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71" r:id="rId12"/>
    <p:sldId id="273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70" r:id="rId23"/>
    <p:sldId id="283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=""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394"/>
    <a:srgbClr val="ECD293"/>
    <a:srgbClr val="EED8A2"/>
    <a:srgbClr val="EACF8B"/>
    <a:srgbClr val="B5CDA5"/>
    <a:srgbClr val="C6C6C6"/>
    <a:srgbClr val="FFFF99"/>
    <a:srgbClr val="363636"/>
    <a:srgbClr val="2B2B2B"/>
    <a:srgbClr val="258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85" autoAdjust="0"/>
  </p:normalViewPr>
  <p:slideViewPr>
    <p:cSldViewPr snapToGrid="0">
      <p:cViewPr varScale="1">
        <p:scale>
          <a:sx n="108" d="100"/>
          <a:sy n="108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4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2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5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23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51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23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16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42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00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8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51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62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24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58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07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7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5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6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9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35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66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79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9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11" Type="http://schemas.microsoft.com/office/2007/relationships/hdphoto" Target="../media/hdphoto1.wdp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7796" y="3407711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Denne Shuffle" panose="02000500000000000000" pitchFamily="2" charset="0"/>
              </a:rPr>
              <a:t>Education </a:t>
            </a:r>
            <a:r>
              <a:rPr lang="en-US" altLang="zh-CN" sz="6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industry</a:t>
            </a:r>
            <a:endParaRPr lang="zh-CN" altLang="en-US" sz="6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5701" y="2374334"/>
            <a:ext cx="5125504" cy="127065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5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08776" y="5602357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67" y="4428632"/>
            <a:ext cx="1560579" cy="45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20844582">
            <a:off x="6181861" y="1691342"/>
            <a:ext cx="3711464" cy="4820102"/>
            <a:chOff x="6765517" y="1803042"/>
            <a:chExt cx="3372505" cy="43798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81" t="330" r="8502" b="331"/>
            <a:stretch>
              <a:fillRect/>
            </a:stretch>
          </p:blipFill>
          <p:spPr>
            <a:xfrm>
              <a:off x="7188039" y="1820636"/>
              <a:ext cx="2719903" cy="4031973"/>
            </a:xfrm>
            <a:custGeom>
              <a:avLst/>
              <a:gdLst>
                <a:gd name="connsiteX0" fmla="*/ 1724924 w 2719903"/>
                <a:gd name="connsiteY0" fmla="*/ 31718 h 4031973"/>
                <a:gd name="connsiteX1" fmla="*/ 1725858 w 2719903"/>
                <a:gd name="connsiteY1" fmla="*/ 38853 h 4031973"/>
                <a:gd name="connsiteX2" fmla="*/ 1798906 w 2719903"/>
                <a:gd name="connsiteY2" fmla="*/ 317258 h 4031973"/>
                <a:gd name="connsiteX3" fmla="*/ 2687548 w 2719903"/>
                <a:gd name="connsiteY3" fmla="*/ 3794554 h 4031973"/>
                <a:gd name="connsiteX4" fmla="*/ 2378455 w 2719903"/>
                <a:gd name="connsiteY4" fmla="*/ 3549855 h 4031973"/>
                <a:gd name="connsiteX5" fmla="*/ 1000416 w 2719903"/>
                <a:gd name="connsiteY5" fmla="*/ 2146058 h 4031973"/>
                <a:gd name="connsiteX6" fmla="*/ 8743 w 2719903"/>
                <a:gd name="connsiteY6" fmla="*/ 1141506 h 4031973"/>
                <a:gd name="connsiteX7" fmla="*/ 1567086 w 2719903"/>
                <a:gd name="connsiteY7" fmla="*/ 252864 h 4031973"/>
                <a:gd name="connsiteX8" fmla="*/ 1722312 w 2719903"/>
                <a:gd name="connsiteY8" fmla="*/ 57228 h 4031973"/>
                <a:gd name="connsiteX9" fmla="*/ 1722161 w 2719903"/>
                <a:gd name="connsiteY9" fmla="*/ 1260 h 4031973"/>
                <a:gd name="connsiteX10" fmla="*/ 1724962 w 2719903"/>
                <a:gd name="connsiteY10" fmla="*/ 31346 h 4031973"/>
                <a:gd name="connsiteX11" fmla="*/ 1724924 w 2719903"/>
                <a:gd name="connsiteY11" fmla="*/ 31718 h 4031973"/>
                <a:gd name="connsiteX12" fmla="*/ 1722485 w 2719903"/>
                <a:gd name="connsiteY12" fmla="*/ 13091 h 4031973"/>
                <a:gd name="connsiteX13" fmla="*/ 1722161 w 2719903"/>
                <a:gd name="connsiteY13" fmla="*/ 1260 h 40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19903" h="4031973">
                  <a:moveTo>
                    <a:pt x="1724924" y="31718"/>
                  </a:moveTo>
                  <a:lnTo>
                    <a:pt x="1725858" y="38853"/>
                  </a:lnTo>
                  <a:cubicBezTo>
                    <a:pt x="1733036" y="83292"/>
                    <a:pt x="1752220" y="169688"/>
                    <a:pt x="1798906" y="317258"/>
                  </a:cubicBezTo>
                  <a:cubicBezTo>
                    <a:pt x="1985650" y="907540"/>
                    <a:pt x="2590957" y="3255788"/>
                    <a:pt x="2687548" y="3794554"/>
                  </a:cubicBezTo>
                  <a:cubicBezTo>
                    <a:pt x="2784140" y="4333320"/>
                    <a:pt x="2659644" y="3824604"/>
                    <a:pt x="2378455" y="3549855"/>
                  </a:cubicBezTo>
                  <a:cubicBezTo>
                    <a:pt x="2097266" y="3275106"/>
                    <a:pt x="1393222" y="2543156"/>
                    <a:pt x="1000416" y="2146058"/>
                  </a:cubicBezTo>
                  <a:cubicBezTo>
                    <a:pt x="607610" y="1748960"/>
                    <a:pt x="-85702" y="1457038"/>
                    <a:pt x="8743" y="1141506"/>
                  </a:cubicBezTo>
                  <a:cubicBezTo>
                    <a:pt x="103188" y="825974"/>
                    <a:pt x="1268726" y="390239"/>
                    <a:pt x="1567086" y="252864"/>
                  </a:cubicBezTo>
                  <a:cubicBezTo>
                    <a:pt x="1678971" y="201349"/>
                    <a:pt x="1713281" y="114517"/>
                    <a:pt x="1722312" y="57228"/>
                  </a:cubicBezTo>
                  <a:close/>
                  <a:moveTo>
                    <a:pt x="1722161" y="1260"/>
                  </a:moveTo>
                  <a:cubicBezTo>
                    <a:pt x="1722878" y="-4204"/>
                    <a:pt x="1725990" y="8527"/>
                    <a:pt x="1724962" y="31346"/>
                  </a:cubicBezTo>
                  <a:lnTo>
                    <a:pt x="1724924" y="31718"/>
                  </a:lnTo>
                  <a:lnTo>
                    <a:pt x="1722485" y="13091"/>
                  </a:lnTo>
                  <a:cubicBezTo>
                    <a:pt x="1721949" y="6925"/>
                    <a:pt x="1721922" y="3082"/>
                    <a:pt x="1722161" y="1260"/>
                  </a:cubicBezTo>
                  <a:close/>
                </a:path>
              </a:pathLst>
            </a:custGeom>
          </p:spPr>
        </p:pic>
        <p:grpSp>
          <p:nvGrpSpPr>
            <p:cNvPr id="9" name="组合 8"/>
            <p:cNvGrpSpPr/>
            <p:nvPr/>
          </p:nvGrpSpPr>
          <p:grpSpPr>
            <a:xfrm>
              <a:off x="6765517" y="1803042"/>
              <a:ext cx="3372505" cy="4379894"/>
              <a:chOff x="1745266" y="1184856"/>
              <a:chExt cx="3372505" cy="437989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45266" y="118485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775882" y="119740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0109" y="3862977"/>
            <a:ext cx="55946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269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5331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74308">
            <a:off x="9219947" y="3818592"/>
            <a:ext cx="836666" cy="1753219"/>
            <a:chOff x="9547516" y="4086226"/>
            <a:chExt cx="315912" cy="661988"/>
          </a:xfrm>
        </p:grpSpPr>
        <p:sp>
          <p:nvSpPr>
            <p:cNvPr id="1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75373" y="2483298"/>
            <a:ext cx="449865" cy="1618679"/>
            <a:chOff x="8084600" y="4748214"/>
            <a:chExt cx="169862" cy="611188"/>
          </a:xfrm>
        </p:grpSpPr>
        <p:sp>
          <p:nvSpPr>
            <p:cNvPr id="20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010728" y="2627733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10728" y="3294370"/>
            <a:ext cx="5243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96305" y="4323258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70582" y="4927020"/>
            <a:ext cx="5250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5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3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30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992806" y="3692358"/>
            <a:ext cx="1214953" cy="2119212"/>
            <a:chOff x="5926138" y="534988"/>
            <a:chExt cx="831850" cy="1450975"/>
          </a:xfrm>
          <a:solidFill>
            <a:srgbClr val="00B0F0"/>
          </a:solidFill>
        </p:grpSpPr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3567" y="3764236"/>
            <a:ext cx="1305378" cy="2038060"/>
            <a:chOff x="6708775" y="549276"/>
            <a:chExt cx="893762" cy="1395412"/>
          </a:xfrm>
          <a:solidFill>
            <a:srgbClr val="FFFF99"/>
          </a:solidFill>
        </p:grpSpPr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1464758" y="2330011"/>
            <a:ext cx="3776179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6900389" y="2330011"/>
            <a:ext cx="4008240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916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4" t="2206" r="5234" b="16506"/>
          <a:stretch>
            <a:fillRect/>
          </a:stretch>
        </p:blipFill>
        <p:spPr>
          <a:xfrm rot="265008">
            <a:off x="3500204" y="2258367"/>
            <a:ext cx="2142430" cy="2835835"/>
          </a:xfrm>
          <a:custGeom>
            <a:avLst/>
            <a:gdLst>
              <a:gd name="connsiteX0" fmla="*/ 255926 w 2142430"/>
              <a:gd name="connsiteY0" fmla="*/ 2813066 h 2835835"/>
              <a:gd name="connsiteX1" fmla="*/ 242173 w 2142430"/>
              <a:gd name="connsiteY1" fmla="*/ 2826432 h 2835835"/>
              <a:gd name="connsiteX2" fmla="*/ 255101 w 2142430"/>
              <a:gd name="connsiteY2" fmla="*/ 2813303 h 2835835"/>
              <a:gd name="connsiteX3" fmla="*/ 2131456 w 2142430"/>
              <a:gd name="connsiteY3" fmla="*/ 2325665 h 2835835"/>
              <a:gd name="connsiteX4" fmla="*/ 2131380 w 2142430"/>
              <a:gd name="connsiteY4" fmla="*/ 2332721 h 2835835"/>
              <a:gd name="connsiteX5" fmla="*/ 2116960 w 2142430"/>
              <a:gd name="connsiteY5" fmla="*/ 2329406 h 2835835"/>
              <a:gd name="connsiteX6" fmla="*/ 55367 w 2142430"/>
              <a:gd name="connsiteY6" fmla="*/ 1157049 h 2835835"/>
              <a:gd name="connsiteX7" fmla="*/ 59491 w 2142430"/>
              <a:gd name="connsiteY7" fmla="*/ 1185697 h 2835835"/>
              <a:gd name="connsiteX8" fmla="*/ 56473 w 2142430"/>
              <a:gd name="connsiteY8" fmla="*/ 1167209 h 2835835"/>
              <a:gd name="connsiteX9" fmla="*/ 1692730 w 2142430"/>
              <a:gd name="connsiteY9" fmla="*/ 589 h 2835835"/>
              <a:gd name="connsiteX10" fmla="*/ 1720865 w 2142430"/>
              <a:gd name="connsiteY10" fmla="*/ 840 h 2835835"/>
              <a:gd name="connsiteX11" fmla="*/ 1746623 w 2142430"/>
              <a:gd name="connsiteY11" fmla="*/ 103871 h 2835835"/>
              <a:gd name="connsiteX12" fmla="*/ 1823896 w 2142430"/>
              <a:gd name="connsiteY12" fmla="*/ 606147 h 2835835"/>
              <a:gd name="connsiteX13" fmla="*/ 1926927 w 2142430"/>
              <a:gd name="connsiteY13" fmla="*/ 1417516 h 2835835"/>
              <a:gd name="connsiteX14" fmla="*/ 2068595 w 2142430"/>
              <a:gd name="connsiteY14" fmla="*/ 2241764 h 2835835"/>
              <a:gd name="connsiteX15" fmla="*/ 2116665 w 2142430"/>
              <a:gd name="connsiteY15" fmla="*/ 2329338 h 2835835"/>
              <a:gd name="connsiteX16" fmla="*/ 2116960 w 2142430"/>
              <a:gd name="connsiteY16" fmla="*/ 2329406 h 2835835"/>
              <a:gd name="connsiteX17" fmla="*/ 2107232 w 2142430"/>
              <a:gd name="connsiteY17" fmla="*/ 2331916 h 2835835"/>
              <a:gd name="connsiteX18" fmla="*/ 1553440 w 2142430"/>
              <a:gd name="connsiteY18" fmla="*/ 2422068 h 2835835"/>
              <a:gd name="connsiteX19" fmla="*/ 317068 w 2142430"/>
              <a:gd name="connsiteY19" fmla="*/ 2795556 h 2835835"/>
              <a:gd name="connsiteX20" fmla="*/ 255926 w 2142430"/>
              <a:gd name="connsiteY20" fmla="*/ 2813066 h 2835835"/>
              <a:gd name="connsiteX21" fmla="*/ 261831 w 2142430"/>
              <a:gd name="connsiteY21" fmla="*/ 2807328 h 2835835"/>
              <a:gd name="connsiteX22" fmla="*/ 278432 w 2142430"/>
              <a:gd name="connsiteY22" fmla="*/ 2731161 h 2835835"/>
              <a:gd name="connsiteX23" fmla="*/ 214037 w 2142430"/>
              <a:gd name="connsiteY23" fmla="*/ 1958429 h 2835835"/>
              <a:gd name="connsiteX24" fmla="*/ 59491 w 2142430"/>
              <a:gd name="connsiteY24" fmla="*/ 1121302 h 2835835"/>
              <a:gd name="connsiteX25" fmla="*/ 53052 w 2142430"/>
              <a:gd name="connsiteY25" fmla="*/ 1135791 h 2835835"/>
              <a:gd name="connsiteX26" fmla="*/ 55367 w 2142430"/>
              <a:gd name="connsiteY26" fmla="*/ 1157049 h 2835835"/>
              <a:gd name="connsiteX27" fmla="*/ 53492 w 2142430"/>
              <a:gd name="connsiteY27" fmla="*/ 1144030 h 2835835"/>
              <a:gd name="connsiteX28" fmla="*/ 7975 w 2142430"/>
              <a:gd name="connsiteY28" fmla="*/ 631905 h 2835835"/>
              <a:gd name="connsiteX29" fmla="*/ 252674 w 2142430"/>
              <a:gd name="connsiteY29" fmla="*/ 400085 h 2835835"/>
              <a:gd name="connsiteX30" fmla="*/ 716313 w 2142430"/>
              <a:gd name="connsiteY30" fmla="*/ 155387 h 2835835"/>
              <a:gd name="connsiteX31" fmla="*/ 1424651 w 2142430"/>
              <a:gd name="connsiteY31" fmla="*/ 52356 h 2835835"/>
              <a:gd name="connsiteX32" fmla="*/ 1692730 w 2142430"/>
              <a:gd name="connsiteY32" fmla="*/ 589 h 283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2430" h="2835835">
                <a:moveTo>
                  <a:pt x="255926" y="2813066"/>
                </a:moveTo>
                <a:lnTo>
                  <a:pt x="242173" y="2826432"/>
                </a:lnTo>
                <a:cubicBezTo>
                  <a:pt x="215694" y="2844527"/>
                  <a:pt x="194514" y="2834516"/>
                  <a:pt x="255101" y="2813303"/>
                </a:cubicBezTo>
                <a:close/>
                <a:moveTo>
                  <a:pt x="2131456" y="2325665"/>
                </a:moveTo>
                <a:cubicBezTo>
                  <a:pt x="2148183" y="2323716"/>
                  <a:pt x="2143856" y="2332520"/>
                  <a:pt x="2131380" y="2332721"/>
                </a:cubicBezTo>
                <a:lnTo>
                  <a:pt x="2116960" y="2329406"/>
                </a:lnTo>
                <a:close/>
                <a:moveTo>
                  <a:pt x="55367" y="1157049"/>
                </a:moveTo>
                <a:lnTo>
                  <a:pt x="59491" y="1185697"/>
                </a:lnTo>
                <a:cubicBezTo>
                  <a:pt x="62711" y="1216284"/>
                  <a:pt x="59894" y="1196765"/>
                  <a:pt x="56473" y="1167209"/>
                </a:cubicBezTo>
                <a:close/>
                <a:moveTo>
                  <a:pt x="1692730" y="589"/>
                </a:moveTo>
                <a:cubicBezTo>
                  <a:pt x="1704498" y="-233"/>
                  <a:pt x="1714157" y="-233"/>
                  <a:pt x="1720865" y="840"/>
                </a:cubicBezTo>
                <a:cubicBezTo>
                  <a:pt x="1774527" y="9426"/>
                  <a:pt x="1729451" y="2987"/>
                  <a:pt x="1746623" y="103871"/>
                </a:cubicBezTo>
                <a:cubicBezTo>
                  <a:pt x="1763795" y="204755"/>
                  <a:pt x="1793845" y="387206"/>
                  <a:pt x="1823896" y="606147"/>
                </a:cubicBezTo>
                <a:cubicBezTo>
                  <a:pt x="1853947" y="825088"/>
                  <a:pt x="1886144" y="1144913"/>
                  <a:pt x="1926927" y="1417516"/>
                </a:cubicBezTo>
                <a:cubicBezTo>
                  <a:pt x="1967710" y="1690119"/>
                  <a:pt x="2038544" y="2089364"/>
                  <a:pt x="2068595" y="2241764"/>
                </a:cubicBezTo>
                <a:cubicBezTo>
                  <a:pt x="2079864" y="2298914"/>
                  <a:pt x="2100189" y="2321653"/>
                  <a:pt x="2116665" y="2329338"/>
                </a:cubicBezTo>
                <a:lnTo>
                  <a:pt x="2116960" y="2329406"/>
                </a:lnTo>
                <a:lnTo>
                  <a:pt x="2107232" y="2331916"/>
                </a:lnTo>
                <a:cubicBezTo>
                  <a:pt x="2021373" y="2361967"/>
                  <a:pt x="1851801" y="2344795"/>
                  <a:pt x="1553440" y="2422068"/>
                </a:cubicBezTo>
                <a:cubicBezTo>
                  <a:pt x="1255079" y="2499341"/>
                  <a:pt x="529569" y="2744040"/>
                  <a:pt x="317068" y="2795556"/>
                </a:cubicBezTo>
                <a:lnTo>
                  <a:pt x="255926" y="2813066"/>
                </a:lnTo>
                <a:lnTo>
                  <a:pt x="261831" y="2807328"/>
                </a:lnTo>
                <a:cubicBezTo>
                  <a:pt x="274005" y="2790726"/>
                  <a:pt x="282725" y="2766042"/>
                  <a:pt x="278432" y="2731161"/>
                </a:cubicBezTo>
                <a:cubicBezTo>
                  <a:pt x="261260" y="2591640"/>
                  <a:pt x="250527" y="2226739"/>
                  <a:pt x="214037" y="1958429"/>
                </a:cubicBezTo>
                <a:cubicBezTo>
                  <a:pt x="177547" y="1690119"/>
                  <a:pt x="85249" y="1250091"/>
                  <a:pt x="59491" y="1121302"/>
                </a:cubicBezTo>
                <a:cubicBezTo>
                  <a:pt x="46612" y="1056908"/>
                  <a:pt x="48759" y="1093398"/>
                  <a:pt x="53052" y="1135791"/>
                </a:cubicBezTo>
                <a:lnTo>
                  <a:pt x="55367" y="1157049"/>
                </a:lnTo>
                <a:lnTo>
                  <a:pt x="53492" y="1144030"/>
                </a:lnTo>
                <a:cubicBezTo>
                  <a:pt x="33800" y="1023034"/>
                  <a:pt x="-20197" y="750230"/>
                  <a:pt x="7975" y="631905"/>
                </a:cubicBezTo>
                <a:cubicBezTo>
                  <a:pt x="40172" y="496677"/>
                  <a:pt x="134618" y="479505"/>
                  <a:pt x="252674" y="400085"/>
                </a:cubicBezTo>
                <a:cubicBezTo>
                  <a:pt x="370730" y="320665"/>
                  <a:pt x="520984" y="213342"/>
                  <a:pt x="716313" y="155387"/>
                </a:cubicBezTo>
                <a:cubicBezTo>
                  <a:pt x="911642" y="97432"/>
                  <a:pt x="1257226" y="78114"/>
                  <a:pt x="1424651" y="52356"/>
                </a:cubicBezTo>
                <a:cubicBezTo>
                  <a:pt x="1424651" y="52356"/>
                  <a:pt x="1610355" y="6341"/>
                  <a:pt x="1692730" y="589"/>
                </a:cubicBezTo>
                <a:close/>
              </a:path>
            </a:pathLst>
          </a:custGeom>
          <a:ln w="6350">
            <a:solidFill>
              <a:schemeClr val="bg1"/>
            </a:solidFill>
          </a:ln>
        </p:spPr>
      </p:pic>
      <p:sp>
        <p:nvSpPr>
          <p:cNvPr id="9" name="Freeform 47"/>
          <p:cNvSpPr>
            <a:spLocks noEditPoints="1"/>
          </p:cNvSpPr>
          <p:nvPr/>
        </p:nvSpPr>
        <p:spPr bwMode="auto">
          <a:xfrm rot="265008">
            <a:off x="1263630" y="2119637"/>
            <a:ext cx="4689365" cy="3764304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0969187">
            <a:off x="1932181" y="37094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小甜甜</a:t>
            </a:r>
            <a:endParaRPr lang="en-US" altLang="zh-CN" sz="3200" b="1" dirty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7111" y="271094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309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4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634290" y="2749047"/>
            <a:ext cx="917586" cy="837890"/>
            <a:chOff x="7526337" y="1346201"/>
            <a:chExt cx="676275" cy="617538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05833" y="2604700"/>
            <a:ext cx="1107068" cy="1169214"/>
            <a:chOff x="1906588" y="477839"/>
            <a:chExt cx="667386" cy="704850"/>
          </a:xfrm>
        </p:grpSpPr>
        <p:sp>
          <p:nvSpPr>
            <p:cNvPr id="18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0800" y="2605217"/>
            <a:ext cx="1054703" cy="1143437"/>
            <a:chOff x="8067675" y="477838"/>
            <a:chExt cx="830262" cy="900113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34115" y="2571330"/>
            <a:ext cx="1084036" cy="1092085"/>
            <a:chOff x="2624138" y="1412876"/>
            <a:chExt cx="641350" cy="646112"/>
          </a:xfrm>
        </p:grpSpPr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657559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12845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585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6871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25611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80897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82445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37731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492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96783" y="2814508"/>
            <a:ext cx="2575217" cy="2942347"/>
            <a:chOff x="2076450" y="2135188"/>
            <a:chExt cx="768350" cy="877888"/>
          </a:xfrm>
        </p:grpSpPr>
        <p:sp>
          <p:nvSpPr>
            <p:cNvPr id="10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1696" y="1724681"/>
            <a:ext cx="3390910" cy="2821561"/>
            <a:chOff x="4391696" y="1724681"/>
            <a:chExt cx="3390910" cy="2821561"/>
          </a:xfrm>
        </p:grpSpPr>
        <p:sp>
          <p:nvSpPr>
            <p:cNvPr id="22" name="任意多边形 21"/>
            <p:cNvSpPr/>
            <p:nvPr/>
          </p:nvSpPr>
          <p:spPr>
            <a:xfrm>
              <a:off x="4391696" y="3168203"/>
              <a:ext cx="2215166" cy="1378039"/>
            </a:xfrm>
            <a:custGeom>
              <a:avLst/>
              <a:gdLst>
                <a:gd name="connsiteX0" fmla="*/ 0 w 2215166"/>
                <a:gd name="connsiteY0" fmla="*/ 1378039 h 1378039"/>
                <a:gd name="connsiteX1" fmla="*/ 1751527 w 2215166"/>
                <a:gd name="connsiteY1" fmla="*/ 888642 h 1378039"/>
                <a:gd name="connsiteX2" fmla="*/ 2215166 w 2215166"/>
                <a:gd name="connsiteY2" fmla="*/ 0 h 137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5166" h="1378039">
                  <a:moveTo>
                    <a:pt x="0" y="1378039"/>
                  </a:moveTo>
                  <a:cubicBezTo>
                    <a:pt x="691166" y="1248177"/>
                    <a:pt x="1382333" y="1118315"/>
                    <a:pt x="1751527" y="888642"/>
                  </a:cubicBezTo>
                  <a:cubicBezTo>
                    <a:pt x="2120721" y="658969"/>
                    <a:pt x="2167943" y="329484"/>
                    <a:pt x="2215166" y="0"/>
                  </a:cubicBezTo>
                </a:path>
              </a:pathLst>
            </a:custGeom>
            <a:noFill/>
            <a:ln>
              <a:solidFill>
                <a:srgbClr val="ECD2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121991">
              <a:off x="6021147" y="1724681"/>
              <a:ext cx="1254779" cy="1457619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548580" y="195966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53059" y="1229216"/>
            <a:ext cx="5191670" cy="3342784"/>
            <a:chOff x="4353059" y="1229216"/>
            <a:chExt cx="5191670" cy="3342784"/>
          </a:xfrm>
        </p:grpSpPr>
        <p:sp>
          <p:nvSpPr>
            <p:cNvPr id="15" name="任意多边形 14"/>
            <p:cNvSpPr/>
            <p:nvPr/>
          </p:nvSpPr>
          <p:spPr>
            <a:xfrm>
              <a:off x="4353059" y="2936383"/>
              <a:ext cx="3490175" cy="1635617"/>
            </a:xfrm>
            <a:custGeom>
              <a:avLst/>
              <a:gdLst>
                <a:gd name="connsiteX0" fmla="*/ 0 w 3490175"/>
                <a:gd name="connsiteY0" fmla="*/ 1635617 h 1635617"/>
                <a:gd name="connsiteX1" fmla="*/ 2060620 w 3490175"/>
                <a:gd name="connsiteY1" fmla="*/ 1300766 h 1635617"/>
                <a:gd name="connsiteX2" fmla="*/ 3490175 w 3490175"/>
                <a:gd name="connsiteY2" fmla="*/ 0 h 163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175" h="1635617">
                  <a:moveTo>
                    <a:pt x="0" y="1635617"/>
                  </a:moveTo>
                  <a:cubicBezTo>
                    <a:pt x="739462" y="1604493"/>
                    <a:pt x="1478924" y="1573369"/>
                    <a:pt x="2060620" y="1300766"/>
                  </a:cubicBezTo>
                  <a:cubicBezTo>
                    <a:pt x="2642316" y="1028163"/>
                    <a:pt x="3066245" y="514081"/>
                    <a:pt x="3490175" y="0"/>
                  </a:cubicBezTo>
                </a:path>
              </a:pathLst>
            </a:custGeom>
            <a:noFill/>
            <a:ln>
              <a:solidFill>
                <a:srgbClr val="B5C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82000">
              <a:off x="7616878" y="1229216"/>
              <a:ext cx="1621677" cy="1883827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310703" y="163522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78817" y="2533571"/>
            <a:ext cx="6601710" cy="2022152"/>
            <a:chOff x="4378817" y="2533571"/>
            <a:chExt cx="6601710" cy="2022152"/>
          </a:xfrm>
        </p:grpSpPr>
        <p:sp>
          <p:nvSpPr>
            <p:cNvPr id="17" name="任意多边形 16"/>
            <p:cNvSpPr/>
            <p:nvPr/>
          </p:nvSpPr>
          <p:spPr>
            <a:xfrm>
              <a:off x="4378817" y="3773501"/>
              <a:ext cx="4778062" cy="782222"/>
            </a:xfrm>
            <a:custGeom>
              <a:avLst/>
              <a:gdLst>
                <a:gd name="connsiteX0" fmla="*/ 0 w 4778062"/>
                <a:gd name="connsiteY0" fmla="*/ 759862 h 782222"/>
                <a:gd name="connsiteX1" fmla="*/ 1996225 w 4778062"/>
                <a:gd name="connsiteY1" fmla="*/ 9 h 782222"/>
                <a:gd name="connsiteX2" fmla="*/ 3503053 w 4778062"/>
                <a:gd name="connsiteY2" fmla="*/ 772741 h 782222"/>
                <a:gd name="connsiteX3" fmla="*/ 4778062 w 4778062"/>
                <a:gd name="connsiteY3" fmla="*/ 360617 h 78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062" h="782222">
                  <a:moveTo>
                    <a:pt x="0" y="759862"/>
                  </a:moveTo>
                  <a:cubicBezTo>
                    <a:pt x="706191" y="378862"/>
                    <a:pt x="1412383" y="-2137"/>
                    <a:pt x="1996225" y="9"/>
                  </a:cubicBezTo>
                  <a:cubicBezTo>
                    <a:pt x="2580067" y="2155"/>
                    <a:pt x="3039414" y="712640"/>
                    <a:pt x="3503053" y="772741"/>
                  </a:cubicBezTo>
                  <a:cubicBezTo>
                    <a:pt x="3966693" y="832842"/>
                    <a:pt x="4372377" y="596729"/>
                    <a:pt x="4778062" y="360617"/>
                  </a:cubicBezTo>
                </a:path>
              </a:pathLst>
            </a:custGeom>
            <a:noFill/>
            <a:ln>
              <a:solidFill>
                <a:srgbClr val="E3B3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21203">
              <a:off x="9060006" y="2533571"/>
              <a:ext cx="1621677" cy="1883827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8746501" y="2968776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81848" y="4168250"/>
            <a:ext cx="6729390" cy="1518717"/>
            <a:chOff x="4481848" y="4168250"/>
            <a:chExt cx="6729390" cy="1518717"/>
          </a:xfrm>
        </p:grpSpPr>
        <p:sp>
          <p:nvSpPr>
            <p:cNvPr id="24" name="任意多边形 23"/>
            <p:cNvSpPr/>
            <p:nvPr/>
          </p:nvSpPr>
          <p:spPr>
            <a:xfrm>
              <a:off x="4481848" y="4168250"/>
              <a:ext cx="4829577" cy="911567"/>
            </a:xfrm>
            <a:custGeom>
              <a:avLst/>
              <a:gdLst>
                <a:gd name="connsiteX0" fmla="*/ 0 w 4829577"/>
                <a:gd name="connsiteY0" fmla="*/ 377992 h 911567"/>
                <a:gd name="connsiteX1" fmla="*/ 1584101 w 4829577"/>
                <a:gd name="connsiteY1" fmla="*/ 455265 h 911567"/>
                <a:gd name="connsiteX2" fmla="*/ 3206839 w 4829577"/>
                <a:gd name="connsiteY2" fmla="*/ 4505 h 911567"/>
                <a:gd name="connsiteX3" fmla="*/ 4031087 w 4829577"/>
                <a:gd name="connsiteY3" fmla="*/ 777237 h 911567"/>
                <a:gd name="connsiteX4" fmla="*/ 4829577 w 4829577"/>
                <a:gd name="connsiteY4" fmla="*/ 906026 h 9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577" h="911567">
                  <a:moveTo>
                    <a:pt x="0" y="377992"/>
                  </a:moveTo>
                  <a:cubicBezTo>
                    <a:pt x="524814" y="447752"/>
                    <a:pt x="1049628" y="517513"/>
                    <a:pt x="1584101" y="455265"/>
                  </a:cubicBezTo>
                  <a:cubicBezTo>
                    <a:pt x="2118574" y="393017"/>
                    <a:pt x="2799008" y="-49157"/>
                    <a:pt x="3206839" y="4505"/>
                  </a:cubicBezTo>
                  <a:cubicBezTo>
                    <a:pt x="3614670" y="58167"/>
                    <a:pt x="3760631" y="626984"/>
                    <a:pt x="4031087" y="777237"/>
                  </a:cubicBezTo>
                  <a:cubicBezTo>
                    <a:pt x="4301543" y="927490"/>
                    <a:pt x="4565560" y="916758"/>
                    <a:pt x="4829577" y="906026"/>
                  </a:cubicBezTo>
                </a:path>
              </a:pathLst>
            </a:custGeom>
            <a:noFill/>
            <a:ln>
              <a:solidFill>
                <a:srgbClr val="C6C6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731204">
              <a:off x="9466836" y="4330768"/>
              <a:ext cx="1254779" cy="145761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8977212" y="4541208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1837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4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8139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699248" y="507149"/>
            <a:ext cx="2689935" cy="5530224"/>
            <a:chOff x="6699248" y="507149"/>
            <a:chExt cx="2689935" cy="5530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78" t="14186" r="573" b="6086"/>
            <a:stretch>
              <a:fillRect/>
            </a:stretch>
          </p:blipFill>
          <p:spPr>
            <a:xfrm>
              <a:off x="7724857" y="2575684"/>
              <a:ext cx="1664326" cy="1782940"/>
            </a:xfrm>
            <a:custGeom>
              <a:avLst/>
              <a:gdLst>
                <a:gd name="connsiteX0" fmla="*/ 723684 w 1664326"/>
                <a:gd name="connsiteY0" fmla="*/ 91 h 1782940"/>
                <a:gd name="connsiteX1" fmla="*/ 1432022 w 1664326"/>
                <a:gd name="connsiteY1" fmla="*/ 90243 h 1782940"/>
                <a:gd name="connsiteX2" fmla="*/ 1638084 w 1664326"/>
                <a:gd name="connsiteY2" fmla="*/ 128879 h 1782940"/>
                <a:gd name="connsiteX3" fmla="*/ 916867 w 1664326"/>
                <a:gd name="connsiteY3" fmla="*/ 862975 h 1782940"/>
                <a:gd name="connsiteX4" fmla="*/ 272923 w 1664326"/>
                <a:gd name="connsiteY4" fmla="*/ 1545555 h 1782940"/>
                <a:gd name="connsiteX5" fmla="*/ 28225 w 1664326"/>
                <a:gd name="connsiteY5" fmla="*/ 1777375 h 1782940"/>
                <a:gd name="connsiteX6" fmla="*/ 28225 w 1664326"/>
                <a:gd name="connsiteY6" fmla="*/ 1648586 h 1782940"/>
                <a:gd name="connsiteX7" fmla="*/ 234287 w 1664326"/>
                <a:gd name="connsiteY7" fmla="*/ 1004643 h 1782940"/>
                <a:gd name="connsiteX8" fmla="*/ 556258 w 1664326"/>
                <a:gd name="connsiteY8" fmla="*/ 283426 h 1782940"/>
                <a:gd name="connsiteX9" fmla="*/ 646411 w 1664326"/>
                <a:gd name="connsiteY9" fmla="*/ 77364 h 1782940"/>
                <a:gd name="connsiteX10" fmla="*/ 723684 w 1664326"/>
                <a:gd name="connsiteY10" fmla="*/ 91 h 178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4326" h="1782940">
                  <a:moveTo>
                    <a:pt x="723684" y="91"/>
                  </a:moveTo>
                  <a:cubicBezTo>
                    <a:pt x="854619" y="2237"/>
                    <a:pt x="1279622" y="68778"/>
                    <a:pt x="1432022" y="90243"/>
                  </a:cubicBezTo>
                  <a:cubicBezTo>
                    <a:pt x="1584422" y="111708"/>
                    <a:pt x="1723943" y="90"/>
                    <a:pt x="1638084" y="128879"/>
                  </a:cubicBezTo>
                  <a:cubicBezTo>
                    <a:pt x="1552225" y="257668"/>
                    <a:pt x="1144394" y="626862"/>
                    <a:pt x="916867" y="862975"/>
                  </a:cubicBezTo>
                  <a:cubicBezTo>
                    <a:pt x="689340" y="1099088"/>
                    <a:pt x="421030" y="1393155"/>
                    <a:pt x="272923" y="1545555"/>
                  </a:cubicBezTo>
                  <a:cubicBezTo>
                    <a:pt x="124816" y="1697955"/>
                    <a:pt x="69008" y="1760203"/>
                    <a:pt x="28225" y="1777375"/>
                  </a:cubicBezTo>
                  <a:cubicBezTo>
                    <a:pt x="-12558" y="1794547"/>
                    <a:pt x="-6119" y="1777375"/>
                    <a:pt x="28225" y="1648586"/>
                  </a:cubicBezTo>
                  <a:cubicBezTo>
                    <a:pt x="62569" y="1519797"/>
                    <a:pt x="146282" y="1232170"/>
                    <a:pt x="234287" y="1004643"/>
                  </a:cubicBezTo>
                  <a:cubicBezTo>
                    <a:pt x="322292" y="777116"/>
                    <a:pt x="487571" y="437972"/>
                    <a:pt x="556258" y="283426"/>
                  </a:cubicBezTo>
                  <a:cubicBezTo>
                    <a:pt x="624945" y="128880"/>
                    <a:pt x="620653" y="120294"/>
                    <a:pt x="646411" y="77364"/>
                  </a:cubicBezTo>
                  <a:cubicBezTo>
                    <a:pt x="672169" y="34434"/>
                    <a:pt x="592749" y="-2055"/>
                    <a:pt x="723684" y="91"/>
                  </a:cubicBez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 rot="2352544">
              <a:off x="6699248" y="507149"/>
              <a:ext cx="2512916" cy="5530224"/>
              <a:chOff x="6843713" y="2106613"/>
              <a:chExt cx="442912" cy="974725"/>
            </a:xfrm>
          </p:grpSpPr>
          <p:sp>
            <p:nvSpPr>
              <p:cNvPr id="14" name="Freeform 225"/>
              <p:cNvSpPr>
                <a:spLocks noEditPoints="1"/>
              </p:cNvSpPr>
              <p:nvPr/>
            </p:nvSpPr>
            <p:spPr bwMode="auto">
              <a:xfrm>
                <a:off x="7029450" y="2349501"/>
                <a:ext cx="179387" cy="457200"/>
              </a:xfrm>
              <a:custGeom>
                <a:avLst/>
                <a:gdLst>
                  <a:gd name="T0" fmla="*/ 68 w 73"/>
                  <a:gd name="T1" fmla="*/ 0 h 187"/>
                  <a:gd name="T2" fmla="*/ 53 w 73"/>
                  <a:gd name="T3" fmla="*/ 5 h 187"/>
                  <a:gd name="T4" fmla="*/ 44 w 73"/>
                  <a:gd name="T5" fmla="*/ 9 h 187"/>
                  <a:gd name="T6" fmla="*/ 2 w 73"/>
                  <a:gd name="T7" fmla="*/ 36 h 187"/>
                  <a:gd name="T8" fmla="*/ 0 w 73"/>
                  <a:gd name="T9" fmla="*/ 40 h 187"/>
                  <a:gd name="T10" fmla="*/ 19 w 73"/>
                  <a:gd name="T11" fmla="*/ 105 h 187"/>
                  <a:gd name="T12" fmla="*/ 20 w 73"/>
                  <a:gd name="T13" fmla="*/ 109 h 187"/>
                  <a:gd name="T14" fmla="*/ 53 w 73"/>
                  <a:gd name="T15" fmla="*/ 184 h 187"/>
                  <a:gd name="T16" fmla="*/ 59 w 73"/>
                  <a:gd name="T17" fmla="*/ 182 h 187"/>
                  <a:gd name="T18" fmla="*/ 67 w 73"/>
                  <a:gd name="T19" fmla="*/ 109 h 187"/>
                  <a:gd name="T20" fmla="*/ 67 w 73"/>
                  <a:gd name="T21" fmla="*/ 105 h 187"/>
                  <a:gd name="T22" fmla="*/ 68 w 73"/>
                  <a:gd name="T23" fmla="*/ 92 h 187"/>
                  <a:gd name="T24" fmla="*/ 69 w 73"/>
                  <a:gd name="T25" fmla="*/ 9 h 187"/>
                  <a:gd name="T26" fmla="*/ 69 w 73"/>
                  <a:gd name="T27" fmla="*/ 5 h 187"/>
                  <a:gd name="T28" fmla="*/ 69 w 73"/>
                  <a:gd name="T29" fmla="*/ 3 h 187"/>
                  <a:gd name="T30" fmla="*/ 68 w 73"/>
                  <a:gd name="T31" fmla="*/ 0 h 187"/>
                  <a:gd name="T32" fmla="*/ 67 w 73"/>
                  <a:gd name="T33" fmla="*/ 5 h 187"/>
                  <a:gd name="T34" fmla="*/ 66 w 73"/>
                  <a:gd name="T35" fmla="*/ 9 h 187"/>
                  <a:gd name="T36" fmla="*/ 60 w 73"/>
                  <a:gd name="T37" fmla="*/ 91 h 187"/>
                  <a:gd name="T38" fmla="*/ 59 w 73"/>
                  <a:gd name="T39" fmla="*/ 105 h 187"/>
                  <a:gd name="T40" fmla="*/ 58 w 73"/>
                  <a:gd name="T41" fmla="*/ 109 h 187"/>
                  <a:gd name="T42" fmla="*/ 53 w 73"/>
                  <a:gd name="T43" fmla="*/ 171 h 187"/>
                  <a:gd name="T44" fmla="*/ 27 w 73"/>
                  <a:gd name="T45" fmla="*/ 109 h 187"/>
                  <a:gd name="T46" fmla="*/ 26 w 73"/>
                  <a:gd name="T47" fmla="*/ 105 h 187"/>
                  <a:gd name="T48" fmla="*/ 15 w 73"/>
                  <a:gd name="T49" fmla="*/ 65 h 187"/>
                  <a:gd name="T50" fmla="*/ 14 w 73"/>
                  <a:gd name="T51" fmla="*/ 37 h 187"/>
                  <a:gd name="T52" fmla="*/ 55 w 73"/>
                  <a:gd name="T53" fmla="*/ 9 h 187"/>
                  <a:gd name="T54" fmla="*/ 64 w 73"/>
                  <a:gd name="T55" fmla="*/ 5 h 187"/>
                  <a:gd name="T56" fmla="*/ 67 w 73"/>
                  <a:gd name="T57" fmla="*/ 4 h 187"/>
                  <a:gd name="T58" fmla="*/ 67 w 73"/>
                  <a:gd name="T59" fmla="*/ 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187">
                    <a:moveTo>
                      <a:pt x="68" y="0"/>
                    </a:moveTo>
                    <a:cubicBezTo>
                      <a:pt x="62" y="1"/>
                      <a:pt x="57" y="3"/>
                      <a:pt x="53" y="5"/>
                    </a:cubicBezTo>
                    <a:cubicBezTo>
                      <a:pt x="50" y="6"/>
                      <a:pt x="47" y="8"/>
                      <a:pt x="44" y="9"/>
                    </a:cubicBezTo>
                    <a:cubicBezTo>
                      <a:pt x="30" y="16"/>
                      <a:pt x="17" y="27"/>
                      <a:pt x="2" y="36"/>
                    </a:cubicBezTo>
                    <a:cubicBezTo>
                      <a:pt x="0" y="37"/>
                      <a:pt x="0" y="38"/>
                      <a:pt x="0" y="40"/>
                    </a:cubicBezTo>
                    <a:cubicBezTo>
                      <a:pt x="8" y="62"/>
                      <a:pt x="13" y="84"/>
                      <a:pt x="19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8" y="135"/>
                      <a:pt x="37" y="161"/>
                      <a:pt x="53" y="184"/>
                    </a:cubicBezTo>
                    <a:cubicBezTo>
                      <a:pt x="55" y="187"/>
                      <a:pt x="59" y="184"/>
                      <a:pt x="59" y="182"/>
                    </a:cubicBezTo>
                    <a:cubicBezTo>
                      <a:pt x="63" y="158"/>
                      <a:pt x="65" y="133"/>
                      <a:pt x="67" y="109"/>
                    </a:cubicBezTo>
                    <a:cubicBezTo>
                      <a:pt x="67" y="108"/>
                      <a:pt x="67" y="106"/>
                      <a:pt x="67" y="105"/>
                    </a:cubicBezTo>
                    <a:cubicBezTo>
                      <a:pt x="67" y="101"/>
                      <a:pt x="68" y="96"/>
                      <a:pt x="68" y="92"/>
                    </a:cubicBezTo>
                    <a:cubicBezTo>
                      <a:pt x="70" y="65"/>
                      <a:pt x="73" y="36"/>
                      <a:pt x="69" y="9"/>
                    </a:cubicBezTo>
                    <a:cubicBezTo>
                      <a:pt x="69" y="8"/>
                      <a:pt x="69" y="6"/>
                      <a:pt x="69" y="5"/>
                    </a:cubicBezTo>
                    <a:cubicBezTo>
                      <a:pt x="69" y="4"/>
                      <a:pt x="69" y="4"/>
                      <a:pt x="69" y="3"/>
                    </a:cubicBezTo>
                    <a:cubicBezTo>
                      <a:pt x="70" y="3"/>
                      <a:pt x="69" y="0"/>
                      <a:pt x="68" y="0"/>
                    </a:cubicBezTo>
                    <a:close/>
                    <a:moveTo>
                      <a:pt x="67" y="5"/>
                    </a:moveTo>
                    <a:cubicBezTo>
                      <a:pt x="67" y="6"/>
                      <a:pt x="66" y="8"/>
                      <a:pt x="66" y="9"/>
                    </a:cubicBezTo>
                    <a:cubicBezTo>
                      <a:pt x="62" y="36"/>
                      <a:pt x="62" y="64"/>
                      <a:pt x="60" y="91"/>
                    </a:cubicBezTo>
                    <a:cubicBezTo>
                      <a:pt x="60" y="96"/>
                      <a:pt x="59" y="100"/>
                      <a:pt x="59" y="105"/>
                    </a:cubicBezTo>
                    <a:cubicBezTo>
                      <a:pt x="59" y="106"/>
                      <a:pt x="58" y="108"/>
                      <a:pt x="58" y="109"/>
                    </a:cubicBezTo>
                    <a:cubicBezTo>
                      <a:pt x="56" y="130"/>
                      <a:pt x="54" y="150"/>
                      <a:pt x="53" y="171"/>
                    </a:cubicBezTo>
                    <a:cubicBezTo>
                      <a:pt x="41" y="152"/>
                      <a:pt x="33" y="131"/>
                      <a:pt x="27" y="109"/>
                    </a:cubicBezTo>
                    <a:cubicBezTo>
                      <a:pt x="27" y="108"/>
                      <a:pt x="26" y="106"/>
                      <a:pt x="26" y="105"/>
                    </a:cubicBezTo>
                    <a:cubicBezTo>
                      <a:pt x="22" y="92"/>
                      <a:pt x="19" y="78"/>
                      <a:pt x="15" y="65"/>
                    </a:cubicBezTo>
                    <a:cubicBezTo>
                      <a:pt x="13" y="58"/>
                      <a:pt x="5" y="43"/>
                      <a:pt x="14" y="37"/>
                    </a:cubicBezTo>
                    <a:cubicBezTo>
                      <a:pt x="28" y="27"/>
                      <a:pt x="41" y="17"/>
                      <a:pt x="55" y="9"/>
                    </a:cubicBezTo>
                    <a:cubicBezTo>
                      <a:pt x="58" y="8"/>
                      <a:pt x="61" y="6"/>
                      <a:pt x="64" y="5"/>
                    </a:cubicBezTo>
                    <a:cubicBezTo>
                      <a:pt x="65" y="5"/>
                      <a:pt x="66" y="4"/>
                      <a:pt x="67" y="4"/>
                    </a:cubicBezTo>
                    <a:cubicBezTo>
                      <a:pt x="67" y="4"/>
                      <a:pt x="67" y="5"/>
                      <a:pt x="67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26"/>
              <p:cNvSpPr>
                <a:spLocks/>
              </p:cNvSpPr>
              <p:nvPr/>
            </p:nvSpPr>
            <p:spPr bwMode="auto">
              <a:xfrm>
                <a:off x="6843713" y="2176463"/>
                <a:ext cx="442912" cy="904875"/>
              </a:xfrm>
              <a:custGeom>
                <a:avLst/>
                <a:gdLst>
                  <a:gd name="T0" fmla="*/ 168 w 181"/>
                  <a:gd name="T1" fmla="*/ 8 h 369"/>
                  <a:gd name="T2" fmla="*/ 157 w 181"/>
                  <a:gd name="T3" fmla="*/ 18 h 369"/>
                  <a:gd name="T4" fmla="*/ 164 w 181"/>
                  <a:gd name="T5" fmla="*/ 16 h 369"/>
                  <a:gd name="T6" fmla="*/ 176 w 181"/>
                  <a:gd name="T7" fmla="*/ 10 h 369"/>
                  <a:gd name="T8" fmla="*/ 168 w 181"/>
                  <a:gd name="T9" fmla="*/ 119 h 369"/>
                  <a:gd name="T10" fmla="*/ 160 w 181"/>
                  <a:gd name="T11" fmla="*/ 179 h 369"/>
                  <a:gd name="T12" fmla="*/ 155 w 181"/>
                  <a:gd name="T13" fmla="*/ 279 h 369"/>
                  <a:gd name="T14" fmla="*/ 129 w 181"/>
                  <a:gd name="T15" fmla="*/ 335 h 369"/>
                  <a:gd name="T16" fmla="*/ 141 w 181"/>
                  <a:gd name="T17" fmla="*/ 325 h 369"/>
                  <a:gd name="T18" fmla="*/ 125 w 181"/>
                  <a:gd name="T19" fmla="*/ 329 h 369"/>
                  <a:gd name="T20" fmla="*/ 122 w 181"/>
                  <a:gd name="T21" fmla="*/ 288 h 369"/>
                  <a:gd name="T22" fmla="*/ 104 w 181"/>
                  <a:gd name="T23" fmla="*/ 275 h 369"/>
                  <a:gd name="T24" fmla="*/ 108 w 181"/>
                  <a:gd name="T25" fmla="*/ 248 h 369"/>
                  <a:gd name="T26" fmla="*/ 80 w 181"/>
                  <a:gd name="T27" fmla="*/ 223 h 369"/>
                  <a:gd name="T28" fmla="*/ 89 w 181"/>
                  <a:gd name="T29" fmla="*/ 213 h 369"/>
                  <a:gd name="T30" fmla="*/ 89 w 181"/>
                  <a:gd name="T31" fmla="*/ 211 h 369"/>
                  <a:gd name="T32" fmla="*/ 89 w 181"/>
                  <a:gd name="T33" fmla="*/ 211 h 369"/>
                  <a:gd name="T34" fmla="*/ 88 w 181"/>
                  <a:gd name="T35" fmla="*/ 211 h 369"/>
                  <a:gd name="T36" fmla="*/ 76 w 181"/>
                  <a:gd name="T37" fmla="*/ 217 h 369"/>
                  <a:gd name="T38" fmla="*/ 61 w 181"/>
                  <a:gd name="T39" fmla="*/ 184 h 369"/>
                  <a:gd name="T40" fmla="*/ 70 w 181"/>
                  <a:gd name="T41" fmla="*/ 179 h 369"/>
                  <a:gd name="T42" fmla="*/ 74 w 181"/>
                  <a:gd name="T43" fmla="*/ 172 h 369"/>
                  <a:gd name="T44" fmla="*/ 63 w 181"/>
                  <a:gd name="T45" fmla="*/ 179 h 369"/>
                  <a:gd name="T46" fmla="*/ 56 w 181"/>
                  <a:gd name="T47" fmla="*/ 175 h 369"/>
                  <a:gd name="T48" fmla="*/ 39 w 181"/>
                  <a:gd name="T49" fmla="*/ 140 h 369"/>
                  <a:gd name="T50" fmla="*/ 53 w 181"/>
                  <a:gd name="T51" fmla="*/ 125 h 369"/>
                  <a:gd name="T52" fmla="*/ 25 w 181"/>
                  <a:gd name="T53" fmla="*/ 112 h 369"/>
                  <a:gd name="T54" fmla="*/ 41 w 181"/>
                  <a:gd name="T55" fmla="*/ 95 h 369"/>
                  <a:gd name="T56" fmla="*/ 42 w 181"/>
                  <a:gd name="T57" fmla="*/ 75 h 369"/>
                  <a:gd name="T58" fmla="*/ 68 w 181"/>
                  <a:gd name="T59" fmla="*/ 65 h 369"/>
                  <a:gd name="T60" fmla="*/ 75 w 181"/>
                  <a:gd name="T61" fmla="*/ 54 h 369"/>
                  <a:gd name="T62" fmla="*/ 17 w 181"/>
                  <a:gd name="T63" fmla="*/ 72 h 369"/>
                  <a:gd name="T64" fmla="*/ 22 w 181"/>
                  <a:gd name="T65" fmla="*/ 123 h 369"/>
                  <a:gd name="T66" fmla="*/ 64 w 181"/>
                  <a:gd name="T67" fmla="*/ 204 h 369"/>
                  <a:gd name="T68" fmla="*/ 73 w 181"/>
                  <a:gd name="T69" fmla="*/ 224 h 369"/>
                  <a:gd name="T70" fmla="*/ 99 w 181"/>
                  <a:gd name="T71" fmla="*/ 279 h 369"/>
                  <a:gd name="T72" fmla="*/ 106 w 181"/>
                  <a:gd name="T73" fmla="*/ 302 h 369"/>
                  <a:gd name="T74" fmla="*/ 121 w 181"/>
                  <a:gd name="T75" fmla="*/ 332 h 369"/>
                  <a:gd name="T76" fmla="*/ 143 w 181"/>
                  <a:gd name="T77" fmla="*/ 367 h 369"/>
                  <a:gd name="T78" fmla="*/ 160 w 181"/>
                  <a:gd name="T79" fmla="*/ 275 h 369"/>
                  <a:gd name="T80" fmla="*/ 163 w 181"/>
                  <a:gd name="T81" fmla="*/ 175 h 369"/>
                  <a:gd name="T82" fmla="*/ 177 w 181"/>
                  <a:gd name="T83" fmla="*/ 79 h 369"/>
                  <a:gd name="T84" fmla="*/ 176 w 181"/>
                  <a:gd name="T85" fmla="*/ 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1" h="369">
                    <a:moveTo>
                      <a:pt x="176" y="2"/>
                    </a:moveTo>
                    <a:cubicBezTo>
                      <a:pt x="176" y="2"/>
                      <a:pt x="176" y="3"/>
                      <a:pt x="176" y="3"/>
                    </a:cubicBezTo>
                    <a:cubicBezTo>
                      <a:pt x="174" y="3"/>
                      <a:pt x="169" y="6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10"/>
                      <a:pt x="166" y="12"/>
                      <a:pt x="164" y="13"/>
                    </a:cubicBezTo>
                    <a:cubicBezTo>
                      <a:pt x="162" y="15"/>
                      <a:pt x="159" y="17"/>
                      <a:pt x="157" y="18"/>
                    </a:cubicBezTo>
                    <a:cubicBezTo>
                      <a:pt x="150" y="23"/>
                      <a:pt x="143" y="27"/>
                      <a:pt x="135" y="29"/>
                    </a:cubicBezTo>
                    <a:cubicBezTo>
                      <a:pt x="134" y="29"/>
                      <a:pt x="134" y="30"/>
                      <a:pt x="135" y="30"/>
                    </a:cubicBezTo>
                    <a:cubicBezTo>
                      <a:pt x="145" y="27"/>
                      <a:pt x="155" y="22"/>
                      <a:pt x="164" y="16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5"/>
                      <a:pt x="167" y="15"/>
                      <a:pt x="168" y="14"/>
                    </a:cubicBezTo>
                    <a:cubicBezTo>
                      <a:pt x="171" y="13"/>
                      <a:pt x="174" y="12"/>
                      <a:pt x="176" y="10"/>
                    </a:cubicBezTo>
                    <a:cubicBezTo>
                      <a:pt x="177" y="32"/>
                      <a:pt x="176" y="54"/>
                      <a:pt x="174" y="75"/>
                    </a:cubicBezTo>
                    <a:cubicBezTo>
                      <a:pt x="174" y="76"/>
                      <a:pt x="174" y="78"/>
                      <a:pt x="173" y="79"/>
                    </a:cubicBezTo>
                    <a:cubicBezTo>
                      <a:pt x="172" y="92"/>
                      <a:pt x="170" y="106"/>
                      <a:pt x="168" y="119"/>
                    </a:cubicBezTo>
                    <a:cubicBezTo>
                      <a:pt x="167" y="128"/>
                      <a:pt x="165" y="137"/>
                      <a:pt x="164" y="146"/>
                    </a:cubicBezTo>
                    <a:cubicBezTo>
                      <a:pt x="163" y="155"/>
                      <a:pt x="161" y="165"/>
                      <a:pt x="160" y="175"/>
                    </a:cubicBezTo>
                    <a:cubicBezTo>
                      <a:pt x="160" y="176"/>
                      <a:pt x="160" y="178"/>
                      <a:pt x="160" y="179"/>
                    </a:cubicBezTo>
                    <a:cubicBezTo>
                      <a:pt x="159" y="187"/>
                      <a:pt x="158" y="195"/>
                      <a:pt x="157" y="202"/>
                    </a:cubicBezTo>
                    <a:cubicBezTo>
                      <a:pt x="156" y="227"/>
                      <a:pt x="156" y="251"/>
                      <a:pt x="155" y="275"/>
                    </a:cubicBezTo>
                    <a:cubicBezTo>
                      <a:pt x="155" y="276"/>
                      <a:pt x="155" y="278"/>
                      <a:pt x="155" y="279"/>
                    </a:cubicBezTo>
                    <a:cubicBezTo>
                      <a:pt x="155" y="281"/>
                      <a:pt x="155" y="284"/>
                      <a:pt x="155" y="286"/>
                    </a:cubicBezTo>
                    <a:cubicBezTo>
                      <a:pt x="155" y="300"/>
                      <a:pt x="153" y="314"/>
                      <a:pt x="152" y="327"/>
                    </a:cubicBezTo>
                    <a:cubicBezTo>
                      <a:pt x="147" y="362"/>
                      <a:pt x="141" y="360"/>
                      <a:pt x="129" y="335"/>
                    </a:cubicBezTo>
                    <a:cubicBezTo>
                      <a:pt x="130" y="335"/>
                      <a:pt x="131" y="335"/>
                      <a:pt x="132" y="335"/>
                    </a:cubicBezTo>
                    <a:cubicBezTo>
                      <a:pt x="136" y="334"/>
                      <a:pt x="140" y="332"/>
                      <a:pt x="143" y="330"/>
                    </a:cubicBezTo>
                    <a:cubicBezTo>
                      <a:pt x="146" y="328"/>
                      <a:pt x="144" y="324"/>
                      <a:pt x="141" y="325"/>
                    </a:cubicBezTo>
                    <a:cubicBezTo>
                      <a:pt x="137" y="326"/>
                      <a:pt x="133" y="327"/>
                      <a:pt x="130" y="328"/>
                    </a:cubicBezTo>
                    <a:cubicBezTo>
                      <a:pt x="128" y="328"/>
                      <a:pt x="127" y="329"/>
                      <a:pt x="126" y="330"/>
                    </a:cubicBezTo>
                    <a:cubicBezTo>
                      <a:pt x="126" y="329"/>
                      <a:pt x="126" y="329"/>
                      <a:pt x="125" y="329"/>
                    </a:cubicBezTo>
                    <a:cubicBezTo>
                      <a:pt x="121" y="319"/>
                      <a:pt x="117" y="309"/>
                      <a:pt x="113" y="299"/>
                    </a:cubicBezTo>
                    <a:cubicBezTo>
                      <a:pt x="116" y="296"/>
                      <a:pt x="120" y="293"/>
                      <a:pt x="123" y="290"/>
                    </a:cubicBezTo>
                    <a:cubicBezTo>
                      <a:pt x="124" y="289"/>
                      <a:pt x="123" y="288"/>
                      <a:pt x="122" y="288"/>
                    </a:cubicBezTo>
                    <a:cubicBezTo>
                      <a:pt x="119" y="291"/>
                      <a:pt x="115" y="293"/>
                      <a:pt x="112" y="296"/>
                    </a:cubicBezTo>
                    <a:cubicBezTo>
                      <a:pt x="109" y="290"/>
                      <a:pt x="107" y="285"/>
                      <a:pt x="105" y="279"/>
                    </a:cubicBezTo>
                    <a:cubicBezTo>
                      <a:pt x="105" y="278"/>
                      <a:pt x="104" y="276"/>
                      <a:pt x="104" y="275"/>
                    </a:cubicBezTo>
                    <a:cubicBezTo>
                      <a:pt x="102" y="270"/>
                      <a:pt x="100" y="265"/>
                      <a:pt x="97" y="260"/>
                    </a:cubicBezTo>
                    <a:cubicBezTo>
                      <a:pt x="102" y="258"/>
                      <a:pt x="106" y="253"/>
                      <a:pt x="109" y="249"/>
                    </a:cubicBezTo>
                    <a:cubicBezTo>
                      <a:pt x="110" y="248"/>
                      <a:pt x="109" y="247"/>
                      <a:pt x="108" y="248"/>
                    </a:cubicBezTo>
                    <a:cubicBezTo>
                      <a:pt x="104" y="250"/>
                      <a:pt x="99" y="253"/>
                      <a:pt x="96" y="257"/>
                    </a:cubicBezTo>
                    <a:cubicBezTo>
                      <a:pt x="95" y="255"/>
                      <a:pt x="94" y="252"/>
                      <a:pt x="93" y="250"/>
                    </a:cubicBezTo>
                    <a:cubicBezTo>
                      <a:pt x="88" y="241"/>
                      <a:pt x="84" y="232"/>
                      <a:pt x="80" y="223"/>
                    </a:cubicBezTo>
                    <a:cubicBezTo>
                      <a:pt x="81" y="222"/>
                      <a:pt x="83" y="220"/>
                      <a:pt x="84" y="219"/>
                    </a:cubicBezTo>
                    <a:cubicBezTo>
                      <a:pt x="85" y="218"/>
                      <a:pt x="87" y="216"/>
                      <a:pt x="88" y="215"/>
                    </a:cubicBezTo>
                    <a:cubicBezTo>
                      <a:pt x="88" y="214"/>
                      <a:pt x="89" y="213"/>
                      <a:pt x="89" y="213"/>
                    </a:cubicBezTo>
                    <a:cubicBezTo>
                      <a:pt x="89" y="212"/>
                      <a:pt x="89" y="211"/>
                      <a:pt x="89" y="212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9" y="210"/>
                      <a:pt x="86" y="210"/>
                      <a:pt x="85" y="211"/>
                    </a:cubicBezTo>
                    <a:cubicBezTo>
                      <a:pt x="83" y="211"/>
                      <a:pt x="81" y="213"/>
                      <a:pt x="79" y="214"/>
                    </a:cubicBezTo>
                    <a:cubicBezTo>
                      <a:pt x="79" y="215"/>
                      <a:pt x="78" y="216"/>
                      <a:pt x="76" y="217"/>
                    </a:cubicBezTo>
                    <a:cubicBezTo>
                      <a:pt x="74" y="211"/>
                      <a:pt x="71" y="205"/>
                      <a:pt x="68" y="199"/>
                    </a:cubicBezTo>
                    <a:cubicBezTo>
                      <a:pt x="67" y="197"/>
                      <a:pt x="65" y="194"/>
                      <a:pt x="64" y="191"/>
                    </a:cubicBezTo>
                    <a:cubicBezTo>
                      <a:pt x="63" y="189"/>
                      <a:pt x="62" y="187"/>
                      <a:pt x="61" y="184"/>
                    </a:cubicBezTo>
                    <a:cubicBezTo>
                      <a:pt x="62" y="184"/>
                      <a:pt x="63" y="184"/>
                      <a:pt x="64" y="183"/>
                    </a:cubicBezTo>
                    <a:cubicBezTo>
                      <a:pt x="65" y="183"/>
                      <a:pt x="67" y="182"/>
                      <a:pt x="68" y="181"/>
                    </a:cubicBezTo>
                    <a:cubicBezTo>
                      <a:pt x="69" y="180"/>
                      <a:pt x="70" y="180"/>
                      <a:pt x="70" y="179"/>
                    </a:cubicBezTo>
                    <a:cubicBezTo>
                      <a:pt x="72" y="178"/>
                      <a:pt x="73" y="176"/>
                      <a:pt x="74" y="175"/>
                    </a:cubicBezTo>
                    <a:cubicBezTo>
                      <a:pt x="75" y="174"/>
                      <a:pt x="75" y="174"/>
                      <a:pt x="76" y="173"/>
                    </a:cubicBezTo>
                    <a:cubicBezTo>
                      <a:pt x="76" y="172"/>
                      <a:pt x="75" y="171"/>
                      <a:pt x="74" y="172"/>
                    </a:cubicBezTo>
                    <a:cubicBezTo>
                      <a:pt x="72" y="173"/>
                      <a:pt x="71" y="174"/>
                      <a:pt x="69" y="175"/>
                    </a:cubicBezTo>
                    <a:cubicBezTo>
                      <a:pt x="68" y="175"/>
                      <a:pt x="67" y="176"/>
                      <a:pt x="67" y="177"/>
                    </a:cubicBezTo>
                    <a:cubicBezTo>
                      <a:pt x="65" y="177"/>
                      <a:pt x="64" y="178"/>
                      <a:pt x="63" y="179"/>
                    </a:cubicBezTo>
                    <a:cubicBezTo>
                      <a:pt x="61" y="180"/>
                      <a:pt x="60" y="181"/>
                      <a:pt x="59" y="182"/>
                    </a:cubicBezTo>
                    <a:cubicBezTo>
                      <a:pt x="59" y="181"/>
                      <a:pt x="58" y="180"/>
                      <a:pt x="58" y="179"/>
                    </a:cubicBezTo>
                    <a:cubicBezTo>
                      <a:pt x="57" y="178"/>
                      <a:pt x="57" y="176"/>
                      <a:pt x="56" y="175"/>
                    </a:cubicBezTo>
                    <a:cubicBezTo>
                      <a:pt x="51" y="164"/>
                      <a:pt x="45" y="153"/>
                      <a:pt x="40" y="142"/>
                    </a:cubicBezTo>
                    <a:cubicBezTo>
                      <a:pt x="40" y="142"/>
                      <a:pt x="40" y="141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43" y="139"/>
                      <a:pt x="45" y="137"/>
                      <a:pt x="48" y="134"/>
                    </a:cubicBezTo>
                    <a:cubicBezTo>
                      <a:pt x="50" y="132"/>
                      <a:pt x="53" y="129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49" y="124"/>
                      <a:pt x="47" y="126"/>
                      <a:pt x="44" y="128"/>
                    </a:cubicBezTo>
                    <a:cubicBezTo>
                      <a:pt x="41" y="130"/>
                      <a:pt x="39" y="132"/>
                      <a:pt x="37" y="135"/>
                    </a:cubicBezTo>
                    <a:cubicBezTo>
                      <a:pt x="33" y="127"/>
                      <a:pt x="30" y="120"/>
                      <a:pt x="25" y="112"/>
                    </a:cubicBezTo>
                    <a:cubicBezTo>
                      <a:pt x="25" y="111"/>
                      <a:pt x="24" y="110"/>
                      <a:pt x="23" y="108"/>
                    </a:cubicBezTo>
                    <a:cubicBezTo>
                      <a:pt x="31" y="108"/>
                      <a:pt x="38" y="102"/>
                      <a:pt x="42" y="97"/>
                    </a:cubicBezTo>
                    <a:cubicBezTo>
                      <a:pt x="43" y="96"/>
                      <a:pt x="42" y="95"/>
                      <a:pt x="41" y="95"/>
                    </a:cubicBezTo>
                    <a:cubicBezTo>
                      <a:pt x="35" y="98"/>
                      <a:pt x="27" y="100"/>
                      <a:pt x="22" y="106"/>
                    </a:cubicBezTo>
                    <a:cubicBezTo>
                      <a:pt x="17" y="93"/>
                      <a:pt x="21" y="85"/>
                      <a:pt x="32" y="79"/>
                    </a:cubicBezTo>
                    <a:cubicBezTo>
                      <a:pt x="35" y="78"/>
                      <a:pt x="38" y="76"/>
                      <a:pt x="42" y="75"/>
                    </a:cubicBezTo>
                    <a:cubicBezTo>
                      <a:pt x="43" y="74"/>
                      <a:pt x="45" y="74"/>
                      <a:pt x="47" y="73"/>
                    </a:cubicBezTo>
                    <a:cubicBezTo>
                      <a:pt x="53" y="72"/>
                      <a:pt x="58" y="70"/>
                      <a:pt x="64" y="67"/>
                    </a:cubicBezTo>
                    <a:cubicBezTo>
                      <a:pt x="65" y="67"/>
                      <a:pt x="67" y="66"/>
                      <a:pt x="68" y="65"/>
                    </a:cubicBezTo>
                    <a:cubicBezTo>
                      <a:pt x="88" y="56"/>
                      <a:pt x="107" y="43"/>
                      <a:pt x="128" y="35"/>
                    </a:cubicBezTo>
                    <a:cubicBezTo>
                      <a:pt x="129" y="34"/>
                      <a:pt x="128" y="32"/>
                      <a:pt x="127" y="32"/>
                    </a:cubicBezTo>
                    <a:cubicBezTo>
                      <a:pt x="109" y="38"/>
                      <a:pt x="92" y="46"/>
                      <a:pt x="75" y="54"/>
                    </a:cubicBezTo>
                    <a:cubicBezTo>
                      <a:pt x="72" y="55"/>
                      <a:pt x="70" y="56"/>
                      <a:pt x="68" y="57"/>
                    </a:cubicBezTo>
                    <a:cubicBezTo>
                      <a:pt x="67" y="57"/>
                      <a:pt x="65" y="58"/>
                      <a:pt x="64" y="58"/>
                    </a:cubicBezTo>
                    <a:cubicBezTo>
                      <a:pt x="48" y="63"/>
                      <a:pt x="31" y="65"/>
                      <a:pt x="17" y="72"/>
                    </a:cubicBezTo>
                    <a:cubicBezTo>
                      <a:pt x="15" y="73"/>
                      <a:pt x="13" y="74"/>
                      <a:pt x="12" y="75"/>
                    </a:cubicBezTo>
                    <a:cubicBezTo>
                      <a:pt x="10" y="76"/>
                      <a:pt x="9" y="78"/>
                      <a:pt x="8" y="79"/>
                    </a:cubicBezTo>
                    <a:cubicBezTo>
                      <a:pt x="0" y="92"/>
                      <a:pt x="16" y="112"/>
                      <a:pt x="22" y="123"/>
                    </a:cubicBezTo>
                    <a:cubicBezTo>
                      <a:pt x="32" y="140"/>
                      <a:pt x="41" y="157"/>
                      <a:pt x="50" y="175"/>
                    </a:cubicBezTo>
                    <a:cubicBezTo>
                      <a:pt x="50" y="176"/>
                      <a:pt x="51" y="178"/>
                      <a:pt x="52" y="179"/>
                    </a:cubicBezTo>
                    <a:cubicBezTo>
                      <a:pt x="56" y="187"/>
                      <a:pt x="60" y="196"/>
                      <a:pt x="64" y="204"/>
                    </a:cubicBezTo>
                    <a:cubicBezTo>
                      <a:pt x="65" y="207"/>
                      <a:pt x="67" y="210"/>
                      <a:pt x="68" y="213"/>
                    </a:cubicBezTo>
                    <a:cubicBezTo>
                      <a:pt x="70" y="216"/>
                      <a:pt x="71" y="220"/>
                      <a:pt x="73" y="223"/>
                    </a:cubicBezTo>
                    <a:cubicBezTo>
                      <a:pt x="73" y="223"/>
                      <a:pt x="73" y="224"/>
                      <a:pt x="73" y="224"/>
                    </a:cubicBezTo>
                    <a:cubicBezTo>
                      <a:pt x="78" y="234"/>
                      <a:pt x="82" y="243"/>
                      <a:pt x="87" y="252"/>
                    </a:cubicBezTo>
                    <a:cubicBezTo>
                      <a:pt x="91" y="260"/>
                      <a:pt x="94" y="267"/>
                      <a:pt x="97" y="275"/>
                    </a:cubicBezTo>
                    <a:cubicBezTo>
                      <a:pt x="98" y="276"/>
                      <a:pt x="98" y="278"/>
                      <a:pt x="99" y="279"/>
                    </a:cubicBezTo>
                    <a:cubicBezTo>
                      <a:pt x="102" y="286"/>
                      <a:pt x="104" y="292"/>
                      <a:pt x="107" y="299"/>
                    </a:cubicBezTo>
                    <a:cubicBezTo>
                      <a:pt x="106" y="299"/>
                      <a:pt x="106" y="300"/>
                      <a:pt x="105" y="300"/>
                    </a:cubicBezTo>
                    <a:cubicBezTo>
                      <a:pt x="104" y="301"/>
                      <a:pt x="105" y="303"/>
                      <a:pt x="106" y="302"/>
                    </a:cubicBezTo>
                    <a:cubicBezTo>
                      <a:pt x="107" y="302"/>
                      <a:pt x="107" y="302"/>
                      <a:pt x="108" y="301"/>
                    </a:cubicBezTo>
                    <a:cubicBezTo>
                      <a:pt x="112" y="311"/>
                      <a:pt x="117" y="322"/>
                      <a:pt x="122" y="331"/>
                    </a:cubicBezTo>
                    <a:cubicBezTo>
                      <a:pt x="121" y="331"/>
                      <a:pt x="121" y="332"/>
                      <a:pt x="121" y="332"/>
                    </a:cubicBezTo>
                    <a:cubicBezTo>
                      <a:pt x="119" y="332"/>
                      <a:pt x="120" y="335"/>
                      <a:pt x="122" y="335"/>
                    </a:cubicBezTo>
                    <a:cubicBezTo>
                      <a:pt x="122" y="335"/>
                      <a:pt x="123" y="335"/>
                      <a:pt x="124" y="335"/>
                    </a:cubicBezTo>
                    <a:cubicBezTo>
                      <a:pt x="129" y="346"/>
                      <a:pt x="135" y="357"/>
                      <a:pt x="143" y="367"/>
                    </a:cubicBezTo>
                    <a:cubicBezTo>
                      <a:pt x="144" y="369"/>
                      <a:pt x="147" y="368"/>
                      <a:pt x="147" y="367"/>
                    </a:cubicBezTo>
                    <a:cubicBezTo>
                      <a:pt x="157" y="338"/>
                      <a:pt x="160" y="309"/>
                      <a:pt x="160" y="279"/>
                    </a:cubicBezTo>
                    <a:cubicBezTo>
                      <a:pt x="160" y="278"/>
                      <a:pt x="160" y="276"/>
                      <a:pt x="160" y="275"/>
                    </a:cubicBezTo>
                    <a:cubicBezTo>
                      <a:pt x="161" y="248"/>
                      <a:pt x="160" y="220"/>
                      <a:pt x="161" y="193"/>
                    </a:cubicBezTo>
                    <a:cubicBezTo>
                      <a:pt x="162" y="188"/>
                      <a:pt x="162" y="184"/>
                      <a:pt x="162" y="179"/>
                    </a:cubicBezTo>
                    <a:cubicBezTo>
                      <a:pt x="163" y="178"/>
                      <a:pt x="163" y="176"/>
                      <a:pt x="163" y="175"/>
                    </a:cubicBezTo>
                    <a:cubicBezTo>
                      <a:pt x="163" y="172"/>
                      <a:pt x="164" y="169"/>
                      <a:pt x="164" y="165"/>
                    </a:cubicBezTo>
                    <a:cubicBezTo>
                      <a:pt x="165" y="156"/>
                      <a:pt x="167" y="147"/>
                      <a:pt x="168" y="137"/>
                    </a:cubicBezTo>
                    <a:cubicBezTo>
                      <a:pt x="171" y="118"/>
                      <a:pt x="174" y="98"/>
                      <a:pt x="177" y="79"/>
                    </a:cubicBezTo>
                    <a:cubicBezTo>
                      <a:pt x="177" y="78"/>
                      <a:pt x="177" y="76"/>
                      <a:pt x="177" y="75"/>
                    </a:cubicBezTo>
                    <a:cubicBezTo>
                      <a:pt x="180" y="51"/>
                      <a:pt x="181" y="26"/>
                      <a:pt x="179" y="2"/>
                    </a:cubicBezTo>
                    <a:cubicBezTo>
                      <a:pt x="179" y="0"/>
                      <a:pt x="176" y="0"/>
                      <a:pt x="176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27"/>
              <p:cNvSpPr>
                <a:spLocks/>
              </p:cNvSpPr>
              <p:nvPr/>
            </p:nvSpPr>
            <p:spPr bwMode="auto">
              <a:xfrm>
                <a:off x="7173913" y="2152651"/>
                <a:ext cx="80962" cy="41275"/>
              </a:xfrm>
              <a:custGeom>
                <a:avLst/>
                <a:gdLst>
                  <a:gd name="T0" fmla="*/ 1 w 33"/>
                  <a:gd name="T1" fmla="*/ 14 h 17"/>
                  <a:gd name="T2" fmla="*/ 2 w 33"/>
                  <a:gd name="T3" fmla="*/ 17 h 17"/>
                  <a:gd name="T4" fmla="*/ 29 w 33"/>
                  <a:gd name="T5" fmla="*/ 4 h 17"/>
                  <a:gd name="T6" fmla="*/ 32 w 33"/>
                  <a:gd name="T7" fmla="*/ 2 h 17"/>
                  <a:gd name="T8" fmla="*/ 30 w 33"/>
                  <a:gd name="T9" fmla="*/ 0 h 17"/>
                  <a:gd name="T10" fmla="*/ 29 w 33"/>
                  <a:gd name="T11" fmla="*/ 1 h 17"/>
                  <a:gd name="T12" fmla="*/ 17 w 33"/>
                  <a:gd name="T13" fmla="*/ 8 h 17"/>
                  <a:gd name="T14" fmla="*/ 1 w 33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1" y="14"/>
                    </a:moveTo>
                    <a:cubicBezTo>
                      <a:pt x="0" y="14"/>
                      <a:pt x="0" y="16"/>
                      <a:pt x="2" y="17"/>
                    </a:cubicBezTo>
                    <a:cubicBezTo>
                      <a:pt x="11" y="17"/>
                      <a:pt x="21" y="11"/>
                      <a:pt x="29" y="4"/>
                    </a:cubicBezTo>
                    <a:cubicBezTo>
                      <a:pt x="30" y="4"/>
                      <a:pt x="31" y="3"/>
                      <a:pt x="32" y="2"/>
                    </a:cubicBezTo>
                    <a:cubicBezTo>
                      <a:pt x="33" y="1"/>
                      <a:pt x="31" y="0"/>
                      <a:pt x="30" y="0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5" y="4"/>
                      <a:pt x="21" y="6"/>
                      <a:pt x="17" y="8"/>
                    </a:cubicBezTo>
                    <a:cubicBezTo>
                      <a:pt x="11" y="10"/>
                      <a:pt x="6" y="11"/>
                      <a:pt x="1" y="1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8"/>
              <p:cNvSpPr>
                <a:spLocks/>
              </p:cNvSpPr>
              <p:nvPr/>
            </p:nvSpPr>
            <p:spPr bwMode="auto">
              <a:xfrm>
                <a:off x="7181850" y="2106613"/>
                <a:ext cx="76200" cy="49213"/>
              </a:xfrm>
              <a:custGeom>
                <a:avLst/>
                <a:gdLst>
                  <a:gd name="T0" fmla="*/ 2 w 31"/>
                  <a:gd name="T1" fmla="*/ 15 h 20"/>
                  <a:gd name="T2" fmla="*/ 2 w 31"/>
                  <a:gd name="T3" fmla="*/ 19 h 20"/>
                  <a:gd name="T4" fmla="*/ 24 w 31"/>
                  <a:gd name="T5" fmla="*/ 8 h 20"/>
                  <a:gd name="T6" fmla="*/ 30 w 31"/>
                  <a:gd name="T7" fmla="*/ 1 h 20"/>
                  <a:gd name="T8" fmla="*/ 30 w 31"/>
                  <a:gd name="T9" fmla="*/ 1 h 20"/>
                  <a:gd name="T10" fmla="*/ 30 w 31"/>
                  <a:gd name="T11" fmla="*/ 0 h 20"/>
                  <a:gd name="T12" fmla="*/ 29 w 31"/>
                  <a:gd name="T13" fmla="*/ 0 h 20"/>
                  <a:gd name="T14" fmla="*/ 26 w 31"/>
                  <a:gd name="T15" fmla="*/ 2 h 20"/>
                  <a:gd name="T16" fmla="*/ 22 w 31"/>
                  <a:gd name="T17" fmla="*/ 4 h 20"/>
                  <a:gd name="T18" fmla="*/ 15 w 31"/>
                  <a:gd name="T19" fmla="*/ 8 h 20"/>
                  <a:gd name="T20" fmla="*/ 15 w 31"/>
                  <a:gd name="T21" fmla="*/ 8 h 20"/>
                  <a:gd name="T22" fmla="*/ 2 w 31"/>
                  <a:gd name="T2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0">
                    <a:moveTo>
                      <a:pt x="2" y="15"/>
                    </a:moveTo>
                    <a:cubicBezTo>
                      <a:pt x="0" y="16"/>
                      <a:pt x="0" y="19"/>
                      <a:pt x="2" y="19"/>
                    </a:cubicBezTo>
                    <a:cubicBezTo>
                      <a:pt x="11" y="20"/>
                      <a:pt x="18" y="14"/>
                      <a:pt x="24" y="8"/>
                    </a:cubicBezTo>
                    <a:cubicBezTo>
                      <a:pt x="26" y="6"/>
                      <a:pt x="28" y="3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8" y="0"/>
                      <a:pt x="27" y="1"/>
                      <a:pt x="26" y="2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20" y="5"/>
                      <a:pt x="18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11"/>
                      <a:pt x="6" y="13"/>
                      <a:pt x="2" y="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749238" y="2889845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98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276324" y="2212642"/>
            <a:ext cx="807173" cy="1064943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03364" y="3953255"/>
            <a:ext cx="953094" cy="124418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51436" y="2264906"/>
            <a:ext cx="4351020" cy="3461141"/>
            <a:chOff x="1251436" y="2264906"/>
            <a:chExt cx="4351020" cy="346114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1" t="5915" r="3043"/>
            <a:stretch>
              <a:fillRect/>
            </a:stretch>
          </p:blipFill>
          <p:spPr>
            <a:xfrm>
              <a:off x="1583827" y="2564414"/>
              <a:ext cx="3661527" cy="2831384"/>
            </a:xfrm>
            <a:custGeom>
              <a:avLst/>
              <a:gdLst>
                <a:gd name="connsiteX0" fmla="*/ 3008297 w 3661527"/>
                <a:gd name="connsiteY0" fmla="*/ 1702 h 2831384"/>
                <a:gd name="connsiteX1" fmla="*/ 3091205 w 3661527"/>
                <a:gd name="connsiteY1" fmla="*/ 24240 h 2831384"/>
                <a:gd name="connsiteX2" fmla="*/ 3207115 w 3661527"/>
                <a:gd name="connsiteY2" fmla="*/ 307575 h 2831384"/>
                <a:gd name="connsiteX3" fmla="*/ 3593481 w 3661527"/>
                <a:gd name="connsiteY3" fmla="*/ 1621220 h 2831384"/>
                <a:gd name="connsiteX4" fmla="*/ 3541966 w 3661527"/>
                <a:gd name="connsiteY4" fmla="*/ 1853040 h 2831384"/>
                <a:gd name="connsiteX5" fmla="*/ 2434382 w 3661527"/>
                <a:gd name="connsiteY5" fmla="*/ 2226527 h 2831384"/>
                <a:gd name="connsiteX6" fmla="*/ 979070 w 3661527"/>
                <a:gd name="connsiteY6" fmla="*/ 2754561 h 2831384"/>
                <a:gd name="connsiteX7" fmla="*/ 592704 w 3661527"/>
                <a:gd name="connsiteY7" fmla="*/ 2754561 h 2831384"/>
                <a:gd name="connsiteX8" fmla="*/ 322247 w 3661527"/>
                <a:gd name="connsiteY8" fmla="*/ 2059101 h 2831384"/>
                <a:gd name="connsiteX9" fmla="*/ 275 w 3661527"/>
                <a:gd name="connsiteY9" fmla="*/ 1080307 h 2831384"/>
                <a:gd name="connsiteX10" fmla="*/ 283611 w 3661527"/>
                <a:gd name="connsiteY10" fmla="*/ 874245 h 2831384"/>
                <a:gd name="connsiteX11" fmla="*/ 1094980 w 3661527"/>
                <a:gd name="connsiteY11" fmla="*/ 603789 h 2831384"/>
                <a:gd name="connsiteX12" fmla="*/ 2331351 w 3661527"/>
                <a:gd name="connsiteY12" fmla="*/ 217423 h 2831384"/>
                <a:gd name="connsiteX13" fmla="*/ 2872264 w 3661527"/>
                <a:gd name="connsiteY13" fmla="*/ 37118 h 2831384"/>
                <a:gd name="connsiteX14" fmla="*/ 3008297 w 3661527"/>
                <a:gd name="connsiteY14" fmla="*/ 1702 h 283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527" h="2831384">
                  <a:moveTo>
                    <a:pt x="3008297" y="1702"/>
                  </a:moveTo>
                  <a:cubicBezTo>
                    <a:pt x="3040226" y="-3128"/>
                    <a:pt x="3063301" y="1702"/>
                    <a:pt x="3091205" y="24240"/>
                  </a:cubicBezTo>
                  <a:cubicBezTo>
                    <a:pt x="3147013" y="69316"/>
                    <a:pt x="3123402" y="41412"/>
                    <a:pt x="3207115" y="307575"/>
                  </a:cubicBezTo>
                  <a:cubicBezTo>
                    <a:pt x="3290828" y="573738"/>
                    <a:pt x="3537673" y="1363643"/>
                    <a:pt x="3593481" y="1621220"/>
                  </a:cubicBezTo>
                  <a:cubicBezTo>
                    <a:pt x="3649289" y="1878797"/>
                    <a:pt x="3735149" y="1752156"/>
                    <a:pt x="3541966" y="1853040"/>
                  </a:cubicBezTo>
                  <a:cubicBezTo>
                    <a:pt x="3348783" y="1953925"/>
                    <a:pt x="2861531" y="2076274"/>
                    <a:pt x="2434382" y="2226527"/>
                  </a:cubicBezTo>
                  <a:cubicBezTo>
                    <a:pt x="2007233" y="2376780"/>
                    <a:pt x="1286016" y="2666555"/>
                    <a:pt x="979070" y="2754561"/>
                  </a:cubicBezTo>
                  <a:cubicBezTo>
                    <a:pt x="672124" y="2842567"/>
                    <a:pt x="702174" y="2870471"/>
                    <a:pt x="592704" y="2754561"/>
                  </a:cubicBezTo>
                  <a:cubicBezTo>
                    <a:pt x="483234" y="2638651"/>
                    <a:pt x="414546" y="2333850"/>
                    <a:pt x="322247" y="2059101"/>
                  </a:cubicBezTo>
                  <a:cubicBezTo>
                    <a:pt x="229948" y="1784352"/>
                    <a:pt x="6714" y="1277783"/>
                    <a:pt x="275" y="1080307"/>
                  </a:cubicBezTo>
                  <a:cubicBezTo>
                    <a:pt x="-6164" y="882831"/>
                    <a:pt x="101160" y="953665"/>
                    <a:pt x="283611" y="874245"/>
                  </a:cubicBezTo>
                  <a:cubicBezTo>
                    <a:pt x="466062" y="794825"/>
                    <a:pt x="1094980" y="603789"/>
                    <a:pt x="1094980" y="603789"/>
                  </a:cubicBezTo>
                  <a:lnTo>
                    <a:pt x="2331351" y="217423"/>
                  </a:lnTo>
                  <a:cubicBezTo>
                    <a:pt x="2627565" y="122978"/>
                    <a:pt x="2745622" y="69315"/>
                    <a:pt x="2872264" y="37118"/>
                  </a:cubicBezTo>
                  <a:cubicBezTo>
                    <a:pt x="2935585" y="21020"/>
                    <a:pt x="2976368" y="6531"/>
                    <a:pt x="3008297" y="1702"/>
                  </a:cubicBezTo>
                  <a:close/>
                </a:path>
              </a:pathLst>
            </a:custGeom>
          </p:spPr>
        </p:pic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1251436" y="2264906"/>
              <a:ext cx="4351020" cy="3461141"/>
            </a:xfrm>
            <a:custGeom>
              <a:avLst/>
              <a:gdLst>
                <a:gd name="T0" fmla="*/ 482 w 631"/>
                <a:gd name="T1" fmla="*/ 388 h 501"/>
                <a:gd name="T2" fmla="*/ 586 w 631"/>
                <a:gd name="T3" fmla="*/ 356 h 501"/>
                <a:gd name="T4" fmla="*/ 612 w 631"/>
                <a:gd name="T5" fmla="*/ 233 h 501"/>
                <a:gd name="T6" fmla="*/ 582 w 631"/>
                <a:gd name="T7" fmla="*/ 165 h 501"/>
                <a:gd name="T8" fmla="*/ 525 w 631"/>
                <a:gd name="T9" fmla="*/ 3 h 501"/>
                <a:gd name="T10" fmla="*/ 486 w 631"/>
                <a:gd name="T11" fmla="*/ 6 h 501"/>
                <a:gd name="T12" fmla="*/ 286 w 631"/>
                <a:gd name="T13" fmla="*/ 59 h 501"/>
                <a:gd name="T14" fmla="*/ 182 w 631"/>
                <a:gd name="T15" fmla="*/ 97 h 501"/>
                <a:gd name="T16" fmla="*/ 82 w 631"/>
                <a:gd name="T17" fmla="*/ 132 h 501"/>
                <a:gd name="T18" fmla="*/ 26 w 631"/>
                <a:gd name="T19" fmla="*/ 195 h 501"/>
                <a:gd name="T20" fmla="*/ 45 w 631"/>
                <a:gd name="T21" fmla="*/ 206 h 501"/>
                <a:gd name="T22" fmla="*/ 75 w 631"/>
                <a:gd name="T23" fmla="*/ 303 h 501"/>
                <a:gd name="T24" fmla="*/ 112 w 631"/>
                <a:gd name="T25" fmla="*/ 403 h 501"/>
                <a:gd name="T26" fmla="*/ 123 w 631"/>
                <a:gd name="T27" fmla="*/ 476 h 501"/>
                <a:gd name="T28" fmla="*/ 140 w 631"/>
                <a:gd name="T29" fmla="*/ 457 h 501"/>
                <a:gd name="T30" fmla="*/ 286 w 631"/>
                <a:gd name="T31" fmla="*/ 416 h 501"/>
                <a:gd name="T32" fmla="*/ 386 w 631"/>
                <a:gd name="T33" fmla="*/ 382 h 501"/>
                <a:gd name="T34" fmla="*/ 576 w 631"/>
                <a:gd name="T35" fmla="*/ 307 h 501"/>
                <a:gd name="T36" fmla="*/ 596 w 631"/>
                <a:gd name="T37" fmla="*/ 311 h 501"/>
                <a:gd name="T38" fmla="*/ 578 w 631"/>
                <a:gd name="T39" fmla="*/ 299 h 501"/>
                <a:gd name="T40" fmla="*/ 521 w 631"/>
                <a:gd name="T41" fmla="*/ 103 h 501"/>
                <a:gd name="T42" fmla="*/ 502 w 631"/>
                <a:gd name="T43" fmla="*/ 38 h 501"/>
                <a:gd name="T44" fmla="*/ 498 w 631"/>
                <a:gd name="T45" fmla="*/ 27 h 501"/>
                <a:gd name="T46" fmla="*/ 482 w 631"/>
                <a:gd name="T47" fmla="*/ 43 h 501"/>
                <a:gd name="T48" fmla="*/ 295 w 631"/>
                <a:gd name="T49" fmla="*/ 103 h 501"/>
                <a:gd name="T50" fmla="*/ 186 w 631"/>
                <a:gd name="T51" fmla="*/ 135 h 501"/>
                <a:gd name="T52" fmla="*/ 45 w 631"/>
                <a:gd name="T53" fmla="*/ 199 h 501"/>
                <a:gd name="T54" fmla="*/ 11 w 631"/>
                <a:gd name="T55" fmla="*/ 177 h 501"/>
                <a:gd name="T56" fmla="*/ 186 w 631"/>
                <a:gd name="T57" fmla="*/ 103 h 501"/>
                <a:gd name="T58" fmla="*/ 282 w 631"/>
                <a:gd name="T59" fmla="*/ 69 h 501"/>
                <a:gd name="T60" fmla="*/ 424 w 631"/>
                <a:gd name="T61" fmla="*/ 26 h 501"/>
                <a:gd name="T62" fmla="*/ 513 w 631"/>
                <a:gd name="T63" fmla="*/ 8 h 501"/>
                <a:gd name="T64" fmla="*/ 570 w 631"/>
                <a:gd name="T65" fmla="*/ 159 h 501"/>
                <a:gd name="T66" fmla="*/ 590 w 631"/>
                <a:gd name="T67" fmla="*/ 203 h 501"/>
                <a:gd name="T68" fmla="*/ 586 w 631"/>
                <a:gd name="T69" fmla="*/ 345 h 501"/>
                <a:gd name="T70" fmla="*/ 484 w 631"/>
                <a:gd name="T71" fmla="*/ 378 h 501"/>
                <a:gd name="T72" fmla="*/ 386 w 631"/>
                <a:gd name="T73" fmla="*/ 407 h 501"/>
                <a:gd name="T74" fmla="*/ 246 w 631"/>
                <a:gd name="T75" fmla="*/ 446 h 501"/>
                <a:gd name="T76" fmla="*/ 104 w 631"/>
                <a:gd name="T77" fmla="*/ 466 h 501"/>
                <a:gd name="T78" fmla="*/ 76 w 631"/>
                <a:gd name="T79" fmla="*/ 403 h 501"/>
                <a:gd name="T80" fmla="*/ 18 w 631"/>
                <a:gd name="T81" fmla="*/ 203 h 501"/>
                <a:gd name="T82" fmla="*/ 13 w 631"/>
                <a:gd name="T83" fmla="*/ 199 h 501"/>
                <a:gd name="T84" fmla="*/ 68 w 631"/>
                <a:gd name="T85" fmla="*/ 399 h 501"/>
                <a:gd name="T86" fmla="*/ 116 w 631"/>
                <a:gd name="T87" fmla="*/ 499 h 501"/>
                <a:gd name="T88" fmla="*/ 182 w 631"/>
                <a:gd name="T89" fmla="*/ 474 h 501"/>
                <a:gd name="T90" fmla="*/ 382 w 631"/>
                <a:gd name="T91" fmla="*/ 417 h 501"/>
                <a:gd name="T92" fmla="*/ 82 w 631"/>
                <a:gd name="T93" fmla="*/ 177 h 501"/>
                <a:gd name="T94" fmla="*/ 186 w 631"/>
                <a:gd name="T95" fmla="*/ 141 h 501"/>
                <a:gd name="T96" fmla="*/ 323 w 631"/>
                <a:gd name="T97" fmla="*/ 99 h 501"/>
                <a:gd name="T98" fmla="*/ 434 w 631"/>
                <a:gd name="T99" fmla="*/ 61 h 501"/>
                <a:gd name="T100" fmla="*/ 508 w 631"/>
                <a:gd name="T101" fmla="*/ 86 h 501"/>
                <a:gd name="T102" fmla="*/ 544 w 631"/>
                <a:gd name="T103" fmla="*/ 203 h 501"/>
                <a:gd name="T104" fmla="*/ 565 w 631"/>
                <a:gd name="T105" fmla="*/ 302 h 501"/>
                <a:gd name="T106" fmla="*/ 487 w 631"/>
                <a:gd name="T107" fmla="*/ 336 h 501"/>
                <a:gd name="T108" fmla="*/ 382 w 631"/>
                <a:gd name="T109" fmla="*/ 374 h 501"/>
                <a:gd name="T110" fmla="*/ 286 w 631"/>
                <a:gd name="T111" fmla="*/ 408 h 501"/>
                <a:gd name="T112" fmla="*/ 182 w 631"/>
                <a:gd name="T113" fmla="*/ 441 h 501"/>
                <a:gd name="T114" fmla="*/ 118 w 631"/>
                <a:gd name="T115" fmla="*/ 399 h 501"/>
                <a:gd name="T116" fmla="*/ 81 w 631"/>
                <a:gd name="T117" fmla="*/ 299 h 501"/>
                <a:gd name="T118" fmla="*/ 50 w 631"/>
                <a:gd name="T119" fmla="*/ 20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1" h="501">
                  <a:moveTo>
                    <a:pt x="402" y="412"/>
                  </a:moveTo>
                  <a:cubicBezTo>
                    <a:pt x="412" y="409"/>
                    <a:pt x="422" y="406"/>
                    <a:pt x="431" y="403"/>
                  </a:cubicBezTo>
                  <a:cubicBezTo>
                    <a:pt x="436" y="402"/>
                    <a:pt x="440" y="400"/>
                    <a:pt x="445" y="399"/>
                  </a:cubicBezTo>
                  <a:cubicBezTo>
                    <a:pt x="457" y="395"/>
                    <a:pt x="470" y="391"/>
                    <a:pt x="482" y="388"/>
                  </a:cubicBezTo>
                  <a:cubicBezTo>
                    <a:pt x="483" y="387"/>
                    <a:pt x="485" y="387"/>
                    <a:pt x="486" y="386"/>
                  </a:cubicBezTo>
                  <a:cubicBezTo>
                    <a:pt x="495" y="384"/>
                    <a:pt x="505" y="381"/>
                    <a:pt x="515" y="378"/>
                  </a:cubicBezTo>
                  <a:cubicBezTo>
                    <a:pt x="537" y="373"/>
                    <a:pt x="560" y="366"/>
                    <a:pt x="582" y="357"/>
                  </a:cubicBezTo>
                  <a:cubicBezTo>
                    <a:pt x="583" y="357"/>
                    <a:pt x="585" y="356"/>
                    <a:pt x="586" y="356"/>
                  </a:cubicBezTo>
                  <a:cubicBezTo>
                    <a:pt x="591" y="353"/>
                    <a:pt x="596" y="351"/>
                    <a:pt x="600" y="349"/>
                  </a:cubicBezTo>
                  <a:cubicBezTo>
                    <a:pt x="622" y="337"/>
                    <a:pt x="630" y="321"/>
                    <a:pt x="631" y="303"/>
                  </a:cubicBezTo>
                  <a:cubicBezTo>
                    <a:pt x="631" y="302"/>
                    <a:pt x="631" y="300"/>
                    <a:pt x="631" y="299"/>
                  </a:cubicBezTo>
                  <a:cubicBezTo>
                    <a:pt x="630" y="278"/>
                    <a:pt x="621" y="256"/>
                    <a:pt x="612" y="233"/>
                  </a:cubicBezTo>
                  <a:cubicBezTo>
                    <a:pt x="608" y="223"/>
                    <a:pt x="603" y="213"/>
                    <a:pt x="599" y="203"/>
                  </a:cubicBezTo>
                  <a:cubicBezTo>
                    <a:pt x="598" y="202"/>
                    <a:pt x="598" y="200"/>
                    <a:pt x="597" y="199"/>
                  </a:cubicBezTo>
                  <a:cubicBezTo>
                    <a:pt x="593" y="191"/>
                    <a:pt x="590" y="183"/>
                    <a:pt x="586" y="175"/>
                  </a:cubicBezTo>
                  <a:cubicBezTo>
                    <a:pt x="585" y="171"/>
                    <a:pt x="583" y="168"/>
                    <a:pt x="582" y="165"/>
                  </a:cubicBezTo>
                  <a:cubicBezTo>
                    <a:pt x="579" y="158"/>
                    <a:pt x="576" y="151"/>
                    <a:pt x="574" y="143"/>
                  </a:cubicBezTo>
                  <a:cubicBezTo>
                    <a:pt x="570" y="130"/>
                    <a:pt x="565" y="116"/>
                    <a:pt x="561" y="103"/>
                  </a:cubicBezTo>
                  <a:cubicBezTo>
                    <a:pt x="561" y="102"/>
                    <a:pt x="560" y="100"/>
                    <a:pt x="560" y="99"/>
                  </a:cubicBezTo>
                  <a:cubicBezTo>
                    <a:pt x="549" y="67"/>
                    <a:pt x="538" y="35"/>
                    <a:pt x="525" y="3"/>
                  </a:cubicBezTo>
                  <a:cubicBezTo>
                    <a:pt x="524" y="3"/>
                    <a:pt x="524" y="2"/>
                    <a:pt x="524" y="2"/>
                  </a:cubicBezTo>
                  <a:cubicBezTo>
                    <a:pt x="524" y="1"/>
                    <a:pt x="522" y="0"/>
                    <a:pt x="521" y="0"/>
                  </a:cubicBezTo>
                  <a:cubicBezTo>
                    <a:pt x="515" y="1"/>
                    <a:pt x="510" y="2"/>
                    <a:pt x="505" y="3"/>
                  </a:cubicBezTo>
                  <a:cubicBezTo>
                    <a:pt x="498" y="4"/>
                    <a:pt x="492" y="5"/>
                    <a:pt x="486" y="6"/>
                  </a:cubicBezTo>
                  <a:cubicBezTo>
                    <a:pt x="485" y="6"/>
                    <a:pt x="483" y="7"/>
                    <a:pt x="482" y="7"/>
                  </a:cubicBezTo>
                  <a:cubicBezTo>
                    <a:pt x="450" y="13"/>
                    <a:pt x="418" y="20"/>
                    <a:pt x="386" y="29"/>
                  </a:cubicBezTo>
                  <a:cubicBezTo>
                    <a:pt x="385" y="29"/>
                    <a:pt x="383" y="29"/>
                    <a:pt x="382" y="30"/>
                  </a:cubicBezTo>
                  <a:cubicBezTo>
                    <a:pt x="350" y="38"/>
                    <a:pt x="318" y="48"/>
                    <a:pt x="286" y="59"/>
                  </a:cubicBezTo>
                  <a:cubicBezTo>
                    <a:pt x="285" y="60"/>
                    <a:pt x="283" y="60"/>
                    <a:pt x="282" y="60"/>
                  </a:cubicBezTo>
                  <a:cubicBezTo>
                    <a:pt x="261" y="68"/>
                    <a:pt x="240" y="76"/>
                    <a:pt x="219" y="84"/>
                  </a:cubicBezTo>
                  <a:cubicBezTo>
                    <a:pt x="208" y="88"/>
                    <a:pt x="197" y="92"/>
                    <a:pt x="186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0" y="98"/>
                    <a:pt x="178" y="98"/>
                    <a:pt x="176" y="99"/>
                  </a:cubicBezTo>
                  <a:cubicBezTo>
                    <a:pt x="172" y="100"/>
                    <a:pt x="168" y="102"/>
                    <a:pt x="164" y="103"/>
                  </a:cubicBezTo>
                  <a:cubicBezTo>
                    <a:pt x="138" y="112"/>
                    <a:pt x="112" y="120"/>
                    <a:pt x="86" y="131"/>
                  </a:cubicBezTo>
                  <a:cubicBezTo>
                    <a:pt x="85" y="131"/>
                    <a:pt x="83" y="132"/>
                    <a:pt x="82" y="132"/>
                  </a:cubicBezTo>
                  <a:cubicBezTo>
                    <a:pt x="54" y="144"/>
                    <a:pt x="27" y="158"/>
                    <a:pt x="3" y="176"/>
                  </a:cubicBezTo>
                  <a:cubicBezTo>
                    <a:pt x="0" y="178"/>
                    <a:pt x="4" y="182"/>
                    <a:pt x="6" y="180"/>
                  </a:cubicBezTo>
                  <a:cubicBezTo>
                    <a:pt x="7" y="179"/>
                    <a:pt x="9" y="179"/>
                    <a:pt x="10" y="178"/>
                  </a:cubicBezTo>
                  <a:cubicBezTo>
                    <a:pt x="14" y="185"/>
                    <a:pt x="20" y="190"/>
                    <a:pt x="26" y="195"/>
                  </a:cubicBezTo>
                  <a:cubicBezTo>
                    <a:pt x="28" y="196"/>
                    <a:pt x="30" y="198"/>
                    <a:pt x="32" y="199"/>
                  </a:cubicBezTo>
                  <a:cubicBezTo>
                    <a:pt x="34" y="200"/>
                    <a:pt x="36" y="202"/>
                    <a:pt x="38" y="203"/>
                  </a:cubicBezTo>
                  <a:cubicBezTo>
                    <a:pt x="40" y="204"/>
                    <a:pt x="41" y="205"/>
                    <a:pt x="43" y="205"/>
                  </a:cubicBezTo>
                  <a:cubicBezTo>
                    <a:pt x="43" y="206"/>
                    <a:pt x="44" y="207"/>
                    <a:pt x="45" y="206"/>
                  </a:cubicBezTo>
                  <a:cubicBezTo>
                    <a:pt x="47" y="206"/>
                    <a:pt x="48" y="207"/>
                    <a:pt x="49" y="207"/>
                  </a:cubicBezTo>
                  <a:cubicBezTo>
                    <a:pt x="49" y="207"/>
                    <a:pt x="49" y="208"/>
                    <a:pt x="49" y="208"/>
                  </a:cubicBezTo>
                  <a:cubicBezTo>
                    <a:pt x="56" y="239"/>
                    <a:pt x="64" y="269"/>
                    <a:pt x="73" y="299"/>
                  </a:cubicBezTo>
                  <a:cubicBezTo>
                    <a:pt x="74" y="300"/>
                    <a:pt x="74" y="302"/>
                    <a:pt x="75" y="303"/>
                  </a:cubicBezTo>
                  <a:cubicBezTo>
                    <a:pt x="77" y="310"/>
                    <a:pt x="79" y="318"/>
                    <a:pt x="82" y="325"/>
                  </a:cubicBezTo>
                  <a:cubicBezTo>
                    <a:pt x="83" y="329"/>
                    <a:pt x="85" y="333"/>
                    <a:pt x="86" y="337"/>
                  </a:cubicBezTo>
                  <a:cubicBezTo>
                    <a:pt x="94" y="358"/>
                    <a:pt x="102" y="379"/>
                    <a:pt x="110" y="399"/>
                  </a:cubicBezTo>
                  <a:cubicBezTo>
                    <a:pt x="111" y="400"/>
                    <a:pt x="112" y="402"/>
                    <a:pt x="112" y="403"/>
                  </a:cubicBezTo>
                  <a:cubicBezTo>
                    <a:pt x="119" y="418"/>
                    <a:pt x="126" y="433"/>
                    <a:pt x="133" y="448"/>
                  </a:cubicBezTo>
                  <a:cubicBezTo>
                    <a:pt x="132" y="448"/>
                    <a:pt x="132" y="449"/>
                    <a:pt x="132" y="449"/>
                  </a:cubicBezTo>
                  <a:cubicBezTo>
                    <a:pt x="128" y="453"/>
                    <a:pt x="127" y="458"/>
                    <a:pt x="125" y="463"/>
                  </a:cubicBezTo>
                  <a:cubicBezTo>
                    <a:pt x="123" y="466"/>
                    <a:pt x="121" y="472"/>
                    <a:pt x="123" y="476"/>
                  </a:cubicBezTo>
                  <a:cubicBezTo>
                    <a:pt x="123" y="478"/>
                    <a:pt x="125" y="477"/>
                    <a:pt x="126" y="477"/>
                  </a:cubicBezTo>
                  <a:cubicBezTo>
                    <a:pt x="129" y="474"/>
                    <a:pt x="131" y="468"/>
                    <a:pt x="133" y="464"/>
                  </a:cubicBezTo>
                  <a:cubicBezTo>
                    <a:pt x="134" y="462"/>
                    <a:pt x="135" y="459"/>
                    <a:pt x="137" y="456"/>
                  </a:cubicBezTo>
                  <a:cubicBezTo>
                    <a:pt x="137" y="457"/>
                    <a:pt x="138" y="457"/>
                    <a:pt x="140" y="457"/>
                  </a:cubicBezTo>
                  <a:cubicBezTo>
                    <a:pt x="154" y="454"/>
                    <a:pt x="168" y="451"/>
                    <a:pt x="182" y="447"/>
                  </a:cubicBezTo>
                  <a:cubicBezTo>
                    <a:pt x="183" y="447"/>
                    <a:pt x="185" y="446"/>
                    <a:pt x="186" y="446"/>
                  </a:cubicBezTo>
                  <a:cubicBezTo>
                    <a:pt x="218" y="438"/>
                    <a:pt x="250" y="428"/>
                    <a:pt x="282" y="418"/>
                  </a:cubicBezTo>
                  <a:cubicBezTo>
                    <a:pt x="283" y="417"/>
                    <a:pt x="285" y="417"/>
                    <a:pt x="286" y="416"/>
                  </a:cubicBezTo>
                  <a:cubicBezTo>
                    <a:pt x="299" y="412"/>
                    <a:pt x="313" y="408"/>
                    <a:pt x="326" y="403"/>
                  </a:cubicBezTo>
                  <a:cubicBezTo>
                    <a:pt x="330" y="402"/>
                    <a:pt x="333" y="400"/>
                    <a:pt x="337" y="399"/>
                  </a:cubicBezTo>
                  <a:cubicBezTo>
                    <a:pt x="352" y="394"/>
                    <a:pt x="367" y="388"/>
                    <a:pt x="382" y="383"/>
                  </a:cubicBezTo>
                  <a:cubicBezTo>
                    <a:pt x="383" y="383"/>
                    <a:pt x="385" y="382"/>
                    <a:pt x="386" y="382"/>
                  </a:cubicBezTo>
                  <a:cubicBezTo>
                    <a:pt x="418" y="370"/>
                    <a:pt x="450" y="358"/>
                    <a:pt x="482" y="347"/>
                  </a:cubicBezTo>
                  <a:cubicBezTo>
                    <a:pt x="483" y="346"/>
                    <a:pt x="485" y="346"/>
                    <a:pt x="486" y="346"/>
                  </a:cubicBezTo>
                  <a:cubicBezTo>
                    <a:pt x="507" y="338"/>
                    <a:pt x="529" y="330"/>
                    <a:pt x="550" y="323"/>
                  </a:cubicBezTo>
                  <a:cubicBezTo>
                    <a:pt x="559" y="320"/>
                    <a:pt x="571" y="316"/>
                    <a:pt x="576" y="307"/>
                  </a:cubicBezTo>
                  <a:cubicBezTo>
                    <a:pt x="577" y="307"/>
                    <a:pt x="579" y="307"/>
                    <a:pt x="581" y="307"/>
                  </a:cubicBezTo>
                  <a:cubicBezTo>
                    <a:pt x="581" y="307"/>
                    <a:pt x="582" y="307"/>
                    <a:pt x="582" y="307"/>
                  </a:cubicBezTo>
                  <a:cubicBezTo>
                    <a:pt x="583" y="308"/>
                    <a:pt x="585" y="308"/>
                    <a:pt x="586" y="308"/>
                  </a:cubicBezTo>
                  <a:cubicBezTo>
                    <a:pt x="589" y="309"/>
                    <a:pt x="592" y="311"/>
                    <a:pt x="596" y="311"/>
                  </a:cubicBezTo>
                  <a:cubicBezTo>
                    <a:pt x="597" y="311"/>
                    <a:pt x="598" y="309"/>
                    <a:pt x="598" y="308"/>
                  </a:cubicBezTo>
                  <a:cubicBezTo>
                    <a:pt x="597" y="306"/>
                    <a:pt x="595" y="304"/>
                    <a:pt x="594" y="303"/>
                  </a:cubicBezTo>
                  <a:cubicBezTo>
                    <a:pt x="591" y="300"/>
                    <a:pt x="586" y="299"/>
                    <a:pt x="582" y="299"/>
                  </a:cubicBezTo>
                  <a:cubicBezTo>
                    <a:pt x="581" y="299"/>
                    <a:pt x="579" y="299"/>
                    <a:pt x="578" y="299"/>
                  </a:cubicBezTo>
                  <a:cubicBezTo>
                    <a:pt x="579" y="281"/>
                    <a:pt x="570" y="260"/>
                    <a:pt x="565" y="244"/>
                  </a:cubicBezTo>
                  <a:cubicBezTo>
                    <a:pt x="561" y="231"/>
                    <a:pt x="557" y="217"/>
                    <a:pt x="552" y="203"/>
                  </a:cubicBezTo>
                  <a:cubicBezTo>
                    <a:pt x="552" y="202"/>
                    <a:pt x="551" y="200"/>
                    <a:pt x="551" y="199"/>
                  </a:cubicBezTo>
                  <a:cubicBezTo>
                    <a:pt x="541" y="167"/>
                    <a:pt x="530" y="135"/>
                    <a:pt x="521" y="103"/>
                  </a:cubicBezTo>
                  <a:cubicBezTo>
                    <a:pt x="520" y="102"/>
                    <a:pt x="520" y="100"/>
                    <a:pt x="520" y="99"/>
                  </a:cubicBezTo>
                  <a:cubicBezTo>
                    <a:pt x="514" y="80"/>
                    <a:pt x="509" y="61"/>
                    <a:pt x="504" y="42"/>
                  </a:cubicBezTo>
                  <a:cubicBezTo>
                    <a:pt x="503" y="41"/>
                    <a:pt x="502" y="40"/>
                    <a:pt x="500" y="40"/>
                  </a:cubicBezTo>
                  <a:cubicBezTo>
                    <a:pt x="501" y="39"/>
                    <a:pt x="502" y="39"/>
                    <a:pt x="502" y="38"/>
                  </a:cubicBezTo>
                  <a:cubicBezTo>
                    <a:pt x="504" y="35"/>
                    <a:pt x="505" y="33"/>
                    <a:pt x="507" y="30"/>
                  </a:cubicBezTo>
                  <a:cubicBezTo>
                    <a:pt x="509" y="25"/>
                    <a:pt x="513" y="21"/>
                    <a:pt x="513" y="15"/>
                  </a:cubicBezTo>
                  <a:cubicBezTo>
                    <a:pt x="513" y="13"/>
                    <a:pt x="511" y="11"/>
                    <a:pt x="509" y="12"/>
                  </a:cubicBezTo>
                  <a:cubicBezTo>
                    <a:pt x="504" y="16"/>
                    <a:pt x="501" y="22"/>
                    <a:pt x="498" y="27"/>
                  </a:cubicBezTo>
                  <a:cubicBezTo>
                    <a:pt x="497" y="29"/>
                    <a:pt x="496" y="32"/>
                    <a:pt x="496" y="35"/>
                  </a:cubicBezTo>
                  <a:cubicBezTo>
                    <a:pt x="495" y="37"/>
                    <a:pt x="496" y="39"/>
                    <a:pt x="496" y="40"/>
                  </a:cubicBezTo>
                  <a:cubicBezTo>
                    <a:pt x="493" y="41"/>
                    <a:pt x="489" y="42"/>
                    <a:pt x="486" y="42"/>
                  </a:cubicBezTo>
                  <a:cubicBezTo>
                    <a:pt x="485" y="43"/>
                    <a:pt x="483" y="43"/>
                    <a:pt x="482" y="43"/>
                  </a:cubicBezTo>
                  <a:cubicBezTo>
                    <a:pt x="449" y="50"/>
                    <a:pt x="417" y="59"/>
                    <a:pt x="386" y="70"/>
                  </a:cubicBezTo>
                  <a:cubicBezTo>
                    <a:pt x="385" y="71"/>
                    <a:pt x="383" y="71"/>
                    <a:pt x="382" y="72"/>
                  </a:cubicBezTo>
                  <a:cubicBezTo>
                    <a:pt x="357" y="80"/>
                    <a:pt x="332" y="90"/>
                    <a:pt x="307" y="99"/>
                  </a:cubicBezTo>
                  <a:cubicBezTo>
                    <a:pt x="303" y="100"/>
                    <a:pt x="299" y="102"/>
                    <a:pt x="295" y="103"/>
                  </a:cubicBezTo>
                  <a:cubicBezTo>
                    <a:pt x="292" y="104"/>
                    <a:pt x="289" y="105"/>
                    <a:pt x="286" y="106"/>
                  </a:cubicBezTo>
                  <a:cubicBezTo>
                    <a:pt x="285" y="107"/>
                    <a:pt x="283" y="107"/>
                    <a:pt x="282" y="108"/>
                  </a:cubicBezTo>
                  <a:cubicBezTo>
                    <a:pt x="264" y="114"/>
                    <a:pt x="246" y="120"/>
                    <a:pt x="228" y="125"/>
                  </a:cubicBezTo>
                  <a:cubicBezTo>
                    <a:pt x="215" y="128"/>
                    <a:pt x="200" y="131"/>
                    <a:pt x="186" y="135"/>
                  </a:cubicBezTo>
                  <a:cubicBezTo>
                    <a:pt x="185" y="135"/>
                    <a:pt x="183" y="135"/>
                    <a:pt x="182" y="136"/>
                  </a:cubicBezTo>
                  <a:cubicBezTo>
                    <a:pt x="149" y="143"/>
                    <a:pt x="115" y="152"/>
                    <a:pt x="86" y="168"/>
                  </a:cubicBezTo>
                  <a:cubicBezTo>
                    <a:pt x="85" y="168"/>
                    <a:pt x="83" y="169"/>
                    <a:pt x="82" y="170"/>
                  </a:cubicBezTo>
                  <a:cubicBezTo>
                    <a:pt x="68" y="178"/>
                    <a:pt x="56" y="187"/>
                    <a:pt x="45" y="199"/>
                  </a:cubicBezTo>
                  <a:cubicBezTo>
                    <a:pt x="45" y="199"/>
                    <a:pt x="45" y="199"/>
                    <a:pt x="45" y="200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39" y="197"/>
                    <a:pt x="35" y="195"/>
                    <a:pt x="31" y="192"/>
                  </a:cubicBezTo>
                  <a:cubicBezTo>
                    <a:pt x="24" y="187"/>
                    <a:pt x="18" y="181"/>
                    <a:pt x="11" y="177"/>
                  </a:cubicBezTo>
                  <a:cubicBezTo>
                    <a:pt x="33" y="161"/>
                    <a:pt x="57" y="149"/>
                    <a:pt x="82" y="139"/>
                  </a:cubicBezTo>
                  <a:cubicBezTo>
                    <a:pt x="83" y="138"/>
                    <a:pt x="85" y="138"/>
                    <a:pt x="86" y="137"/>
                  </a:cubicBezTo>
                  <a:cubicBezTo>
                    <a:pt x="118" y="125"/>
                    <a:pt x="151" y="115"/>
                    <a:pt x="182" y="105"/>
                  </a:cubicBezTo>
                  <a:cubicBezTo>
                    <a:pt x="183" y="104"/>
                    <a:pt x="185" y="104"/>
                    <a:pt x="186" y="103"/>
                  </a:cubicBezTo>
                  <a:cubicBezTo>
                    <a:pt x="186" y="103"/>
                    <a:pt x="187" y="103"/>
                    <a:pt x="187" y="103"/>
                  </a:cubicBezTo>
                  <a:cubicBezTo>
                    <a:pt x="191" y="102"/>
                    <a:pt x="195" y="100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27" y="89"/>
                    <a:pt x="254" y="79"/>
                    <a:pt x="282" y="69"/>
                  </a:cubicBezTo>
                  <a:cubicBezTo>
                    <a:pt x="283" y="69"/>
                    <a:pt x="285" y="68"/>
                    <a:pt x="286" y="68"/>
                  </a:cubicBezTo>
                  <a:cubicBezTo>
                    <a:pt x="318" y="57"/>
                    <a:pt x="350" y="46"/>
                    <a:pt x="382" y="37"/>
                  </a:cubicBezTo>
                  <a:cubicBezTo>
                    <a:pt x="383" y="37"/>
                    <a:pt x="385" y="36"/>
                    <a:pt x="386" y="36"/>
                  </a:cubicBezTo>
                  <a:cubicBezTo>
                    <a:pt x="399" y="32"/>
                    <a:pt x="411" y="29"/>
                    <a:pt x="424" y="26"/>
                  </a:cubicBezTo>
                  <a:cubicBezTo>
                    <a:pt x="443" y="21"/>
                    <a:pt x="463" y="17"/>
                    <a:pt x="482" y="13"/>
                  </a:cubicBezTo>
                  <a:cubicBezTo>
                    <a:pt x="482" y="13"/>
                    <a:pt x="483" y="13"/>
                    <a:pt x="483" y="13"/>
                  </a:cubicBezTo>
                  <a:cubicBezTo>
                    <a:pt x="484" y="13"/>
                    <a:pt x="485" y="13"/>
                    <a:pt x="486" y="12"/>
                  </a:cubicBezTo>
                  <a:cubicBezTo>
                    <a:pt x="495" y="11"/>
                    <a:pt x="504" y="9"/>
                    <a:pt x="513" y="8"/>
                  </a:cubicBezTo>
                  <a:cubicBezTo>
                    <a:pt x="527" y="5"/>
                    <a:pt x="532" y="36"/>
                    <a:pt x="535" y="46"/>
                  </a:cubicBezTo>
                  <a:cubicBezTo>
                    <a:pt x="542" y="63"/>
                    <a:pt x="547" y="81"/>
                    <a:pt x="552" y="99"/>
                  </a:cubicBezTo>
                  <a:cubicBezTo>
                    <a:pt x="553" y="100"/>
                    <a:pt x="553" y="102"/>
                    <a:pt x="553" y="103"/>
                  </a:cubicBezTo>
                  <a:cubicBezTo>
                    <a:pt x="559" y="122"/>
                    <a:pt x="564" y="140"/>
                    <a:pt x="570" y="159"/>
                  </a:cubicBezTo>
                  <a:cubicBezTo>
                    <a:pt x="574" y="168"/>
                    <a:pt x="578" y="177"/>
                    <a:pt x="582" y="187"/>
                  </a:cubicBezTo>
                  <a:cubicBezTo>
                    <a:pt x="583" y="189"/>
                    <a:pt x="585" y="192"/>
                    <a:pt x="586" y="195"/>
                  </a:cubicBezTo>
                  <a:cubicBezTo>
                    <a:pt x="587" y="196"/>
                    <a:pt x="587" y="198"/>
                    <a:pt x="588" y="199"/>
                  </a:cubicBezTo>
                  <a:cubicBezTo>
                    <a:pt x="588" y="200"/>
                    <a:pt x="589" y="202"/>
                    <a:pt x="590" y="203"/>
                  </a:cubicBezTo>
                  <a:cubicBezTo>
                    <a:pt x="604" y="234"/>
                    <a:pt x="620" y="267"/>
                    <a:pt x="621" y="299"/>
                  </a:cubicBezTo>
                  <a:cubicBezTo>
                    <a:pt x="621" y="300"/>
                    <a:pt x="621" y="302"/>
                    <a:pt x="621" y="303"/>
                  </a:cubicBezTo>
                  <a:cubicBezTo>
                    <a:pt x="621" y="305"/>
                    <a:pt x="622" y="307"/>
                    <a:pt x="621" y="308"/>
                  </a:cubicBezTo>
                  <a:cubicBezTo>
                    <a:pt x="621" y="325"/>
                    <a:pt x="604" y="337"/>
                    <a:pt x="586" y="345"/>
                  </a:cubicBezTo>
                  <a:cubicBezTo>
                    <a:pt x="585" y="345"/>
                    <a:pt x="583" y="346"/>
                    <a:pt x="582" y="347"/>
                  </a:cubicBezTo>
                  <a:cubicBezTo>
                    <a:pt x="572" y="351"/>
                    <a:pt x="562" y="354"/>
                    <a:pt x="555" y="356"/>
                  </a:cubicBezTo>
                  <a:cubicBezTo>
                    <a:pt x="533" y="365"/>
                    <a:pt x="509" y="370"/>
                    <a:pt x="486" y="377"/>
                  </a:cubicBezTo>
                  <a:cubicBezTo>
                    <a:pt x="485" y="378"/>
                    <a:pt x="485" y="378"/>
                    <a:pt x="484" y="378"/>
                  </a:cubicBezTo>
                  <a:cubicBezTo>
                    <a:pt x="483" y="378"/>
                    <a:pt x="483" y="378"/>
                    <a:pt x="482" y="379"/>
                  </a:cubicBezTo>
                  <a:cubicBezTo>
                    <a:pt x="459" y="386"/>
                    <a:pt x="437" y="393"/>
                    <a:pt x="414" y="399"/>
                  </a:cubicBezTo>
                  <a:cubicBezTo>
                    <a:pt x="409" y="400"/>
                    <a:pt x="404" y="402"/>
                    <a:pt x="400" y="403"/>
                  </a:cubicBezTo>
                  <a:cubicBezTo>
                    <a:pt x="395" y="404"/>
                    <a:pt x="391" y="406"/>
                    <a:pt x="386" y="407"/>
                  </a:cubicBezTo>
                  <a:cubicBezTo>
                    <a:pt x="385" y="407"/>
                    <a:pt x="383" y="408"/>
                    <a:pt x="382" y="408"/>
                  </a:cubicBezTo>
                  <a:cubicBezTo>
                    <a:pt x="350" y="417"/>
                    <a:pt x="318" y="425"/>
                    <a:pt x="286" y="435"/>
                  </a:cubicBezTo>
                  <a:cubicBezTo>
                    <a:pt x="285" y="435"/>
                    <a:pt x="283" y="435"/>
                    <a:pt x="282" y="436"/>
                  </a:cubicBezTo>
                  <a:cubicBezTo>
                    <a:pt x="270" y="439"/>
                    <a:pt x="258" y="443"/>
                    <a:pt x="246" y="446"/>
                  </a:cubicBezTo>
                  <a:cubicBezTo>
                    <a:pt x="226" y="452"/>
                    <a:pt x="206" y="459"/>
                    <a:pt x="186" y="466"/>
                  </a:cubicBezTo>
                  <a:cubicBezTo>
                    <a:pt x="185" y="467"/>
                    <a:pt x="183" y="467"/>
                    <a:pt x="182" y="468"/>
                  </a:cubicBezTo>
                  <a:cubicBezTo>
                    <a:pt x="169" y="473"/>
                    <a:pt x="156" y="478"/>
                    <a:pt x="144" y="484"/>
                  </a:cubicBezTo>
                  <a:cubicBezTo>
                    <a:pt x="119" y="495"/>
                    <a:pt x="116" y="488"/>
                    <a:pt x="104" y="466"/>
                  </a:cubicBezTo>
                  <a:cubicBezTo>
                    <a:pt x="98" y="453"/>
                    <a:pt x="92" y="440"/>
                    <a:pt x="86" y="427"/>
                  </a:cubicBezTo>
                  <a:cubicBezTo>
                    <a:pt x="85" y="424"/>
                    <a:pt x="83" y="421"/>
                    <a:pt x="82" y="417"/>
                  </a:cubicBezTo>
                  <a:cubicBezTo>
                    <a:pt x="81" y="414"/>
                    <a:pt x="79" y="411"/>
                    <a:pt x="78" y="408"/>
                  </a:cubicBezTo>
                  <a:cubicBezTo>
                    <a:pt x="78" y="406"/>
                    <a:pt x="77" y="405"/>
                    <a:pt x="76" y="403"/>
                  </a:cubicBezTo>
                  <a:cubicBezTo>
                    <a:pt x="76" y="402"/>
                    <a:pt x="75" y="400"/>
                    <a:pt x="75" y="399"/>
                  </a:cubicBezTo>
                  <a:cubicBezTo>
                    <a:pt x="63" y="368"/>
                    <a:pt x="53" y="335"/>
                    <a:pt x="44" y="303"/>
                  </a:cubicBezTo>
                  <a:cubicBezTo>
                    <a:pt x="44" y="302"/>
                    <a:pt x="43" y="300"/>
                    <a:pt x="43" y="299"/>
                  </a:cubicBezTo>
                  <a:cubicBezTo>
                    <a:pt x="34" y="267"/>
                    <a:pt x="27" y="235"/>
                    <a:pt x="18" y="203"/>
                  </a:cubicBezTo>
                  <a:cubicBezTo>
                    <a:pt x="18" y="202"/>
                    <a:pt x="17" y="200"/>
                    <a:pt x="17" y="199"/>
                  </a:cubicBezTo>
                  <a:cubicBezTo>
                    <a:pt x="16" y="195"/>
                    <a:pt x="15" y="191"/>
                    <a:pt x="14" y="188"/>
                  </a:cubicBezTo>
                  <a:cubicBezTo>
                    <a:pt x="14" y="186"/>
                    <a:pt x="11" y="186"/>
                    <a:pt x="11" y="188"/>
                  </a:cubicBezTo>
                  <a:cubicBezTo>
                    <a:pt x="12" y="192"/>
                    <a:pt x="13" y="195"/>
                    <a:pt x="13" y="199"/>
                  </a:cubicBezTo>
                  <a:cubicBezTo>
                    <a:pt x="14" y="200"/>
                    <a:pt x="14" y="202"/>
                    <a:pt x="14" y="203"/>
                  </a:cubicBezTo>
                  <a:cubicBezTo>
                    <a:pt x="21" y="235"/>
                    <a:pt x="28" y="267"/>
                    <a:pt x="37" y="299"/>
                  </a:cubicBezTo>
                  <a:cubicBezTo>
                    <a:pt x="37" y="300"/>
                    <a:pt x="37" y="302"/>
                    <a:pt x="38" y="303"/>
                  </a:cubicBezTo>
                  <a:cubicBezTo>
                    <a:pt x="46" y="335"/>
                    <a:pt x="56" y="368"/>
                    <a:pt x="68" y="399"/>
                  </a:cubicBezTo>
                  <a:cubicBezTo>
                    <a:pt x="68" y="400"/>
                    <a:pt x="69" y="402"/>
                    <a:pt x="69" y="403"/>
                  </a:cubicBezTo>
                  <a:cubicBezTo>
                    <a:pt x="73" y="413"/>
                    <a:pt x="78" y="424"/>
                    <a:pt x="82" y="434"/>
                  </a:cubicBezTo>
                  <a:cubicBezTo>
                    <a:pt x="83" y="437"/>
                    <a:pt x="85" y="440"/>
                    <a:pt x="86" y="443"/>
                  </a:cubicBezTo>
                  <a:cubicBezTo>
                    <a:pt x="95" y="462"/>
                    <a:pt x="105" y="481"/>
                    <a:pt x="116" y="499"/>
                  </a:cubicBezTo>
                  <a:cubicBezTo>
                    <a:pt x="116" y="499"/>
                    <a:pt x="116" y="499"/>
                    <a:pt x="116" y="499"/>
                  </a:cubicBezTo>
                  <a:cubicBezTo>
                    <a:pt x="117" y="501"/>
                    <a:pt x="118" y="501"/>
                    <a:pt x="120" y="500"/>
                  </a:cubicBezTo>
                  <a:cubicBezTo>
                    <a:pt x="121" y="500"/>
                    <a:pt x="122" y="499"/>
                    <a:pt x="123" y="499"/>
                  </a:cubicBezTo>
                  <a:cubicBezTo>
                    <a:pt x="142" y="490"/>
                    <a:pt x="162" y="482"/>
                    <a:pt x="182" y="474"/>
                  </a:cubicBezTo>
                  <a:cubicBezTo>
                    <a:pt x="183" y="474"/>
                    <a:pt x="185" y="473"/>
                    <a:pt x="186" y="473"/>
                  </a:cubicBezTo>
                  <a:cubicBezTo>
                    <a:pt x="217" y="462"/>
                    <a:pt x="250" y="452"/>
                    <a:pt x="282" y="443"/>
                  </a:cubicBezTo>
                  <a:cubicBezTo>
                    <a:pt x="283" y="443"/>
                    <a:pt x="285" y="442"/>
                    <a:pt x="286" y="442"/>
                  </a:cubicBezTo>
                  <a:cubicBezTo>
                    <a:pt x="318" y="433"/>
                    <a:pt x="350" y="425"/>
                    <a:pt x="382" y="417"/>
                  </a:cubicBezTo>
                  <a:cubicBezTo>
                    <a:pt x="383" y="417"/>
                    <a:pt x="385" y="416"/>
                    <a:pt x="386" y="416"/>
                  </a:cubicBezTo>
                  <a:cubicBezTo>
                    <a:pt x="391" y="414"/>
                    <a:pt x="396" y="413"/>
                    <a:pt x="402" y="412"/>
                  </a:cubicBezTo>
                  <a:close/>
                  <a:moveTo>
                    <a:pt x="52" y="199"/>
                  </a:moveTo>
                  <a:cubicBezTo>
                    <a:pt x="61" y="190"/>
                    <a:pt x="71" y="183"/>
                    <a:pt x="82" y="177"/>
                  </a:cubicBezTo>
                  <a:cubicBezTo>
                    <a:pt x="83" y="176"/>
                    <a:pt x="85" y="175"/>
                    <a:pt x="86" y="175"/>
                  </a:cubicBezTo>
                  <a:cubicBezTo>
                    <a:pt x="116" y="159"/>
                    <a:pt x="151" y="150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3" y="142"/>
                    <a:pt x="185" y="141"/>
                    <a:pt x="186" y="141"/>
                  </a:cubicBezTo>
                  <a:cubicBezTo>
                    <a:pt x="218" y="132"/>
                    <a:pt x="250" y="123"/>
                    <a:pt x="282" y="113"/>
                  </a:cubicBezTo>
                  <a:cubicBezTo>
                    <a:pt x="283" y="112"/>
                    <a:pt x="285" y="112"/>
                    <a:pt x="286" y="112"/>
                  </a:cubicBezTo>
                  <a:cubicBezTo>
                    <a:pt x="294" y="109"/>
                    <a:pt x="303" y="106"/>
                    <a:pt x="311" y="103"/>
                  </a:cubicBezTo>
                  <a:cubicBezTo>
                    <a:pt x="315" y="102"/>
                    <a:pt x="319" y="100"/>
                    <a:pt x="323" y="99"/>
                  </a:cubicBezTo>
                  <a:cubicBezTo>
                    <a:pt x="328" y="97"/>
                    <a:pt x="334" y="95"/>
                    <a:pt x="340" y="93"/>
                  </a:cubicBezTo>
                  <a:cubicBezTo>
                    <a:pt x="354" y="88"/>
                    <a:pt x="368" y="83"/>
                    <a:pt x="382" y="78"/>
                  </a:cubicBezTo>
                  <a:cubicBezTo>
                    <a:pt x="383" y="77"/>
                    <a:pt x="385" y="77"/>
                    <a:pt x="386" y="76"/>
                  </a:cubicBezTo>
                  <a:cubicBezTo>
                    <a:pt x="402" y="71"/>
                    <a:pt x="418" y="66"/>
                    <a:pt x="434" y="61"/>
                  </a:cubicBezTo>
                  <a:cubicBezTo>
                    <a:pt x="450" y="57"/>
                    <a:pt x="466" y="53"/>
                    <a:pt x="482" y="50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4" y="50"/>
                    <a:pt x="485" y="49"/>
                    <a:pt x="486" y="49"/>
                  </a:cubicBezTo>
                  <a:cubicBezTo>
                    <a:pt x="504" y="48"/>
                    <a:pt x="504" y="70"/>
                    <a:pt x="508" y="86"/>
                  </a:cubicBezTo>
                  <a:cubicBezTo>
                    <a:pt x="509" y="90"/>
                    <a:pt x="510" y="95"/>
                    <a:pt x="511" y="99"/>
                  </a:cubicBezTo>
                  <a:cubicBezTo>
                    <a:pt x="512" y="100"/>
                    <a:pt x="512" y="102"/>
                    <a:pt x="513" y="103"/>
                  </a:cubicBezTo>
                  <a:cubicBezTo>
                    <a:pt x="522" y="135"/>
                    <a:pt x="532" y="167"/>
                    <a:pt x="543" y="199"/>
                  </a:cubicBezTo>
                  <a:cubicBezTo>
                    <a:pt x="543" y="200"/>
                    <a:pt x="544" y="202"/>
                    <a:pt x="544" y="203"/>
                  </a:cubicBezTo>
                  <a:cubicBezTo>
                    <a:pt x="549" y="220"/>
                    <a:pt x="555" y="236"/>
                    <a:pt x="560" y="253"/>
                  </a:cubicBezTo>
                  <a:cubicBezTo>
                    <a:pt x="565" y="269"/>
                    <a:pt x="571" y="286"/>
                    <a:pt x="567" y="299"/>
                  </a:cubicBezTo>
                  <a:cubicBezTo>
                    <a:pt x="567" y="300"/>
                    <a:pt x="567" y="300"/>
                    <a:pt x="566" y="301"/>
                  </a:cubicBezTo>
                  <a:cubicBezTo>
                    <a:pt x="566" y="301"/>
                    <a:pt x="566" y="301"/>
                    <a:pt x="565" y="302"/>
                  </a:cubicBezTo>
                  <a:cubicBezTo>
                    <a:pt x="565" y="302"/>
                    <a:pt x="564" y="302"/>
                    <a:pt x="564" y="303"/>
                  </a:cubicBezTo>
                  <a:cubicBezTo>
                    <a:pt x="564" y="304"/>
                    <a:pt x="564" y="304"/>
                    <a:pt x="564" y="305"/>
                  </a:cubicBezTo>
                  <a:cubicBezTo>
                    <a:pt x="561" y="309"/>
                    <a:pt x="556" y="313"/>
                    <a:pt x="548" y="316"/>
                  </a:cubicBezTo>
                  <a:cubicBezTo>
                    <a:pt x="528" y="324"/>
                    <a:pt x="507" y="329"/>
                    <a:pt x="487" y="336"/>
                  </a:cubicBezTo>
                  <a:cubicBezTo>
                    <a:pt x="487" y="336"/>
                    <a:pt x="486" y="336"/>
                    <a:pt x="486" y="337"/>
                  </a:cubicBezTo>
                  <a:cubicBezTo>
                    <a:pt x="485" y="337"/>
                    <a:pt x="483" y="337"/>
                    <a:pt x="482" y="338"/>
                  </a:cubicBezTo>
                  <a:cubicBezTo>
                    <a:pt x="450" y="349"/>
                    <a:pt x="418" y="361"/>
                    <a:pt x="386" y="373"/>
                  </a:cubicBezTo>
                  <a:cubicBezTo>
                    <a:pt x="385" y="373"/>
                    <a:pt x="383" y="374"/>
                    <a:pt x="382" y="374"/>
                  </a:cubicBezTo>
                  <a:cubicBezTo>
                    <a:pt x="359" y="382"/>
                    <a:pt x="336" y="391"/>
                    <a:pt x="313" y="399"/>
                  </a:cubicBezTo>
                  <a:cubicBezTo>
                    <a:pt x="309" y="400"/>
                    <a:pt x="305" y="402"/>
                    <a:pt x="302" y="403"/>
                  </a:cubicBezTo>
                  <a:cubicBezTo>
                    <a:pt x="299" y="404"/>
                    <a:pt x="296" y="405"/>
                    <a:pt x="294" y="406"/>
                  </a:cubicBezTo>
                  <a:cubicBezTo>
                    <a:pt x="291" y="407"/>
                    <a:pt x="289" y="408"/>
                    <a:pt x="286" y="408"/>
                  </a:cubicBezTo>
                  <a:cubicBezTo>
                    <a:pt x="285" y="409"/>
                    <a:pt x="283" y="409"/>
                    <a:pt x="282" y="410"/>
                  </a:cubicBezTo>
                  <a:cubicBezTo>
                    <a:pt x="254" y="419"/>
                    <a:pt x="225" y="429"/>
                    <a:pt x="196" y="437"/>
                  </a:cubicBezTo>
                  <a:cubicBezTo>
                    <a:pt x="193" y="438"/>
                    <a:pt x="189" y="439"/>
                    <a:pt x="186" y="440"/>
                  </a:cubicBezTo>
                  <a:cubicBezTo>
                    <a:pt x="185" y="440"/>
                    <a:pt x="183" y="440"/>
                    <a:pt x="182" y="441"/>
                  </a:cubicBezTo>
                  <a:cubicBezTo>
                    <a:pt x="171" y="444"/>
                    <a:pt x="159" y="447"/>
                    <a:pt x="148" y="450"/>
                  </a:cubicBezTo>
                  <a:cubicBezTo>
                    <a:pt x="135" y="453"/>
                    <a:pt x="126" y="419"/>
                    <a:pt x="122" y="411"/>
                  </a:cubicBezTo>
                  <a:cubicBezTo>
                    <a:pt x="121" y="408"/>
                    <a:pt x="120" y="406"/>
                    <a:pt x="119" y="403"/>
                  </a:cubicBezTo>
                  <a:cubicBezTo>
                    <a:pt x="119" y="402"/>
                    <a:pt x="118" y="400"/>
                    <a:pt x="118" y="399"/>
                  </a:cubicBezTo>
                  <a:cubicBezTo>
                    <a:pt x="106" y="371"/>
                    <a:pt x="96" y="343"/>
                    <a:pt x="86" y="315"/>
                  </a:cubicBezTo>
                  <a:cubicBezTo>
                    <a:pt x="85" y="311"/>
                    <a:pt x="83" y="307"/>
                    <a:pt x="82" y="303"/>
                  </a:cubicBezTo>
                  <a:cubicBezTo>
                    <a:pt x="82" y="303"/>
                    <a:pt x="82" y="303"/>
                    <a:pt x="82" y="303"/>
                  </a:cubicBezTo>
                  <a:cubicBezTo>
                    <a:pt x="81" y="302"/>
                    <a:pt x="81" y="300"/>
                    <a:pt x="81" y="299"/>
                  </a:cubicBezTo>
                  <a:cubicBezTo>
                    <a:pt x="71" y="269"/>
                    <a:pt x="62" y="238"/>
                    <a:pt x="53" y="207"/>
                  </a:cubicBezTo>
                  <a:cubicBezTo>
                    <a:pt x="53" y="207"/>
                    <a:pt x="52" y="206"/>
                    <a:pt x="52" y="206"/>
                  </a:cubicBezTo>
                  <a:cubicBezTo>
                    <a:pt x="52" y="205"/>
                    <a:pt x="52" y="204"/>
                    <a:pt x="51" y="204"/>
                  </a:cubicBezTo>
                  <a:cubicBezTo>
                    <a:pt x="51" y="203"/>
                    <a:pt x="50" y="203"/>
                    <a:pt x="50" y="203"/>
                  </a:cubicBezTo>
                  <a:cubicBezTo>
                    <a:pt x="50" y="203"/>
                    <a:pt x="49" y="203"/>
                    <a:pt x="49" y="202"/>
                  </a:cubicBezTo>
                  <a:cubicBezTo>
                    <a:pt x="50" y="201"/>
                    <a:pt x="51" y="200"/>
                    <a:pt x="52" y="19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7222730" y="2105561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22730" y="3995476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03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1298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452855" y="3048801"/>
            <a:ext cx="592584" cy="781825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46144" y="3016566"/>
            <a:ext cx="699712" cy="91341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22678" y="2892250"/>
            <a:ext cx="488949" cy="990600"/>
            <a:chOff x="1246188" y="517526"/>
            <a:chExt cx="488949" cy="990600"/>
          </a:xfrm>
        </p:grpSpPr>
        <p:sp>
          <p:nvSpPr>
            <p:cNvPr id="40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062840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77504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78987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93651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776481" y="4117940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91145" y="4743414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1317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125"/>
          <p:cNvSpPr>
            <a:spLocks noEditPoints="1"/>
          </p:cNvSpPr>
          <p:nvPr/>
        </p:nvSpPr>
        <p:spPr bwMode="auto">
          <a:xfrm rot="1116032">
            <a:off x="2481326" y="1199470"/>
            <a:ext cx="6794572" cy="5404933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E3B3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611182" y="1881700"/>
            <a:ext cx="712787" cy="942976"/>
            <a:chOff x="10153650" y="1182688"/>
            <a:chExt cx="712787" cy="942976"/>
          </a:xfrm>
        </p:grpSpPr>
        <p:sp>
          <p:nvSpPr>
            <p:cNvPr id="5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612812" y="279033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60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5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4.44444E-6 L 0.00169 0.00023 C 0.00169 4.44444E-6 0.01445 0.0037 0.01758 0.00578 C 0.0207 0.0074 0.02383 0.00972 0.02669 0.01157 C 0.02943 0.01365 0.03203 0.0162 0.03477 0.01782 C 0.03698 0.01875 0.03932 0.01898 0.04167 0.0199 C 0.0444 0.0206 0.04701 0.02106 0.04961 0.02175 C 0.05195 0.02222 0.0543 0.02291 0.05651 0.02384 C 0.05912 0.02453 0.06185 0.02476 0.06458 0.02569 C 0.06719 0.02662 0.06992 0.02847 0.07253 0.02963 C 0.07591 0.03125 0.08568 0.03518 0.08737 0.03588 C 0.09115 0.0368 0.09492 0.0368 0.09883 0.03773 C 0.13438 0.04652 0.09128 0.03773 0.12175 0.04375 C 0.1263 0.0456 0.13073 0.04861 0.13542 0.04953 C 0.14193 0.05115 0.14844 0.05069 0.15482 0.05162 C 0.15872 0.05208 0.1625 0.053 0.16628 0.0537 L 0.32526 0.05162 C 0.3263 0.05162 0.32747 0.05 0.32865 0.04953 C 0.32969 0.0493 0.33086 0.04953 0.33203 0.04953 L 0.00729 0.11157 L 0.32526 0.18518 L -0.02109 0.23703 L 0.35391 0.253 L -0.00859 0.30486 L 0.34232 0.33703 " pathEditMode="relative" rAng="0" ptsTypes="AAAAAAAAAAAAAAAAAAAAAAAAA">
                                      <p:cBhvr>
                                        <p:cTn id="22" dur="5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5421313" y="2697163"/>
            <a:ext cx="279400" cy="352425"/>
          </a:xfrm>
          <a:custGeom>
            <a:avLst/>
            <a:gdLst>
              <a:gd name="T0" fmla="*/ 2 w 114"/>
              <a:gd name="T1" fmla="*/ 67 h 144"/>
              <a:gd name="T2" fmla="*/ 5 w 114"/>
              <a:gd name="T3" fmla="*/ 105 h 144"/>
              <a:gd name="T4" fmla="*/ 9 w 114"/>
              <a:gd name="T5" fmla="*/ 144 h 144"/>
              <a:gd name="T6" fmla="*/ 45 w 114"/>
              <a:gd name="T7" fmla="*/ 138 h 144"/>
              <a:gd name="T8" fmla="*/ 49 w 114"/>
              <a:gd name="T9" fmla="*/ 138 h 144"/>
              <a:gd name="T10" fmla="*/ 77 w 114"/>
              <a:gd name="T11" fmla="*/ 135 h 144"/>
              <a:gd name="T12" fmla="*/ 114 w 114"/>
              <a:gd name="T13" fmla="*/ 131 h 144"/>
              <a:gd name="T14" fmla="*/ 113 w 114"/>
              <a:gd name="T15" fmla="*/ 102 h 144"/>
              <a:gd name="T16" fmla="*/ 112 w 114"/>
              <a:gd name="T17" fmla="*/ 67 h 144"/>
              <a:gd name="T18" fmla="*/ 111 w 114"/>
              <a:gd name="T19" fmla="*/ 63 h 144"/>
              <a:gd name="T20" fmla="*/ 107 w 114"/>
              <a:gd name="T21" fmla="*/ 19 h 144"/>
              <a:gd name="T22" fmla="*/ 105 w 114"/>
              <a:gd name="T23" fmla="*/ 0 h 144"/>
              <a:gd name="T24" fmla="*/ 49 w 114"/>
              <a:gd name="T25" fmla="*/ 9 h 144"/>
              <a:gd name="T26" fmla="*/ 45 w 114"/>
              <a:gd name="T27" fmla="*/ 9 h 144"/>
              <a:gd name="T28" fmla="*/ 45 w 114"/>
              <a:gd name="T29" fmla="*/ 9 h 144"/>
              <a:gd name="T30" fmla="*/ 0 w 114"/>
              <a:gd name="T31" fmla="*/ 19 h 144"/>
              <a:gd name="T32" fmla="*/ 2 w 114"/>
              <a:gd name="T33" fmla="*/ 63 h 144"/>
              <a:gd name="T34" fmla="*/ 2 w 114"/>
              <a:gd name="T35" fmla="*/ 67 h 144"/>
              <a:gd name="T36" fmla="*/ 25 w 114"/>
              <a:gd name="T37" fmla="*/ 49 h 144"/>
              <a:gd name="T38" fmla="*/ 45 w 114"/>
              <a:gd name="T39" fmla="*/ 59 h 144"/>
              <a:gd name="T40" fmla="*/ 49 w 114"/>
              <a:gd name="T41" fmla="*/ 62 h 144"/>
              <a:gd name="T42" fmla="*/ 51 w 114"/>
              <a:gd name="T43" fmla="*/ 63 h 144"/>
              <a:gd name="T44" fmla="*/ 56 w 114"/>
              <a:gd name="T45" fmla="*/ 66 h 144"/>
              <a:gd name="T46" fmla="*/ 57 w 114"/>
              <a:gd name="T47" fmla="*/ 63 h 144"/>
              <a:gd name="T48" fmla="*/ 76 w 114"/>
              <a:gd name="T49" fmla="*/ 33 h 144"/>
              <a:gd name="T50" fmla="*/ 80 w 114"/>
              <a:gd name="T51" fmla="*/ 35 h 144"/>
              <a:gd name="T52" fmla="*/ 66 w 114"/>
              <a:gd name="T53" fmla="*/ 63 h 144"/>
              <a:gd name="T54" fmla="*/ 63 w 114"/>
              <a:gd name="T55" fmla="*/ 67 h 144"/>
              <a:gd name="T56" fmla="*/ 61 w 114"/>
              <a:gd name="T57" fmla="*/ 70 h 144"/>
              <a:gd name="T58" fmla="*/ 64 w 114"/>
              <a:gd name="T59" fmla="*/ 72 h 144"/>
              <a:gd name="T60" fmla="*/ 101 w 114"/>
              <a:gd name="T61" fmla="*/ 100 h 144"/>
              <a:gd name="T62" fmla="*/ 99 w 114"/>
              <a:gd name="T63" fmla="*/ 102 h 144"/>
              <a:gd name="T64" fmla="*/ 61 w 114"/>
              <a:gd name="T65" fmla="*/ 77 h 144"/>
              <a:gd name="T66" fmla="*/ 59 w 114"/>
              <a:gd name="T67" fmla="*/ 75 h 144"/>
              <a:gd name="T68" fmla="*/ 49 w 114"/>
              <a:gd name="T69" fmla="*/ 92 h 144"/>
              <a:gd name="T70" fmla="*/ 45 w 114"/>
              <a:gd name="T71" fmla="*/ 99 h 144"/>
              <a:gd name="T72" fmla="*/ 35 w 114"/>
              <a:gd name="T73" fmla="*/ 111 h 144"/>
              <a:gd name="T74" fmla="*/ 32 w 114"/>
              <a:gd name="T75" fmla="*/ 109 h 144"/>
              <a:gd name="T76" fmla="*/ 45 w 114"/>
              <a:gd name="T77" fmla="*/ 83 h 144"/>
              <a:gd name="T78" fmla="*/ 49 w 114"/>
              <a:gd name="T79" fmla="*/ 77 h 144"/>
              <a:gd name="T80" fmla="*/ 53 w 114"/>
              <a:gd name="T81" fmla="*/ 71 h 144"/>
              <a:gd name="T82" fmla="*/ 49 w 114"/>
              <a:gd name="T83" fmla="*/ 68 h 144"/>
              <a:gd name="T84" fmla="*/ 41 w 114"/>
              <a:gd name="T85" fmla="*/ 63 h 144"/>
              <a:gd name="T86" fmla="*/ 24 w 114"/>
              <a:gd name="T87" fmla="*/ 52 h 144"/>
              <a:gd name="T88" fmla="*/ 25 w 114"/>
              <a:gd name="T89" fmla="*/ 4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4" h="144">
                <a:moveTo>
                  <a:pt x="2" y="67"/>
                </a:moveTo>
                <a:cubicBezTo>
                  <a:pt x="3" y="80"/>
                  <a:pt x="3" y="93"/>
                  <a:pt x="5" y="105"/>
                </a:cubicBezTo>
                <a:cubicBezTo>
                  <a:pt x="6" y="118"/>
                  <a:pt x="7" y="131"/>
                  <a:pt x="9" y="144"/>
                </a:cubicBezTo>
                <a:cubicBezTo>
                  <a:pt x="21" y="142"/>
                  <a:pt x="33" y="140"/>
                  <a:pt x="45" y="138"/>
                </a:cubicBezTo>
                <a:cubicBezTo>
                  <a:pt x="46" y="138"/>
                  <a:pt x="48" y="138"/>
                  <a:pt x="49" y="138"/>
                </a:cubicBezTo>
                <a:cubicBezTo>
                  <a:pt x="58" y="137"/>
                  <a:pt x="68" y="136"/>
                  <a:pt x="77" y="135"/>
                </a:cubicBezTo>
                <a:cubicBezTo>
                  <a:pt x="89" y="133"/>
                  <a:pt x="101" y="132"/>
                  <a:pt x="114" y="131"/>
                </a:cubicBezTo>
                <a:cubicBezTo>
                  <a:pt x="114" y="121"/>
                  <a:pt x="114" y="111"/>
                  <a:pt x="113" y="102"/>
                </a:cubicBezTo>
                <a:cubicBezTo>
                  <a:pt x="113" y="90"/>
                  <a:pt x="113" y="79"/>
                  <a:pt x="112" y="67"/>
                </a:cubicBezTo>
                <a:cubicBezTo>
                  <a:pt x="112" y="66"/>
                  <a:pt x="112" y="64"/>
                  <a:pt x="111" y="63"/>
                </a:cubicBezTo>
                <a:cubicBezTo>
                  <a:pt x="110" y="48"/>
                  <a:pt x="109" y="34"/>
                  <a:pt x="107" y="19"/>
                </a:cubicBezTo>
                <a:cubicBezTo>
                  <a:pt x="106" y="13"/>
                  <a:pt x="106" y="7"/>
                  <a:pt x="105" y="0"/>
                </a:cubicBezTo>
                <a:cubicBezTo>
                  <a:pt x="86" y="2"/>
                  <a:pt x="68" y="5"/>
                  <a:pt x="49" y="9"/>
                </a:cubicBezTo>
                <a:cubicBezTo>
                  <a:pt x="48" y="9"/>
                  <a:pt x="47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30" y="12"/>
                  <a:pt x="15" y="16"/>
                  <a:pt x="0" y="19"/>
                </a:cubicBezTo>
                <a:cubicBezTo>
                  <a:pt x="0" y="34"/>
                  <a:pt x="1" y="48"/>
                  <a:pt x="2" y="63"/>
                </a:cubicBezTo>
                <a:cubicBezTo>
                  <a:pt x="2" y="64"/>
                  <a:pt x="2" y="66"/>
                  <a:pt x="2" y="67"/>
                </a:cubicBezTo>
                <a:close/>
                <a:moveTo>
                  <a:pt x="25" y="49"/>
                </a:moveTo>
                <a:cubicBezTo>
                  <a:pt x="32" y="51"/>
                  <a:pt x="39" y="55"/>
                  <a:pt x="45" y="59"/>
                </a:cubicBezTo>
                <a:cubicBezTo>
                  <a:pt x="46" y="60"/>
                  <a:pt x="48" y="61"/>
                  <a:pt x="49" y="62"/>
                </a:cubicBezTo>
                <a:cubicBezTo>
                  <a:pt x="50" y="62"/>
                  <a:pt x="50" y="63"/>
                  <a:pt x="51" y="63"/>
                </a:cubicBezTo>
                <a:cubicBezTo>
                  <a:pt x="53" y="64"/>
                  <a:pt x="54" y="65"/>
                  <a:pt x="56" y="66"/>
                </a:cubicBezTo>
                <a:cubicBezTo>
                  <a:pt x="56" y="65"/>
                  <a:pt x="57" y="64"/>
                  <a:pt x="57" y="63"/>
                </a:cubicBezTo>
                <a:cubicBezTo>
                  <a:pt x="64" y="53"/>
                  <a:pt x="69" y="43"/>
                  <a:pt x="76" y="33"/>
                </a:cubicBezTo>
                <a:cubicBezTo>
                  <a:pt x="77" y="31"/>
                  <a:pt x="81" y="32"/>
                  <a:pt x="80" y="35"/>
                </a:cubicBezTo>
                <a:cubicBezTo>
                  <a:pt x="76" y="44"/>
                  <a:pt x="71" y="54"/>
                  <a:pt x="66" y="63"/>
                </a:cubicBezTo>
                <a:cubicBezTo>
                  <a:pt x="65" y="64"/>
                  <a:pt x="64" y="66"/>
                  <a:pt x="63" y="67"/>
                </a:cubicBezTo>
                <a:cubicBezTo>
                  <a:pt x="63" y="68"/>
                  <a:pt x="62" y="69"/>
                  <a:pt x="61" y="70"/>
                </a:cubicBezTo>
                <a:cubicBezTo>
                  <a:pt x="62" y="71"/>
                  <a:pt x="63" y="72"/>
                  <a:pt x="64" y="72"/>
                </a:cubicBezTo>
                <a:cubicBezTo>
                  <a:pt x="76" y="81"/>
                  <a:pt x="90" y="89"/>
                  <a:pt x="101" y="100"/>
                </a:cubicBezTo>
                <a:cubicBezTo>
                  <a:pt x="102" y="101"/>
                  <a:pt x="101" y="102"/>
                  <a:pt x="99" y="102"/>
                </a:cubicBezTo>
                <a:cubicBezTo>
                  <a:pt x="85" y="98"/>
                  <a:pt x="73" y="86"/>
                  <a:pt x="61" y="77"/>
                </a:cubicBezTo>
                <a:cubicBezTo>
                  <a:pt x="60" y="76"/>
                  <a:pt x="59" y="76"/>
                  <a:pt x="59" y="75"/>
                </a:cubicBezTo>
                <a:cubicBezTo>
                  <a:pt x="55" y="81"/>
                  <a:pt x="52" y="87"/>
                  <a:pt x="49" y="92"/>
                </a:cubicBezTo>
                <a:cubicBezTo>
                  <a:pt x="48" y="95"/>
                  <a:pt x="46" y="97"/>
                  <a:pt x="45" y="99"/>
                </a:cubicBezTo>
                <a:cubicBezTo>
                  <a:pt x="42" y="103"/>
                  <a:pt x="39" y="107"/>
                  <a:pt x="35" y="111"/>
                </a:cubicBezTo>
                <a:cubicBezTo>
                  <a:pt x="34" y="112"/>
                  <a:pt x="32" y="111"/>
                  <a:pt x="32" y="109"/>
                </a:cubicBezTo>
                <a:cubicBezTo>
                  <a:pt x="35" y="100"/>
                  <a:pt x="40" y="91"/>
                  <a:pt x="45" y="83"/>
                </a:cubicBezTo>
                <a:cubicBezTo>
                  <a:pt x="46" y="81"/>
                  <a:pt x="48" y="79"/>
                  <a:pt x="49" y="77"/>
                </a:cubicBezTo>
                <a:cubicBezTo>
                  <a:pt x="50" y="75"/>
                  <a:pt x="51" y="73"/>
                  <a:pt x="53" y="71"/>
                </a:cubicBezTo>
                <a:cubicBezTo>
                  <a:pt x="51" y="70"/>
                  <a:pt x="50" y="69"/>
                  <a:pt x="49" y="68"/>
                </a:cubicBezTo>
                <a:cubicBezTo>
                  <a:pt x="46" y="66"/>
                  <a:pt x="44" y="65"/>
                  <a:pt x="41" y="63"/>
                </a:cubicBezTo>
                <a:cubicBezTo>
                  <a:pt x="36" y="59"/>
                  <a:pt x="30" y="55"/>
                  <a:pt x="24" y="52"/>
                </a:cubicBezTo>
                <a:cubicBezTo>
                  <a:pt x="22" y="51"/>
                  <a:pt x="23" y="48"/>
                  <a:pt x="25" y="49"/>
                </a:cubicBezTo>
                <a:close/>
              </a:path>
            </a:pathLst>
          </a:custGeom>
          <a:solidFill>
            <a:srgbClr val="25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4967288" y="1516063"/>
            <a:ext cx="706437" cy="793750"/>
          </a:xfrm>
          <a:custGeom>
            <a:avLst/>
            <a:gdLst>
              <a:gd name="T0" fmla="*/ 132 w 288"/>
              <a:gd name="T1" fmla="*/ 317 h 324"/>
              <a:gd name="T2" fmla="*/ 234 w 288"/>
              <a:gd name="T3" fmla="*/ 321 h 324"/>
              <a:gd name="T4" fmla="*/ 275 w 288"/>
              <a:gd name="T5" fmla="*/ 296 h 324"/>
              <a:gd name="T6" fmla="*/ 279 w 288"/>
              <a:gd name="T7" fmla="*/ 250 h 324"/>
              <a:gd name="T8" fmla="*/ 278 w 288"/>
              <a:gd name="T9" fmla="*/ 245 h 324"/>
              <a:gd name="T10" fmla="*/ 273 w 288"/>
              <a:gd name="T11" fmla="*/ 149 h 324"/>
              <a:gd name="T12" fmla="*/ 275 w 288"/>
              <a:gd name="T13" fmla="*/ 45 h 324"/>
              <a:gd name="T14" fmla="*/ 234 w 288"/>
              <a:gd name="T15" fmla="*/ 12 h 324"/>
              <a:gd name="T16" fmla="*/ 134 w 288"/>
              <a:gd name="T17" fmla="*/ 0 h 324"/>
              <a:gd name="T18" fmla="*/ 79 w 288"/>
              <a:gd name="T19" fmla="*/ 36 h 324"/>
              <a:gd name="T20" fmla="*/ 134 w 288"/>
              <a:gd name="T21" fmla="*/ 6 h 324"/>
              <a:gd name="T22" fmla="*/ 234 w 288"/>
              <a:gd name="T23" fmla="*/ 17 h 324"/>
              <a:gd name="T24" fmla="*/ 270 w 288"/>
              <a:gd name="T25" fmla="*/ 45 h 324"/>
              <a:gd name="T26" fmla="*/ 267 w 288"/>
              <a:gd name="T27" fmla="*/ 145 h 324"/>
              <a:gd name="T28" fmla="*/ 234 w 288"/>
              <a:gd name="T29" fmla="*/ 222 h 324"/>
              <a:gd name="T30" fmla="*/ 134 w 288"/>
              <a:gd name="T31" fmla="*/ 210 h 324"/>
              <a:gd name="T32" fmla="*/ 34 w 288"/>
              <a:gd name="T33" fmla="*/ 209 h 324"/>
              <a:gd name="T34" fmla="*/ 2 w 288"/>
              <a:gd name="T35" fmla="*/ 249 h 324"/>
              <a:gd name="T36" fmla="*/ 34 w 288"/>
              <a:gd name="T37" fmla="*/ 288 h 324"/>
              <a:gd name="T38" fmla="*/ 238 w 288"/>
              <a:gd name="T39" fmla="*/ 306 h 324"/>
              <a:gd name="T40" fmla="*/ 163 w 288"/>
              <a:gd name="T41" fmla="*/ 300 h 324"/>
              <a:gd name="T42" fmla="*/ 34 w 288"/>
              <a:gd name="T43" fmla="*/ 263 h 324"/>
              <a:gd name="T44" fmla="*/ 30 w 288"/>
              <a:gd name="T45" fmla="*/ 261 h 324"/>
              <a:gd name="T46" fmla="*/ 15 w 288"/>
              <a:gd name="T47" fmla="*/ 242 h 324"/>
              <a:gd name="T48" fmla="*/ 36 w 288"/>
              <a:gd name="T49" fmla="*/ 229 h 324"/>
              <a:gd name="T50" fmla="*/ 134 w 288"/>
              <a:gd name="T51" fmla="*/ 231 h 324"/>
              <a:gd name="T52" fmla="*/ 247 w 288"/>
              <a:gd name="T53" fmla="*/ 249 h 324"/>
              <a:gd name="T54" fmla="*/ 261 w 288"/>
              <a:gd name="T55" fmla="*/ 274 h 324"/>
              <a:gd name="T56" fmla="*/ 8 w 288"/>
              <a:gd name="T57" fmla="*/ 249 h 324"/>
              <a:gd name="T58" fmla="*/ 34 w 288"/>
              <a:gd name="T59" fmla="*/ 214 h 324"/>
              <a:gd name="T60" fmla="*/ 130 w 288"/>
              <a:gd name="T61" fmla="*/ 216 h 324"/>
              <a:gd name="T62" fmla="*/ 230 w 288"/>
              <a:gd name="T63" fmla="*/ 228 h 324"/>
              <a:gd name="T64" fmla="*/ 271 w 288"/>
              <a:gd name="T65" fmla="*/ 243 h 324"/>
              <a:gd name="T66" fmla="*/ 271 w 288"/>
              <a:gd name="T67" fmla="*/ 247 h 324"/>
              <a:gd name="T68" fmla="*/ 255 w 288"/>
              <a:gd name="T69" fmla="*/ 245 h 324"/>
              <a:gd name="T70" fmla="*/ 153 w 288"/>
              <a:gd name="T71" fmla="*/ 228 h 324"/>
              <a:gd name="T72" fmla="*/ 53 w 288"/>
              <a:gd name="T73" fmla="*/ 219 h 324"/>
              <a:gd name="T74" fmla="*/ 10 w 288"/>
              <a:gd name="T75" fmla="*/ 240 h 324"/>
              <a:gd name="T76" fmla="*/ 30 w 288"/>
              <a:gd name="T77" fmla="*/ 265 h 324"/>
              <a:gd name="T78" fmla="*/ 34 w 288"/>
              <a:gd name="T79" fmla="*/ 268 h 324"/>
              <a:gd name="T80" fmla="*/ 157 w 288"/>
              <a:gd name="T81" fmla="*/ 304 h 324"/>
              <a:gd name="T82" fmla="*/ 274 w 288"/>
              <a:gd name="T83" fmla="*/ 301 h 324"/>
              <a:gd name="T84" fmla="*/ 236 w 288"/>
              <a:gd name="T85" fmla="*/ 315 h 324"/>
              <a:gd name="T86" fmla="*/ 156 w 288"/>
              <a:gd name="T87" fmla="*/ 313 h 324"/>
              <a:gd name="T88" fmla="*/ 34 w 288"/>
              <a:gd name="T89" fmla="*/ 282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324">
                <a:moveTo>
                  <a:pt x="47" y="294"/>
                </a:moveTo>
                <a:cubicBezTo>
                  <a:pt x="73" y="306"/>
                  <a:pt x="102" y="312"/>
                  <a:pt x="130" y="316"/>
                </a:cubicBezTo>
                <a:cubicBezTo>
                  <a:pt x="131" y="316"/>
                  <a:pt x="131" y="317"/>
                  <a:pt x="132" y="317"/>
                </a:cubicBezTo>
                <a:cubicBezTo>
                  <a:pt x="133" y="317"/>
                  <a:pt x="133" y="317"/>
                  <a:pt x="134" y="317"/>
                </a:cubicBezTo>
                <a:cubicBezTo>
                  <a:pt x="166" y="322"/>
                  <a:pt x="198" y="324"/>
                  <a:pt x="230" y="321"/>
                </a:cubicBezTo>
                <a:cubicBezTo>
                  <a:pt x="231" y="321"/>
                  <a:pt x="233" y="321"/>
                  <a:pt x="234" y="321"/>
                </a:cubicBezTo>
                <a:cubicBezTo>
                  <a:pt x="252" y="319"/>
                  <a:pt x="270" y="316"/>
                  <a:pt x="287" y="310"/>
                </a:cubicBezTo>
                <a:cubicBezTo>
                  <a:pt x="288" y="310"/>
                  <a:pt x="288" y="309"/>
                  <a:pt x="288" y="308"/>
                </a:cubicBezTo>
                <a:cubicBezTo>
                  <a:pt x="288" y="298"/>
                  <a:pt x="283" y="298"/>
                  <a:pt x="275" y="296"/>
                </a:cubicBezTo>
                <a:cubicBezTo>
                  <a:pt x="267" y="283"/>
                  <a:pt x="263" y="268"/>
                  <a:pt x="272" y="253"/>
                </a:cubicBezTo>
                <a:cubicBezTo>
                  <a:pt x="273" y="252"/>
                  <a:pt x="273" y="250"/>
                  <a:pt x="272" y="249"/>
                </a:cubicBezTo>
                <a:cubicBezTo>
                  <a:pt x="274" y="250"/>
                  <a:pt x="276" y="250"/>
                  <a:pt x="279" y="250"/>
                </a:cubicBezTo>
                <a:cubicBezTo>
                  <a:pt x="280" y="251"/>
                  <a:pt x="280" y="250"/>
                  <a:pt x="281" y="249"/>
                </a:cubicBezTo>
                <a:cubicBezTo>
                  <a:pt x="281" y="249"/>
                  <a:pt x="281" y="248"/>
                  <a:pt x="280" y="248"/>
                </a:cubicBezTo>
                <a:cubicBezTo>
                  <a:pt x="280" y="247"/>
                  <a:pt x="279" y="246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4" y="213"/>
                  <a:pt x="273" y="181"/>
                  <a:pt x="273" y="149"/>
                </a:cubicBezTo>
                <a:cubicBezTo>
                  <a:pt x="273" y="148"/>
                  <a:pt x="273" y="146"/>
                  <a:pt x="273" y="145"/>
                </a:cubicBezTo>
                <a:cubicBezTo>
                  <a:pt x="274" y="113"/>
                  <a:pt x="275" y="81"/>
                  <a:pt x="275" y="49"/>
                </a:cubicBezTo>
                <a:cubicBezTo>
                  <a:pt x="275" y="48"/>
                  <a:pt x="275" y="46"/>
                  <a:pt x="275" y="45"/>
                </a:cubicBezTo>
                <a:cubicBezTo>
                  <a:pt x="275" y="40"/>
                  <a:pt x="275" y="34"/>
                  <a:pt x="275" y="29"/>
                </a:cubicBezTo>
                <a:cubicBezTo>
                  <a:pt x="275" y="28"/>
                  <a:pt x="274" y="27"/>
                  <a:pt x="274" y="27"/>
                </a:cubicBezTo>
                <a:cubicBezTo>
                  <a:pt x="261" y="20"/>
                  <a:pt x="248" y="15"/>
                  <a:pt x="234" y="12"/>
                </a:cubicBezTo>
                <a:cubicBezTo>
                  <a:pt x="233" y="12"/>
                  <a:pt x="231" y="11"/>
                  <a:pt x="230" y="11"/>
                </a:cubicBezTo>
                <a:cubicBezTo>
                  <a:pt x="215" y="7"/>
                  <a:pt x="199" y="5"/>
                  <a:pt x="183" y="3"/>
                </a:cubicBezTo>
                <a:cubicBezTo>
                  <a:pt x="168" y="2"/>
                  <a:pt x="151" y="0"/>
                  <a:pt x="134" y="0"/>
                </a:cubicBezTo>
                <a:cubicBezTo>
                  <a:pt x="133" y="0"/>
                  <a:pt x="131" y="0"/>
                  <a:pt x="130" y="1"/>
                </a:cubicBezTo>
                <a:cubicBezTo>
                  <a:pt x="117" y="1"/>
                  <a:pt x="104" y="3"/>
                  <a:pt x="93" y="7"/>
                </a:cubicBezTo>
                <a:cubicBezTo>
                  <a:pt x="83" y="10"/>
                  <a:pt x="82" y="25"/>
                  <a:pt x="79" y="36"/>
                </a:cubicBezTo>
                <a:cubicBezTo>
                  <a:pt x="84" y="22"/>
                  <a:pt x="91" y="11"/>
                  <a:pt x="102" y="9"/>
                </a:cubicBezTo>
                <a:cubicBezTo>
                  <a:pt x="111" y="7"/>
                  <a:pt x="121" y="6"/>
                  <a:pt x="130" y="6"/>
                </a:cubicBezTo>
                <a:cubicBezTo>
                  <a:pt x="131" y="6"/>
                  <a:pt x="133" y="6"/>
                  <a:pt x="134" y="6"/>
                </a:cubicBezTo>
                <a:cubicBezTo>
                  <a:pt x="148" y="5"/>
                  <a:pt x="163" y="6"/>
                  <a:pt x="177" y="7"/>
                </a:cubicBezTo>
                <a:cubicBezTo>
                  <a:pt x="195" y="9"/>
                  <a:pt x="213" y="12"/>
                  <a:pt x="230" y="16"/>
                </a:cubicBezTo>
                <a:cubicBezTo>
                  <a:pt x="231" y="17"/>
                  <a:pt x="233" y="17"/>
                  <a:pt x="234" y="17"/>
                </a:cubicBezTo>
                <a:cubicBezTo>
                  <a:pt x="238" y="18"/>
                  <a:pt x="242" y="20"/>
                  <a:pt x="247" y="21"/>
                </a:cubicBezTo>
                <a:cubicBezTo>
                  <a:pt x="259" y="25"/>
                  <a:pt x="270" y="26"/>
                  <a:pt x="270" y="42"/>
                </a:cubicBezTo>
                <a:cubicBezTo>
                  <a:pt x="270" y="43"/>
                  <a:pt x="270" y="44"/>
                  <a:pt x="270" y="45"/>
                </a:cubicBezTo>
                <a:cubicBezTo>
                  <a:pt x="270" y="46"/>
                  <a:pt x="270" y="48"/>
                  <a:pt x="270" y="49"/>
                </a:cubicBezTo>
                <a:cubicBezTo>
                  <a:pt x="270" y="60"/>
                  <a:pt x="270" y="71"/>
                  <a:pt x="269" y="82"/>
                </a:cubicBezTo>
                <a:cubicBezTo>
                  <a:pt x="268" y="103"/>
                  <a:pt x="267" y="124"/>
                  <a:pt x="267" y="145"/>
                </a:cubicBezTo>
                <a:cubicBezTo>
                  <a:pt x="267" y="146"/>
                  <a:pt x="267" y="148"/>
                  <a:pt x="267" y="149"/>
                </a:cubicBezTo>
                <a:cubicBezTo>
                  <a:pt x="266" y="178"/>
                  <a:pt x="266" y="208"/>
                  <a:pt x="270" y="237"/>
                </a:cubicBezTo>
                <a:cubicBezTo>
                  <a:pt x="260" y="229"/>
                  <a:pt x="247" y="225"/>
                  <a:pt x="234" y="222"/>
                </a:cubicBezTo>
                <a:cubicBezTo>
                  <a:pt x="233" y="222"/>
                  <a:pt x="231" y="222"/>
                  <a:pt x="230" y="222"/>
                </a:cubicBezTo>
                <a:cubicBezTo>
                  <a:pt x="219" y="220"/>
                  <a:pt x="207" y="219"/>
                  <a:pt x="197" y="218"/>
                </a:cubicBezTo>
                <a:cubicBezTo>
                  <a:pt x="176" y="216"/>
                  <a:pt x="155" y="213"/>
                  <a:pt x="134" y="210"/>
                </a:cubicBezTo>
                <a:cubicBezTo>
                  <a:pt x="133" y="210"/>
                  <a:pt x="131" y="210"/>
                  <a:pt x="130" y="210"/>
                </a:cubicBezTo>
                <a:cubicBezTo>
                  <a:pt x="122" y="209"/>
                  <a:pt x="114" y="207"/>
                  <a:pt x="105" y="206"/>
                </a:cubicBezTo>
                <a:cubicBezTo>
                  <a:pt x="88" y="204"/>
                  <a:pt x="58" y="202"/>
                  <a:pt x="34" y="209"/>
                </a:cubicBezTo>
                <a:cubicBezTo>
                  <a:pt x="33" y="209"/>
                  <a:pt x="31" y="209"/>
                  <a:pt x="30" y="210"/>
                </a:cubicBezTo>
                <a:cubicBezTo>
                  <a:pt x="12" y="215"/>
                  <a:pt x="0" y="226"/>
                  <a:pt x="1" y="245"/>
                </a:cubicBezTo>
                <a:cubicBezTo>
                  <a:pt x="1" y="246"/>
                  <a:pt x="2" y="248"/>
                  <a:pt x="2" y="249"/>
                </a:cubicBezTo>
                <a:cubicBezTo>
                  <a:pt x="2" y="252"/>
                  <a:pt x="4" y="256"/>
                  <a:pt x="5" y="260"/>
                </a:cubicBezTo>
                <a:cubicBezTo>
                  <a:pt x="9" y="271"/>
                  <a:pt x="19" y="280"/>
                  <a:pt x="30" y="286"/>
                </a:cubicBezTo>
                <a:cubicBezTo>
                  <a:pt x="31" y="287"/>
                  <a:pt x="33" y="288"/>
                  <a:pt x="34" y="288"/>
                </a:cubicBezTo>
                <a:cubicBezTo>
                  <a:pt x="38" y="291"/>
                  <a:pt x="43" y="293"/>
                  <a:pt x="47" y="294"/>
                </a:cubicBezTo>
                <a:close/>
                <a:moveTo>
                  <a:pt x="266" y="299"/>
                </a:moveTo>
                <a:cubicBezTo>
                  <a:pt x="258" y="303"/>
                  <a:pt x="247" y="305"/>
                  <a:pt x="238" y="306"/>
                </a:cubicBezTo>
                <a:cubicBezTo>
                  <a:pt x="236" y="306"/>
                  <a:pt x="235" y="306"/>
                  <a:pt x="234" y="306"/>
                </a:cubicBezTo>
                <a:cubicBezTo>
                  <a:pt x="233" y="306"/>
                  <a:pt x="231" y="307"/>
                  <a:pt x="230" y="307"/>
                </a:cubicBezTo>
                <a:cubicBezTo>
                  <a:pt x="208" y="308"/>
                  <a:pt x="185" y="304"/>
                  <a:pt x="163" y="300"/>
                </a:cubicBezTo>
                <a:cubicBezTo>
                  <a:pt x="153" y="298"/>
                  <a:pt x="144" y="295"/>
                  <a:pt x="134" y="293"/>
                </a:cubicBezTo>
                <a:cubicBezTo>
                  <a:pt x="133" y="292"/>
                  <a:pt x="131" y="292"/>
                  <a:pt x="130" y="292"/>
                </a:cubicBezTo>
                <a:cubicBezTo>
                  <a:pt x="98" y="283"/>
                  <a:pt x="67" y="271"/>
                  <a:pt x="34" y="263"/>
                </a:cubicBezTo>
                <a:cubicBezTo>
                  <a:pt x="34" y="263"/>
                  <a:pt x="34" y="263"/>
                  <a:pt x="34" y="263"/>
                </a:cubicBezTo>
                <a:cubicBezTo>
                  <a:pt x="34" y="263"/>
                  <a:pt x="34" y="263"/>
                  <a:pt x="33" y="263"/>
                </a:cubicBezTo>
                <a:cubicBezTo>
                  <a:pt x="32" y="262"/>
                  <a:pt x="31" y="262"/>
                  <a:pt x="30" y="261"/>
                </a:cubicBezTo>
                <a:cubicBezTo>
                  <a:pt x="24" y="258"/>
                  <a:pt x="18" y="254"/>
                  <a:pt x="16" y="249"/>
                </a:cubicBezTo>
                <a:cubicBezTo>
                  <a:pt x="15" y="248"/>
                  <a:pt x="14" y="246"/>
                  <a:pt x="14" y="245"/>
                </a:cubicBezTo>
                <a:cubicBezTo>
                  <a:pt x="14" y="244"/>
                  <a:pt x="14" y="243"/>
                  <a:pt x="15" y="242"/>
                </a:cubicBezTo>
                <a:cubicBezTo>
                  <a:pt x="16" y="236"/>
                  <a:pt x="24" y="233"/>
                  <a:pt x="30" y="230"/>
                </a:cubicBezTo>
                <a:cubicBezTo>
                  <a:pt x="31" y="230"/>
                  <a:pt x="33" y="230"/>
                  <a:pt x="34" y="229"/>
                </a:cubicBezTo>
                <a:cubicBezTo>
                  <a:pt x="35" y="229"/>
                  <a:pt x="35" y="229"/>
                  <a:pt x="36" y="229"/>
                </a:cubicBezTo>
                <a:cubicBezTo>
                  <a:pt x="61" y="220"/>
                  <a:pt x="86" y="225"/>
                  <a:pt x="111" y="228"/>
                </a:cubicBezTo>
                <a:cubicBezTo>
                  <a:pt x="118" y="229"/>
                  <a:pt x="124" y="230"/>
                  <a:pt x="130" y="231"/>
                </a:cubicBezTo>
                <a:cubicBezTo>
                  <a:pt x="131" y="231"/>
                  <a:pt x="133" y="231"/>
                  <a:pt x="134" y="231"/>
                </a:cubicBezTo>
                <a:cubicBezTo>
                  <a:pt x="159" y="234"/>
                  <a:pt x="183" y="237"/>
                  <a:pt x="208" y="241"/>
                </a:cubicBezTo>
                <a:cubicBezTo>
                  <a:pt x="215" y="242"/>
                  <a:pt x="222" y="244"/>
                  <a:pt x="229" y="245"/>
                </a:cubicBezTo>
                <a:cubicBezTo>
                  <a:pt x="235" y="246"/>
                  <a:pt x="241" y="248"/>
                  <a:pt x="247" y="249"/>
                </a:cubicBezTo>
                <a:cubicBezTo>
                  <a:pt x="250" y="250"/>
                  <a:pt x="253" y="250"/>
                  <a:pt x="256" y="251"/>
                </a:cubicBezTo>
                <a:cubicBezTo>
                  <a:pt x="269" y="254"/>
                  <a:pt x="264" y="251"/>
                  <a:pt x="262" y="259"/>
                </a:cubicBezTo>
                <a:cubicBezTo>
                  <a:pt x="261" y="265"/>
                  <a:pt x="261" y="269"/>
                  <a:pt x="261" y="274"/>
                </a:cubicBezTo>
                <a:cubicBezTo>
                  <a:pt x="261" y="279"/>
                  <a:pt x="271" y="297"/>
                  <a:pt x="266" y="299"/>
                </a:cubicBezTo>
                <a:close/>
                <a:moveTo>
                  <a:pt x="17" y="267"/>
                </a:moveTo>
                <a:cubicBezTo>
                  <a:pt x="12" y="262"/>
                  <a:pt x="9" y="255"/>
                  <a:pt x="8" y="249"/>
                </a:cubicBezTo>
                <a:cubicBezTo>
                  <a:pt x="8" y="248"/>
                  <a:pt x="8" y="246"/>
                  <a:pt x="8" y="245"/>
                </a:cubicBezTo>
                <a:cubicBezTo>
                  <a:pt x="9" y="233"/>
                  <a:pt x="17" y="221"/>
                  <a:pt x="30" y="215"/>
                </a:cubicBezTo>
                <a:cubicBezTo>
                  <a:pt x="31" y="215"/>
                  <a:pt x="33" y="214"/>
                  <a:pt x="34" y="214"/>
                </a:cubicBezTo>
                <a:cubicBezTo>
                  <a:pt x="34" y="214"/>
                  <a:pt x="35" y="213"/>
                  <a:pt x="35" y="213"/>
                </a:cubicBezTo>
                <a:cubicBezTo>
                  <a:pt x="62" y="205"/>
                  <a:pt x="95" y="211"/>
                  <a:pt x="122" y="215"/>
                </a:cubicBezTo>
                <a:cubicBezTo>
                  <a:pt x="125" y="216"/>
                  <a:pt x="127" y="216"/>
                  <a:pt x="130" y="216"/>
                </a:cubicBezTo>
                <a:cubicBezTo>
                  <a:pt x="131" y="217"/>
                  <a:pt x="133" y="217"/>
                  <a:pt x="134" y="217"/>
                </a:cubicBezTo>
                <a:cubicBezTo>
                  <a:pt x="157" y="220"/>
                  <a:pt x="179" y="223"/>
                  <a:pt x="202" y="224"/>
                </a:cubicBezTo>
                <a:cubicBezTo>
                  <a:pt x="211" y="225"/>
                  <a:pt x="221" y="226"/>
                  <a:pt x="230" y="228"/>
                </a:cubicBezTo>
                <a:cubicBezTo>
                  <a:pt x="231" y="228"/>
                  <a:pt x="233" y="229"/>
                  <a:pt x="234" y="229"/>
                </a:cubicBezTo>
                <a:cubicBezTo>
                  <a:pt x="241" y="230"/>
                  <a:pt x="247" y="232"/>
                  <a:pt x="253" y="234"/>
                </a:cubicBezTo>
                <a:cubicBezTo>
                  <a:pt x="260" y="236"/>
                  <a:pt x="265" y="239"/>
                  <a:pt x="271" y="243"/>
                </a:cubicBezTo>
                <a:cubicBezTo>
                  <a:pt x="271" y="244"/>
                  <a:pt x="271" y="244"/>
                  <a:pt x="271" y="245"/>
                </a:cubicBezTo>
                <a:cubicBezTo>
                  <a:pt x="271" y="245"/>
                  <a:pt x="271" y="246"/>
                  <a:pt x="271" y="246"/>
                </a:cubicBezTo>
                <a:cubicBezTo>
                  <a:pt x="271" y="246"/>
                  <a:pt x="271" y="246"/>
                  <a:pt x="271" y="247"/>
                </a:cubicBezTo>
                <a:cubicBezTo>
                  <a:pt x="269" y="246"/>
                  <a:pt x="265" y="246"/>
                  <a:pt x="263" y="246"/>
                </a:cubicBezTo>
                <a:cubicBezTo>
                  <a:pt x="263" y="246"/>
                  <a:pt x="262" y="246"/>
                  <a:pt x="262" y="247"/>
                </a:cubicBezTo>
                <a:cubicBezTo>
                  <a:pt x="260" y="246"/>
                  <a:pt x="258" y="246"/>
                  <a:pt x="255" y="245"/>
                </a:cubicBezTo>
                <a:cubicBezTo>
                  <a:pt x="248" y="243"/>
                  <a:pt x="241" y="242"/>
                  <a:pt x="234" y="240"/>
                </a:cubicBezTo>
                <a:cubicBezTo>
                  <a:pt x="233" y="240"/>
                  <a:pt x="231" y="240"/>
                  <a:pt x="230" y="239"/>
                </a:cubicBezTo>
                <a:cubicBezTo>
                  <a:pt x="205" y="235"/>
                  <a:pt x="179" y="231"/>
                  <a:pt x="153" y="228"/>
                </a:cubicBezTo>
                <a:cubicBezTo>
                  <a:pt x="147" y="227"/>
                  <a:pt x="140" y="226"/>
                  <a:pt x="134" y="225"/>
                </a:cubicBezTo>
                <a:cubicBezTo>
                  <a:pt x="133" y="225"/>
                  <a:pt x="131" y="225"/>
                  <a:pt x="130" y="224"/>
                </a:cubicBezTo>
                <a:cubicBezTo>
                  <a:pt x="104" y="220"/>
                  <a:pt x="78" y="216"/>
                  <a:pt x="53" y="219"/>
                </a:cubicBezTo>
                <a:cubicBezTo>
                  <a:pt x="47" y="220"/>
                  <a:pt x="40" y="221"/>
                  <a:pt x="34" y="223"/>
                </a:cubicBezTo>
                <a:cubicBezTo>
                  <a:pt x="33" y="223"/>
                  <a:pt x="31" y="224"/>
                  <a:pt x="30" y="224"/>
                </a:cubicBezTo>
                <a:cubicBezTo>
                  <a:pt x="21" y="227"/>
                  <a:pt x="14" y="232"/>
                  <a:pt x="10" y="240"/>
                </a:cubicBezTo>
                <a:cubicBezTo>
                  <a:pt x="9" y="242"/>
                  <a:pt x="9" y="243"/>
                  <a:pt x="9" y="245"/>
                </a:cubicBezTo>
                <a:cubicBezTo>
                  <a:pt x="9" y="246"/>
                  <a:pt x="9" y="248"/>
                  <a:pt x="10" y="249"/>
                </a:cubicBezTo>
                <a:cubicBezTo>
                  <a:pt x="13" y="256"/>
                  <a:pt x="22" y="261"/>
                  <a:pt x="30" y="265"/>
                </a:cubicBezTo>
                <a:cubicBezTo>
                  <a:pt x="30" y="265"/>
                  <a:pt x="31" y="265"/>
                  <a:pt x="31" y="266"/>
                </a:cubicBezTo>
                <a:cubicBezTo>
                  <a:pt x="31" y="266"/>
                  <a:pt x="32" y="267"/>
                  <a:pt x="33" y="268"/>
                </a:cubicBezTo>
                <a:cubicBezTo>
                  <a:pt x="33" y="268"/>
                  <a:pt x="34" y="268"/>
                  <a:pt x="34" y="268"/>
                </a:cubicBezTo>
                <a:cubicBezTo>
                  <a:pt x="65" y="280"/>
                  <a:pt x="97" y="290"/>
                  <a:pt x="130" y="297"/>
                </a:cubicBezTo>
                <a:cubicBezTo>
                  <a:pt x="131" y="298"/>
                  <a:pt x="133" y="298"/>
                  <a:pt x="134" y="298"/>
                </a:cubicBezTo>
                <a:cubicBezTo>
                  <a:pt x="142" y="300"/>
                  <a:pt x="150" y="302"/>
                  <a:pt x="157" y="304"/>
                </a:cubicBezTo>
                <a:cubicBezTo>
                  <a:pt x="180" y="309"/>
                  <a:pt x="205" y="314"/>
                  <a:pt x="230" y="313"/>
                </a:cubicBezTo>
                <a:cubicBezTo>
                  <a:pt x="231" y="312"/>
                  <a:pt x="233" y="312"/>
                  <a:pt x="234" y="312"/>
                </a:cubicBezTo>
                <a:cubicBezTo>
                  <a:pt x="248" y="311"/>
                  <a:pt x="262" y="308"/>
                  <a:pt x="274" y="301"/>
                </a:cubicBezTo>
                <a:cubicBezTo>
                  <a:pt x="278" y="303"/>
                  <a:pt x="286" y="306"/>
                  <a:pt x="279" y="309"/>
                </a:cubicBezTo>
                <a:cubicBezTo>
                  <a:pt x="275" y="310"/>
                  <a:pt x="271" y="311"/>
                  <a:pt x="266" y="312"/>
                </a:cubicBezTo>
                <a:cubicBezTo>
                  <a:pt x="256" y="314"/>
                  <a:pt x="246" y="315"/>
                  <a:pt x="236" y="315"/>
                </a:cubicBezTo>
                <a:cubicBezTo>
                  <a:pt x="235" y="315"/>
                  <a:pt x="235" y="315"/>
                  <a:pt x="234" y="315"/>
                </a:cubicBezTo>
                <a:cubicBezTo>
                  <a:pt x="233" y="315"/>
                  <a:pt x="231" y="315"/>
                  <a:pt x="230" y="316"/>
                </a:cubicBezTo>
                <a:cubicBezTo>
                  <a:pt x="205" y="317"/>
                  <a:pt x="180" y="316"/>
                  <a:pt x="156" y="313"/>
                </a:cubicBezTo>
                <a:cubicBezTo>
                  <a:pt x="149" y="313"/>
                  <a:pt x="142" y="312"/>
                  <a:pt x="134" y="311"/>
                </a:cubicBezTo>
                <a:cubicBezTo>
                  <a:pt x="133" y="311"/>
                  <a:pt x="131" y="311"/>
                  <a:pt x="130" y="311"/>
                </a:cubicBezTo>
                <a:cubicBezTo>
                  <a:pt x="97" y="307"/>
                  <a:pt x="61" y="299"/>
                  <a:pt x="34" y="282"/>
                </a:cubicBezTo>
                <a:cubicBezTo>
                  <a:pt x="33" y="281"/>
                  <a:pt x="31" y="280"/>
                  <a:pt x="30" y="279"/>
                </a:cubicBezTo>
                <a:cubicBezTo>
                  <a:pt x="25" y="276"/>
                  <a:pt x="21" y="272"/>
                  <a:pt x="17" y="2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5105400" y="2093913"/>
            <a:ext cx="504825" cy="66675"/>
          </a:xfrm>
          <a:custGeom>
            <a:avLst/>
            <a:gdLst>
              <a:gd name="T0" fmla="*/ 74 w 206"/>
              <a:gd name="T1" fmla="*/ 8 h 27"/>
              <a:gd name="T2" fmla="*/ 78 w 206"/>
              <a:gd name="T3" fmla="*/ 8 h 27"/>
              <a:gd name="T4" fmla="*/ 87 w 206"/>
              <a:gd name="T5" fmla="*/ 9 h 27"/>
              <a:gd name="T6" fmla="*/ 122 w 206"/>
              <a:gd name="T7" fmla="*/ 13 h 27"/>
              <a:gd name="T8" fmla="*/ 174 w 206"/>
              <a:gd name="T9" fmla="*/ 21 h 27"/>
              <a:gd name="T10" fmla="*/ 178 w 206"/>
              <a:gd name="T11" fmla="*/ 21 h 27"/>
              <a:gd name="T12" fmla="*/ 203 w 206"/>
              <a:gd name="T13" fmla="*/ 26 h 27"/>
              <a:gd name="T14" fmla="*/ 204 w 206"/>
              <a:gd name="T15" fmla="*/ 22 h 27"/>
              <a:gd name="T16" fmla="*/ 178 w 206"/>
              <a:gd name="T17" fmla="*/ 17 h 27"/>
              <a:gd name="T18" fmla="*/ 174 w 206"/>
              <a:gd name="T19" fmla="*/ 17 h 27"/>
              <a:gd name="T20" fmla="*/ 151 w 206"/>
              <a:gd name="T21" fmla="*/ 13 h 27"/>
              <a:gd name="T22" fmla="*/ 121 w 206"/>
              <a:gd name="T23" fmla="*/ 9 h 27"/>
              <a:gd name="T24" fmla="*/ 78 w 206"/>
              <a:gd name="T25" fmla="*/ 5 h 27"/>
              <a:gd name="T26" fmla="*/ 74 w 206"/>
              <a:gd name="T27" fmla="*/ 4 h 27"/>
              <a:gd name="T28" fmla="*/ 1 w 206"/>
              <a:gd name="T29" fmla="*/ 0 h 27"/>
              <a:gd name="T30" fmla="*/ 1 w 206"/>
              <a:gd name="T31" fmla="*/ 0 h 27"/>
              <a:gd name="T32" fmla="*/ 74 w 206"/>
              <a:gd name="T3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27">
                <a:moveTo>
                  <a:pt x="74" y="8"/>
                </a:moveTo>
                <a:cubicBezTo>
                  <a:pt x="75" y="8"/>
                  <a:pt x="77" y="8"/>
                  <a:pt x="78" y="8"/>
                </a:cubicBezTo>
                <a:cubicBezTo>
                  <a:pt x="81" y="8"/>
                  <a:pt x="84" y="9"/>
                  <a:pt x="87" y="9"/>
                </a:cubicBezTo>
                <a:cubicBezTo>
                  <a:pt x="98" y="10"/>
                  <a:pt x="110" y="12"/>
                  <a:pt x="122" y="13"/>
                </a:cubicBezTo>
                <a:cubicBezTo>
                  <a:pt x="139" y="15"/>
                  <a:pt x="157" y="18"/>
                  <a:pt x="174" y="21"/>
                </a:cubicBezTo>
                <a:cubicBezTo>
                  <a:pt x="175" y="21"/>
                  <a:pt x="177" y="21"/>
                  <a:pt x="178" y="21"/>
                </a:cubicBezTo>
                <a:cubicBezTo>
                  <a:pt x="186" y="23"/>
                  <a:pt x="195" y="25"/>
                  <a:pt x="203" y="26"/>
                </a:cubicBezTo>
                <a:cubicBezTo>
                  <a:pt x="206" y="27"/>
                  <a:pt x="206" y="23"/>
                  <a:pt x="204" y="22"/>
                </a:cubicBezTo>
                <a:cubicBezTo>
                  <a:pt x="195" y="21"/>
                  <a:pt x="187" y="19"/>
                  <a:pt x="178" y="17"/>
                </a:cubicBezTo>
                <a:cubicBezTo>
                  <a:pt x="177" y="17"/>
                  <a:pt x="175" y="17"/>
                  <a:pt x="174" y="17"/>
                </a:cubicBezTo>
                <a:cubicBezTo>
                  <a:pt x="166" y="15"/>
                  <a:pt x="159" y="14"/>
                  <a:pt x="151" y="13"/>
                </a:cubicBezTo>
                <a:cubicBezTo>
                  <a:pt x="141" y="11"/>
                  <a:pt x="131" y="10"/>
                  <a:pt x="121" y="9"/>
                </a:cubicBezTo>
                <a:cubicBezTo>
                  <a:pt x="107" y="7"/>
                  <a:pt x="92" y="6"/>
                  <a:pt x="78" y="5"/>
                </a:cubicBezTo>
                <a:cubicBezTo>
                  <a:pt x="77" y="5"/>
                  <a:pt x="75" y="4"/>
                  <a:pt x="74" y="4"/>
                </a:cubicBezTo>
                <a:cubicBezTo>
                  <a:pt x="50" y="2"/>
                  <a:pt x="25" y="1"/>
                  <a:pt x="1" y="0"/>
                </a:cubicBezTo>
                <a:cubicBezTo>
                  <a:pt x="0" y="0"/>
                  <a:pt x="0" y="0"/>
                  <a:pt x="1" y="0"/>
                </a:cubicBezTo>
                <a:cubicBezTo>
                  <a:pt x="25" y="3"/>
                  <a:pt x="50" y="5"/>
                  <a:pt x="74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5368925" y="2152651"/>
            <a:ext cx="238125" cy="31750"/>
          </a:xfrm>
          <a:custGeom>
            <a:avLst/>
            <a:gdLst>
              <a:gd name="T0" fmla="*/ 1 w 97"/>
              <a:gd name="T1" fmla="*/ 1 h 13"/>
              <a:gd name="T2" fmla="*/ 52 w 97"/>
              <a:gd name="T3" fmla="*/ 10 h 13"/>
              <a:gd name="T4" fmla="*/ 66 w 97"/>
              <a:gd name="T5" fmla="*/ 12 h 13"/>
              <a:gd name="T6" fmla="*/ 70 w 97"/>
              <a:gd name="T7" fmla="*/ 12 h 13"/>
              <a:gd name="T8" fmla="*/ 96 w 97"/>
              <a:gd name="T9" fmla="*/ 8 h 13"/>
              <a:gd name="T10" fmla="*/ 96 w 97"/>
              <a:gd name="T11" fmla="*/ 8 h 13"/>
              <a:gd name="T12" fmla="*/ 70 w 97"/>
              <a:gd name="T13" fmla="*/ 5 h 13"/>
              <a:gd name="T14" fmla="*/ 66 w 97"/>
              <a:gd name="T15" fmla="*/ 5 h 13"/>
              <a:gd name="T16" fmla="*/ 1 w 97"/>
              <a:gd name="T17" fmla="*/ 0 h 13"/>
              <a:gd name="T18" fmla="*/ 1 w 97"/>
              <a:gd name="T1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3">
                <a:moveTo>
                  <a:pt x="1" y="1"/>
                </a:moveTo>
                <a:cubicBezTo>
                  <a:pt x="17" y="7"/>
                  <a:pt x="35" y="9"/>
                  <a:pt x="52" y="10"/>
                </a:cubicBezTo>
                <a:cubicBezTo>
                  <a:pt x="56" y="11"/>
                  <a:pt x="61" y="11"/>
                  <a:pt x="66" y="12"/>
                </a:cubicBezTo>
                <a:cubicBezTo>
                  <a:pt x="67" y="12"/>
                  <a:pt x="69" y="12"/>
                  <a:pt x="70" y="12"/>
                </a:cubicBezTo>
                <a:cubicBezTo>
                  <a:pt x="79" y="13"/>
                  <a:pt x="89" y="12"/>
                  <a:pt x="96" y="8"/>
                </a:cubicBezTo>
                <a:cubicBezTo>
                  <a:pt x="97" y="8"/>
                  <a:pt x="97" y="8"/>
                  <a:pt x="96" y="8"/>
                </a:cubicBezTo>
                <a:cubicBezTo>
                  <a:pt x="88" y="7"/>
                  <a:pt x="79" y="6"/>
                  <a:pt x="70" y="5"/>
                </a:cubicBezTo>
                <a:cubicBezTo>
                  <a:pt x="69" y="5"/>
                  <a:pt x="67" y="5"/>
                  <a:pt x="66" y="5"/>
                </a:cubicBezTo>
                <a:cubicBezTo>
                  <a:pt x="44" y="4"/>
                  <a:pt x="23" y="3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481638" y="2197101"/>
            <a:ext cx="128587" cy="9525"/>
          </a:xfrm>
          <a:custGeom>
            <a:avLst/>
            <a:gdLst>
              <a:gd name="T0" fmla="*/ 49 w 52"/>
              <a:gd name="T1" fmla="*/ 0 h 4"/>
              <a:gd name="T2" fmla="*/ 24 w 52"/>
              <a:gd name="T3" fmla="*/ 0 h 4"/>
              <a:gd name="T4" fmla="*/ 20 w 52"/>
              <a:gd name="T5" fmla="*/ 0 h 4"/>
              <a:gd name="T6" fmla="*/ 1 w 52"/>
              <a:gd name="T7" fmla="*/ 1 h 4"/>
              <a:gd name="T8" fmla="*/ 1 w 52"/>
              <a:gd name="T9" fmla="*/ 2 h 4"/>
              <a:gd name="T10" fmla="*/ 20 w 52"/>
              <a:gd name="T11" fmla="*/ 3 h 4"/>
              <a:gd name="T12" fmla="*/ 24 w 52"/>
              <a:gd name="T13" fmla="*/ 3 h 4"/>
              <a:gd name="T14" fmla="*/ 49 w 52"/>
              <a:gd name="T15" fmla="*/ 3 h 4"/>
              <a:gd name="T16" fmla="*/ 50 w 52"/>
              <a:gd name="T17" fmla="*/ 2 h 4"/>
              <a:gd name="T18" fmla="*/ 52 w 52"/>
              <a:gd name="T19" fmla="*/ 1 h 4"/>
              <a:gd name="T20" fmla="*/ 52 w 52"/>
              <a:gd name="T21" fmla="*/ 1 h 4"/>
              <a:gd name="T22" fmla="*/ 50 w 52"/>
              <a:gd name="T23" fmla="*/ 1 h 4"/>
              <a:gd name="T24" fmla="*/ 49 w 52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4">
                <a:moveTo>
                  <a:pt x="49" y="0"/>
                </a:moveTo>
                <a:cubicBezTo>
                  <a:pt x="41" y="0"/>
                  <a:pt x="33" y="0"/>
                  <a:pt x="24" y="0"/>
                </a:cubicBezTo>
                <a:cubicBezTo>
                  <a:pt x="23" y="0"/>
                  <a:pt x="21" y="0"/>
                  <a:pt x="20" y="0"/>
                </a:cubicBezTo>
                <a:cubicBezTo>
                  <a:pt x="14" y="0"/>
                  <a:pt x="7" y="0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7" y="2"/>
                  <a:pt x="14" y="2"/>
                  <a:pt x="20" y="3"/>
                </a:cubicBezTo>
                <a:cubicBezTo>
                  <a:pt x="21" y="3"/>
                  <a:pt x="23" y="3"/>
                  <a:pt x="24" y="3"/>
                </a:cubicBezTo>
                <a:cubicBezTo>
                  <a:pt x="33" y="4"/>
                  <a:pt x="41" y="4"/>
                  <a:pt x="49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0"/>
                  <a:pt x="4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268913" y="2187576"/>
            <a:ext cx="153987" cy="22225"/>
          </a:xfrm>
          <a:custGeom>
            <a:avLst/>
            <a:gdLst>
              <a:gd name="T0" fmla="*/ 62 w 63"/>
              <a:gd name="T1" fmla="*/ 8 h 9"/>
              <a:gd name="T2" fmla="*/ 11 w 63"/>
              <a:gd name="T3" fmla="*/ 2 h 9"/>
              <a:gd name="T4" fmla="*/ 7 w 63"/>
              <a:gd name="T5" fmla="*/ 1 h 9"/>
              <a:gd name="T6" fmla="*/ 1 w 63"/>
              <a:gd name="T7" fmla="*/ 0 h 9"/>
              <a:gd name="T8" fmla="*/ 0 w 63"/>
              <a:gd name="T9" fmla="*/ 2 h 9"/>
              <a:gd name="T10" fmla="*/ 7 w 63"/>
              <a:gd name="T11" fmla="*/ 4 h 9"/>
              <a:gd name="T12" fmla="*/ 11 w 63"/>
              <a:gd name="T13" fmla="*/ 5 h 9"/>
              <a:gd name="T14" fmla="*/ 62 w 63"/>
              <a:gd name="T15" fmla="*/ 9 h 9"/>
              <a:gd name="T16" fmla="*/ 62 w 63"/>
              <a:gd name="T1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62" y="8"/>
                </a:moveTo>
                <a:cubicBezTo>
                  <a:pt x="45" y="5"/>
                  <a:pt x="28" y="4"/>
                  <a:pt x="11" y="2"/>
                </a:cubicBezTo>
                <a:cubicBezTo>
                  <a:pt x="10" y="2"/>
                  <a:pt x="8" y="1"/>
                  <a:pt x="7" y="1"/>
                </a:cubicBezTo>
                <a:cubicBezTo>
                  <a:pt x="5" y="1"/>
                  <a:pt x="3" y="1"/>
                  <a:pt x="1" y="0"/>
                </a:cubicBezTo>
                <a:cubicBezTo>
                  <a:pt x="0" y="0"/>
                  <a:pt x="0" y="2"/>
                  <a:pt x="0" y="2"/>
                </a:cubicBezTo>
                <a:cubicBezTo>
                  <a:pt x="3" y="3"/>
                  <a:pt x="5" y="3"/>
                  <a:pt x="7" y="4"/>
                </a:cubicBezTo>
                <a:cubicBezTo>
                  <a:pt x="8" y="4"/>
                  <a:pt x="10" y="4"/>
                  <a:pt x="11" y="5"/>
                </a:cubicBezTo>
                <a:cubicBezTo>
                  <a:pt x="28" y="8"/>
                  <a:pt x="45" y="8"/>
                  <a:pt x="62" y="9"/>
                </a:cubicBezTo>
                <a:cubicBezTo>
                  <a:pt x="63" y="9"/>
                  <a:pt x="63" y="8"/>
                  <a:pt x="62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399088" y="2225676"/>
            <a:ext cx="204787" cy="20638"/>
          </a:xfrm>
          <a:custGeom>
            <a:avLst/>
            <a:gdLst>
              <a:gd name="T0" fmla="*/ 82 w 84"/>
              <a:gd name="T1" fmla="*/ 1 h 8"/>
              <a:gd name="T2" fmla="*/ 58 w 84"/>
              <a:gd name="T3" fmla="*/ 0 h 8"/>
              <a:gd name="T4" fmla="*/ 54 w 84"/>
              <a:gd name="T5" fmla="*/ 0 h 8"/>
              <a:gd name="T6" fmla="*/ 1 w 84"/>
              <a:gd name="T7" fmla="*/ 6 h 8"/>
              <a:gd name="T8" fmla="*/ 1 w 84"/>
              <a:gd name="T9" fmla="*/ 8 h 8"/>
              <a:gd name="T10" fmla="*/ 54 w 84"/>
              <a:gd name="T11" fmla="*/ 6 h 8"/>
              <a:gd name="T12" fmla="*/ 58 w 84"/>
              <a:gd name="T13" fmla="*/ 6 h 8"/>
              <a:gd name="T14" fmla="*/ 82 w 84"/>
              <a:gd name="T15" fmla="*/ 4 h 8"/>
              <a:gd name="T16" fmla="*/ 82 w 84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">
                <a:moveTo>
                  <a:pt x="82" y="1"/>
                </a:moveTo>
                <a:cubicBezTo>
                  <a:pt x="74" y="0"/>
                  <a:pt x="66" y="0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36" y="0"/>
                  <a:pt x="18" y="3"/>
                  <a:pt x="1" y="6"/>
                </a:cubicBezTo>
                <a:cubicBezTo>
                  <a:pt x="0" y="6"/>
                  <a:pt x="0" y="8"/>
                  <a:pt x="1" y="8"/>
                </a:cubicBezTo>
                <a:cubicBezTo>
                  <a:pt x="19" y="7"/>
                  <a:pt x="36" y="7"/>
                  <a:pt x="54" y="6"/>
                </a:cubicBezTo>
                <a:cubicBezTo>
                  <a:pt x="55" y="6"/>
                  <a:pt x="57" y="6"/>
                  <a:pt x="58" y="6"/>
                </a:cubicBezTo>
                <a:cubicBezTo>
                  <a:pt x="66" y="6"/>
                  <a:pt x="74" y="5"/>
                  <a:pt x="82" y="4"/>
                </a:cubicBezTo>
                <a:cubicBezTo>
                  <a:pt x="84" y="4"/>
                  <a:pt x="84" y="1"/>
                  <a:pt x="8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4970463" y="1617663"/>
            <a:ext cx="184150" cy="461963"/>
          </a:xfrm>
          <a:custGeom>
            <a:avLst/>
            <a:gdLst>
              <a:gd name="T0" fmla="*/ 73 w 75"/>
              <a:gd name="T1" fmla="*/ 7 h 188"/>
              <a:gd name="T2" fmla="*/ 50 w 75"/>
              <a:gd name="T3" fmla="*/ 62 h 188"/>
              <a:gd name="T4" fmla="*/ 33 w 75"/>
              <a:gd name="T5" fmla="*/ 101 h 188"/>
              <a:gd name="T6" fmla="*/ 29 w 75"/>
              <a:gd name="T7" fmla="*/ 110 h 188"/>
              <a:gd name="T8" fmla="*/ 1 w 75"/>
              <a:gd name="T9" fmla="*/ 185 h 188"/>
              <a:gd name="T10" fmla="*/ 3 w 75"/>
              <a:gd name="T11" fmla="*/ 186 h 188"/>
              <a:gd name="T12" fmla="*/ 29 w 75"/>
              <a:gd name="T13" fmla="*/ 122 h 188"/>
              <a:gd name="T14" fmla="*/ 33 w 75"/>
              <a:gd name="T15" fmla="*/ 112 h 188"/>
              <a:gd name="T16" fmla="*/ 35 w 75"/>
              <a:gd name="T17" fmla="*/ 107 h 188"/>
              <a:gd name="T18" fmla="*/ 37 w 75"/>
              <a:gd name="T19" fmla="*/ 103 h 188"/>
              <a:gd name="T20" fmla="*/ 66 w 75"/>
              <a:gd name="T21" fmla="*/ 31 h 188"/>
              <a:gd name="T22" fmla="*/ 73 w 75"/>
              <a:gd name="T23" fmla="*/ 7 h 188"/>
              <a:gd name="T24" fmla="*/ 75 w 75"/>
              <a:gd name="T25" fmla="*/ 3 h 188"/>
              <a:gd name="T26" fmla="*/ 75 w 75"/>
              <a:gd name="T27" fmla="*/ 0 h 188"/>
              <a:gd name="T28" fmla="*/ 74 w 75"/>
              <a:gd name="T29" fmla="*/ 3 h 188"/>
              <a:gd name="T30" fmla="*/ 73 w 75"/>
              <a:gd name="T31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88">
                <a:moveTo>
                  <a:pt x="73" y="7"/>
                </a:moveTo>
                <a:cubicBezTo>
                  <a:pt x="65" y="25"/>
                  <a:pt x="57" y="44"/>
                  <a:pt x="50" y="62"/>
                </a:cubicBezTo>
                <a:cubicBezTo>
                  <a:pt x="44" y="75"/>
                  <a:pt x="38" y="88"/>
                  <a:pt x="33" y="101"/>
                </a:cubicBezTo>
                <a:cubicBezTo>
                  <a:pt x="32" y="104"/>
                  <a:pt x="30" y="107"/>
                  <a:pt x="29" y="110"/>
                </a:cubicBezTo>
                <a:cubicBezTo>
                  <a:pt x="19" y="135"/>
                  <a:pt x="9" y="160"/>
                  <a:pt x="1" y="185"/>
                </a:cubicBezTo>
                <a:cubicBezTo>
                  <a:pt x="0" y="187"/>
                  <a:pt x="2" y="188"/>
                  <a:pt x="3" y="186"/>
                </a:cubicBezTo>
                <a:cubicBezTo>
                  <a:pt x="12" y="165"/>
                  <a:pt x="20" y="143"/>
                  <a:pt x="29" y="122"/>
                </a:cubicBezTo>
                <a:cubicBezTo>
                  <a:pt x="30" y="119"/>
                  <a:pt x="32" y="115"/>
                  <a:pt x="33" y="112"/>
                </a:cubicBezTo>
                <a:cubicBezTo>
                  <a:pt x="34" y="110"/>
                  <a:pt x="34" y="109"/>
                  <a:pt x="35" y="107"/>
                </a:cubicBezTo>
                <a:cubicBezTo>
                  <a:pt x="36" y="106"/>
                  <a:pt x="36" y="104"/>
                  <a:pt x="37" y="103"/>
                </a:cubicBezTo>
                <a:cubicBezTo>
                  <a:pt x="46" y="79"/>
                  <a:pt x="56" y="55"/>
                  <a:pt x="66" y="31"/>
                </a:cubicBezTo>
                <a:cubicBezTo>
                  <a:pt x="68" y="25"/>
                  <a:pt x="71" y="16"/>
                  <a:pt x="73" y="7"/>
                </a:cubicBezTo>
                <a:cubicBezTo>
                  <a:pt x="74" y="6"/>
                  <a:pt x="74" y="4"/>
                  <a:pt x="75" y="3"/>
                </a:cubicBezTo>
                <a:cubicBezTo>
                  <a:pt x="75" y="2"/>
                  <a:pt x="75" y="1"/>
                  <a:pt x="75" y="0"/>
                </a:cubicBezTo>
                <a:cubicBezTo>
                  <a:pt x="75" y="1"/>
                  <a:pt x="75" y="2"/>
                  <a:pt x="74" y="3"/>
                </a:cubicBezTo>
                <a:cubicBezTo>
                  <a:pt x="74" y="4"/>
                  <a:pt x="73" y="6"/>
                  <a:pt x="73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4946650" y="1544638"/>
            <a:ext cx="227012" cy="617538"/>
          </a:xfrm>
          <a:custGeom>
            <a:avLst/>
            <a:gdLst>
              <a:gd name="T0" fmla="*/ 13 w 93"/>
              <a:gd name="T1" fmla="*/ 247 h 252"/>
              <a:gd name="T2" fmla="*/ 10 w 93"/>
              <a:gd name="T3" fmla="*/ 237 h 252"/>
              <a:gd name="T4" fmla="*/ 9 w 93"/>
              <a:gd name="T5" fmla="*/ 233 h 252"/>
              <a:gd name="T6" fmla="*/ 38 w 93"/>
              <a:gd name="T7" fmla="*/ 137 h 252"/>
              <a:gd name="T8" fmla="*/ 43 w 93"/>
              <a:gd name="T9" fmla="*/ 128 h 252"/>
              <a:gd name="T10" fmla="*/ 46 w 93"/>
              <a:gd name="T11" fmla="*/ 122 h 252"/>
              <a:gd name="T12" fmla="*/ 74 w 93"/>
              <a:gd name="T13" fmla="*/ 37 h 252"/>
              <a:gd name="T14" fmla="*/ 75 w 93"/>
              <a:gd name="T15" fmla="*/ 33 h 252"/>
              <a:gd name="T16" fmla="*/ 93 w 93"/>
              <a:gd name="T17" fmla="*/ 0 h 252"/>
              <a:gd name="T18" fmla="*/ 93 w 93"/>
              <a:gd name="T19" fmla="*/ 0 h 252"/>
              <a:gd name="T20" fmla="*/ 71 w 93"/>
              <a:gd name="T21" fmla="*/ 33 h 252"/>
              <a:gd name="T22" fmla="*/ 70 w 93"/>
              <a:gd name="T23" fmla="*/ 37 h 252"/>
              <a:gd name="T24" fmla="*/ 64 w 93"/>
              <a:gd name="T25" fmla="*/ 54 h 252"/>
              <a:gd name="T26" fmla="*/ 43 w 93"/>
              <a:gd name="T27" fmla="*/ 115 h 252"/>
              <a:gd name="T28" fmla="*/ 39 w 93"/>
              <a:gd name="T29" fmla="*/ 124 h 252"/>
              <a:gd name="T30" fmla="*/ 37 w 93"/>
              <a:gd name="T31" fmla="*/ 128 h 252"/>
              <a:gd name="T32" fmla="*/ 35 w 93"/>
              <a:gd name="T33" fmla="*/ 133 h 252"/>
              <a:gd name="T34" fmla="*/ 33 w 93"/>
              <a:gd name="T35" fmla="*/ 137 h 252"/>
              <a:gd name="T36" fmla="*/ 7 w 93"/>
              <a:gd name="T37" fmla="*/ 198 h 252"/>
              <a:gd name="T38" fmla="*/ 2 w 93"/>
              <a:gd name="T39" fmla="*/ 233 h 252"/>
              <a:gd name="T40" fmla="*/ 2 w 93"/>
              <a:gd name="T41" fmla="*/ 237 h 252"/>
              <a:gd name="T42" fmla="*/ 8 w 93"/>
              <a:gd name="T43" fmla="*/ 250 h 252"/>
              <a:gd name="T44" fmla="*/ 13 w 93"/>
              <a:gd name="T45" fmla="*/ 24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252">
                <a:moveTo>
                  <a:pt x="13" y="247"/>
                </a:moveTo>
                <a:cubicBezTo>
                  <a:pt x="12" y="244"/>
                  <a:pt x="11" y="240"/>
                  <a:pt x="10" y="237"/>
                </a:cubicBezTo>
                <a:cubicBezTo>
                  <a:pt x="10" y="236"/>
                  <a:pt x="9" y="234"/>
                  <a:pt x="9" y="233"/>
                </a:cubicBezTo>
                <a:cubicBezTo>
                  <a:pt x="5" y="201"/>
                  <a:pt x="23" y="167"/>
                  <a:pt x="38" y="137"/>
                </a:cubicBezTo>
                <a:cubicBezTo>
                  <a:pt x="40" y="134"/>
                  <a:pt x="41" y="131"/>
                  <a:pt x="43" y="128"/>
                </a:cubicBezTo>
                <a:cubicBezTo>
                  <a:pt x="44" y="126"/>
                  <a:pt x="45" y="124"/>
                  <a:pt x="46" y="122"/>
                </a:cubicBezTo>
                <a:cubicBezTo>
                  <a:pt x="58" y="96"/>
                  <a:pt x="63" y="65"/>
                  <a:pt x="74" y="37"/>
                </a:cubicBezTo>
                <a:cubicBezTo>
                  <a:pt x="74" y="36"/>
                  <a:pt x="75" y="34"/>
                  <a:pt x="75" y="33"/>
                </a:cubicBezTo>
                <a:cubicBezTo>
                  <a:pt x="80" y="21"/>
                  <a:pt x="85" y="1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7"/>
                  <a:pt x="76" y="20"/>
                  <a:pt x="71" y="33"/>
                </a:cubicBezTo>
                <a:cubicBezTo>
                  <a:pt x="71" y="34"/>
                  <a:pt x="70" y="36"/>
                  <a:pt x="70" y="37"/>
                </a:cubicBezTo>
                <a:cubicBezTo>
                  <a:pt x="68" y="43"/>
                  <a:pt x="66" y="49"/>
                  <a:pt x="64" y="54"/>
                </a:cubicBezTo>
                <a:cubicBezTo>
                  <a:pt x="57" y="75"/>
                  <a:pt x="51" y="95"/>
                  <a:pt x="43" y="115"/>
                </a:cubicBezTo>
                <a:cubicBezTo>
                  <a:pt x="42" y="118"/>
                  <a:pt x="40" y="121"/>
                  <a:pt x="39" y="124"/>
                </a:cubicBezTo>
                <a:cubicBezTo>
                  <a:pt x="38" y="125"/>
                  <a:pt x="38" y="126"/>
                  <a:pt x="37" y="128"/>
                </a:cubicBezTo>
                <a:cubicBezTo>
                  <a:pt x="37" y="129"/>
                  <a:pt x="36" y="131"/>
                  <a:pt x="35" y="133"/>
                </a:cubicBezTo>
                <a:cubicBezTo>
                  <a:pt x="34" y="134"/>
                  <a:pt x="33" y="136"/>
                  <a:pt x="33" y="137"/>
                </a:cubicBezTo>
                <a:cubicBezTo>
                  <a:pt x="23" y="157"/>
                  <a:pt x="13" y="177"/>
                  <a:pt x="7" y="198"/>
                </a:cubicBezTo>
                <a:cubicBezTo>
                  <a:pt x="3" y="208"/>
                  <a:pt x="0" y="221"/>
                  <a:pt x="2" y="233"/>
                </a:cubicBezTo>
                <a:cubicBezTo>
                  <a:pt x="2" y="234"/>
                  <a:pt x="2" y="236"/>
                  <a:pt x="2" y="237"/>
                </a:cubicBezTo>
                <a:cubicBezTo>
                  <a:pt x="3" y="242"/>
                  <a:pt x="5" y="246"/>
                  <a:pt x="8" y="250"/>
                </a:cubicBezTo>
                <a:cubicBezTo>
                  <a:pt x="10" y="252"/>
                  <a:pt x="14" y="250"/>
                  <a:pt x="13" y="2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5245100" y="1579563"/>
            <a:ext cx="295275" cy="122238"/>
          </a:xfrm>
          <a:custGeom>
            <a:avLst/>
            <a:gdLst>
              <a:gd name="T0" fmla="*/ 3 w 121"/>
              <a:gd name="T1" fmla="*/ 47 h 50"/>
              <a:gd name="T2" fmla="*/ 6 w 121"/>
              <a:gd name="T3" fmla="*/ 48 h 50"/>
              <a:gd name="T4" fmla="*/ 17 w 121"/>
              <a:gd name="T5" fmla="*/ 30 h 50"/>
              <a:gd name="T6" fmla="*/ 23 w 121"/>
              <a:gd name="T7" fmla="*/ 19 h 50"/>
              <a:gd name="T8" fmla="*/ 25 w 121"/>
              <a:gd name="T9" fmla="*/ 14 h 50"/>
              <a:gd name="T10" fmla="*/ 27 w 121"/>
              <a:gd name="T11" fmla="*/ 8 h 50"/>
              <a:gd name="T12" fmla="*/ 26 w 121"/>
              <a:gd name="T13" fmla="*/ 14 h 50"/>
              <a:gd name="T14" fmla="*/ 26 w 121"/>
              <a:gd name="T15" fmla="*/ 19 h 50"/>
              <a:gd name="T16" fmla="*/ 26 w 121"/>
              <a:gd name="T17" fmla="*/ 23 h 50"/>
              <a:gd name="T18" fmla="*/ 27 w 121"/>
              <a:gd name="T19" fmla="*/ 41 h 50"/>
              <a:gd name="T20" fmla="*/ 31 w 121"/>
              <a:gd name="T21" fmla="*/ 42 h 50"/>
              <a:gd name="T22" fmla="*/ 47 w 121"/>
              <a:gd name="T23" fmla="*/ 24 h 50"/>
              <a:gd name="T24" fmla="*/ 48 w 121"/>
              <a:gd name="T25" fmla="*/ 41 h 50"/>
              <a:gd name="T26" fmla="*/ 50 w 121"/>
              <a:gd name="T27" fmla="*/ 42 h 50"/>
              <a:gd name="T28" fmla="*/ 117 w 121"/>
              <a:gd name="T29" fmla="*/ 47 h 50"/>
              <a:gd name="T30" fmla="*/ 119 w 121"/>
              <a:gd name="T31" fmla="*/ 50 h 50"/>
              <a:gd name="T32" fmla="*/ 121 w 121"/>
              <a:gd name="T33" fmla="*/ 50 h 50"/>
              <a:gd name="T34" fmla="*/ 121 w 121"/>
              <a:gd name="T35" fmla="*/ 49 h 50"/>
              <a:gd name="T36" fmla="*/ 121 w 121"/>
              <a:gd name="T37" fmla="*/ 48 h 50"/>
              <a:gd name="T38" fmla="*/ 117 w 121"/>
              <a:gd name="T39" fmla="*/ 40 h 50"/>
              <a:gd name="T40" fmla="*/ 89 w 121"/>
              <a:gd name="T41" fmla="*/ 31 h 50"/>
              <a:gd name="T42" fmla="*/ 62 w 121"/>
              <a:gd name="T43" fmla="*/ 36 h 50"/>
              <a:gd name="T44" fmla="*/ 50 w 121"/>
              <a:gd name="T45" fmla="*/ 23 h 50"/>
              <a:gd name="T46" fmla="*/ 50 w 121"/>
              <a:gd name="T47" fmla="*/ 20 h 50"/>
              <a:gd name="T48" fmla="*/ 50 w 121"/>
              <a:gd name="T49" fmla="*/ 19 h 50"/>
              <a:gd name="T50" fmla="*/ 47 w 121"/>
              <a:gd name="T51" fmla="*/ 19 h 50"/>
              <a:gd name="T52" fmla="*/ 47 w 121"/>
              <a:gd name="T53" fmla="*/ 19 h 50"/>
              <a:gd name="T54" fmla="*/ 43 w 121"/>
              <a:gd name="T55" fmla="*/ 23 h 50"/>
              <a:gd name="T56" fmla="*/ 29 w 121"/>
              <a:gd name="T57" fmla="*/ 36 h 50"/>
              <a:gd name="T58" fmla="*/ 31 w 121"/>
              <a:gd name="T59" fmla="*/ 23 h 50"/>
              <a:gd name="T60" fmla="*/ 31 w 121"/>
              <a:gd name="T61" fmla="*/ 19 h 50"/>
              <a:gd name="T62" fmla="*/ 31 w 121"/>
              <a:gd name="T63" fmla="*/ 2 h 50"/>
              <a:gd name="T64" fmla="*/ 28 w 121"/>
              <a:gd name="T65" fmla="*/ 1 h 50"/>
              <a:gd name="T66" fmla="*/ 21 w 121"/>
              <a:gd name="T67" fmla="*/ 15 h 50"/>
              <a:gd name="T68" fmla="*/ 17 w 121"/>
              <a:gd name="T69" fmla="*/ 23 h 50"/>
              <a:gd name="T70" fmla="*/ 7 w 121"/>
              <a:gd name="T71" fmla="*/ 40 h 50"/>
              <a:gd name="T72" fmla="*/ 4 w 121"/>
              <a:gd name="T73" fmla="*/ 28 h 50"/>
              <a:gd name="T74" fmla="*/ 5 w 121"/>
              <a:gd name="T75" fmla="*/ 23 h 50"/>
              <a:gd name="T76" fmla="*/ 5 w 121"/>
              <a:gd name="T77" fmla="*/ 19 h 50"/>
              <a:gd name="T78" fmla="*/ 4 w 121"/>
              <a:gd name="T79" fmla="*/ 9 h 50"/>
              <a:gd name="T80" fmla="*/ 4 w 121"/>
              <a:gd name="T81" fmla="*/ 9 h 50"/>
              <a:gd name="T82" fmla="*/ 8 w 121"/>
              <a:gd name="T83" fmla="*/ 3 h 50"/>
              <a:gd name="T84" fmla="*/ 7 w 121"/>
              <a:gd name="T85" fmla="*/ 1 h 50"/>
              <a:gd name="T86" fmla="*/ 5 w 121"/>
              <a:gd name="T87" fmla="*/ 1 h 50"/>
              <a:gd name="T88" fmla="*/ 4 w 121"/>
              <a:gd name="T89" fmla="*/ 2 h 50"/>
              <a:gd name="T90" fmla="*/ 1 w 121"/>
              <a:gd name="T91" fmla="*/ 19 h 50"/>
              <a:gd name="T92" fmla="*/ 0 w 121"/>
              <a:gd name="T93" fmla="*/ 23 h 50"/>
              <a:gd name="T94" fmla="*/ 3 w 121"/>
              <a:gd name="T95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50">
                <a:moveTo>
                  <a:pt x="3" y="47"/>
                </a:moveTo>
                <a:cubicBezTo>
                  <a:pt x="3" y="48"/>
                  <a:pt x="5" y="49"/>
                  <a:pt x="6" y="48"/>
                </a:cubicBezTo>
                <a:cubicBezTo>
                  <a:pt x="10" y="42"/>
                  <a:pt x="14" y="36"/>
                  <a:pt x="17" y="30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7"/>
                  <a:pt x="24" y="15"/>
                  <a:pt x="25" y="14"/>
                </a:cubicBezTo>
                <a:cubicBezTo>
                  <a:pt x="26" y="11"/>
                  <a:pt x="27" y="9"/>
                  <a:pt x="27" y="8"/>
                </a:cubicBezTo>
                <a:cubicBezTo>
                  <a:pt x="27" y="9"/>
                  <a:pt x="27" y="11"/>
                  <a:pt x="26" y="14"/>
                </a:cubicBezTo>
                <a:cubicBezTo>
                  <a:pt x="26" y="16"/>
                  <a:pt x="26" y="17"/>
                  <a:pt x="26" y="19"/>
                </a:cubicBezTo>
                <a:cubicBezTo>
                  <a:pt x="26" y="20"/>
                  <a:pt x="26" y="22"/>
                  <a:pt x="26" y="23"/>
                </a:cubicBezTo>
                <a:cubicBezTo>
                  <a:pt x="26" y="29"/>
                  <a:pt x="27" y="35"/>
                  <a:pt x="27" y="41"/>
                </a:cubicBezTo>
                <a:cubicBezTo>
                  <a:pt x="27" y="43"/>
                  <a:pt x="29" y="44"/>
                  <a:pt x="31" y="42"/>
                </a:cubicBezTo>
                <a:cubicBezTo>
                  <a:pt x="35" y="34"/>
                  <a:pt x="41" y="31"/>
                  <a:pt x="47" y="24"/>
                </a:cubicBezTo>
                <a:cubicBezTo>
                  <a:pt x="45" y="27"/>
                  <a:pt x="48" y="38"/>
                  <a:pt x="48" y="41"/>
                </a:cubicBezTo>
                <a:cubicBezTo>
                  <a:pt x="48" y="42"/>
                  <a:pt x="49" y="43"/>
                  <a:pt x="50" y="42"/>
                </a:cubicBezTo>
                <a:cubicBezTo>
                  <a:pt x="69" y="35"/>
                  <a:pt x="102" y="29"/>
                  <a:pt x="117" y="47"/>
                </a:cubicBezTo>
                <a:cubicBezTo>
                  <a:pt x="118" y="48"/>
                  <a:pt x="118" y="49"/>
                  <a:pt x="119" y="50"/>
                </a:cubicBezTo>
                <a:cubicBezTo>
                  <a:pt x="120" y="50"/>
                  <a:pt x="121" y="50"/>
                  <a:pt x="121" y="50"/>
                </a:cubicBezTo>
                <a:cubicBezTo>
                  <a:pt x="121" y="50"/>
                  <a:pt x="121" y="49"/>
                  <a:pt x="121" y="49"/>
                </a:cubicBezTo>
                <a:cubicBezTo>
                  <a:pt x="121" y="49"/>
                  <a:pt x="121" y="49"/>
                  <a:pt x="121" y="48"/>
                </a:cubicBezTo>
                <a:cubicBezTo>
                  <a:pt x="120" y="45"/>
                  <a:pt x="119" y="42"/>
                  <a:pt x="117" y="40"/>
                </a:cubicBezTo>
                <a:cubicBezTo>
                  <a:pt x="111" y="33"/>
                  <a:pt x="99" y="32"/>
                  <a:pt x="89" y="31"/>
                </a:cubicBezTo>
                <a:cubicBezTo>
                  <a:pt x="81" y="30"/>
                  <a:pt x="71" y="34"/>
                  <a:pt x="62" y="36"/>
                </a:cubicBezTo>
                <a:cubicBezTo>
                  <a:pt x="50" y="37"/>
                  <a:pt x="50" y="36"/>
                  <a:pt x="50" y="23"/>
                </a:cubicBezTo>
                <a:cubicBezTo>
                  <a:pt x="50" y="22"/>
                  <a:pt x="50" y="21"/>
                  <a:pt x="50" y="20"/>
                </a:cubicBezTo>
                <a:cubicBezTo>
                  <a:pt x="51" y="20"/>
                  <a:pt x="50" y="19"/>
                  <a:pt x="50" y="19"/>
                </a:cubicBezTo>
                <a:cubicBezTo>
                  <a:pt x="49" y="18"/>
                  <a:pt x="48" y="18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5" y="22"/>
                  <a:pt x="43" y="23"/>
                </a:cubicBezTo>
                <a:cubicBezTo>
                  <a:pt x="39" y="27"/>
                  <a:pt x="34" y="32"/>
                  <a:pt x="29" y="36"/>
                </a:cubicBezTo>
                <a:cubicBezTo>
                  <a:pt x="31" y="34"/>
                  <a:pt x="31" y="29"/>
                  <a:pt x="31" y="23"/>
                </a:cubicBezTo>
                <a:cubicBezTo>
                  <a:pt x="31" y="22"/>
                  <a:pt x="31" y="20"/>
                  <a:pt x="31" y="19"/>
                </a:cubicBezTo>
                <a:cubicBezTo>
                  <a:pt x="31" y="12"/>
                  <a:pt x="31" y="6"/>
                  <a:pt x="31" y="2"/>
                </a:cubicBezTo>
                <a:cubicBezTo>
                  <a:pt x="31" y="0"/>
                  <a:pt x="29" y="0"/>
                  <a:pt x="28" y="1"/>
                </a:cubicBezTo>
                <a:cubicBezTo>
                  <a:pt x="26" y="6"/>
                  <a:pt x="23" y="10"/>
                  <a:pt x="21" y="15"/>
                </a:cubicBezTo>
                <a:cubicBezTo>
                  <a:pt x="20" y="18"/>
                  <a:pt x="18" y="20"/>
                  <a:pt x="17" y="23"/>
                </a:cubicBezTo>
                <a:cubicBezTo>
                  <a:pt x="14" y="29"/>
                  <a:pt x="10" y="34"/>
                  <a:pt x="7" y="40"/>
                </a:cubicBezTo>
                <a:cubicBezTo>
                  <a:pt x="4" y="43"/>
                  <a:pt x="4" y="27"/>
                  <a:pt x="4" y="28"/>
                </a:cubicBezTo>
                <a:cubicBezTo>
                  <a:pt x="4" y="30"/>
                  <a:pt x="5" y="27"/>
                  <a:pt x="5" y="23"/>
                </a:cubicBezTo>
                <a:cubicBezTo>
                  <a:pt x="5" y="22"/>
                  <a:pt x="5" y="20"/>
                  <a:pt x="5" y="19"/>
                </a:cubicBezTo>
                <a:cubicBezTo>
                  <a:pt x="5" y="15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7"/>
                  <a:pt x="8" y="5"/>
                  <a:pt x="8" y="3"/>
                </a:cubicBezTo>
                <a:cubicBezTo>
                  <a:pt x="8" y="2"/>
                  <a:pt x="8" y="1"/>
                  <a:pt x="7" y="1"/>
                </a:cubicBezTo>
                <a:cubicBezTo>
                  <a:pt x="7" y="1"/>
                  <a:pt x="6" y="1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2" y="8"/>
                  <a:pt x="1" y="13"/>
                  <a:pt x="1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31"/>
                  <a:pt x="1" y="39"/>
                  <a:pt x="3" y="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5219700" y="1738313"/>
            <a:ext cx="363537" cy="95250"/>
          </a:xfrm>
          <a:custGeom>
            <a:avLst/>
            <a:gdLst>
              <a:gd name="T0" fmla="*/ 7 w 148"/>
              <a:gd name="T1" fmla="*/ 29 h 39"/>
              <a:gd name="T2" fmla="*/ 16 w 148"/>
              <a:gd name="T3" fmla="*/ 12 h 39"/>
              <a:gd name="T4" fmla="*/ 19 w 148"/>
              <a:gd name="T5" fmla="*/ 24 h 39"/>
              <a:gd name="T6" fmla="*/ 23 w 148"/>
              <a:gd name="T7" fmla="*/ 26 h 39"/>
              <a:gd name="T8" fmla="*/ 27 w 148"/>
              <a:gd name="T9" fmla="*/ 24 h 39"/>
              <a:gd name="T10" fmla="*/ 31 w 148"/>
              <a:gd name="T11" fmla="*/ 22 h 39"/>
              <a:gd name="T12" fmla="*/ 127 w 148"/>
              <a:gd name="T13" fmla="*/ 30 h 39"/>
              <a:gd name="T14" fmla="*/ 131 w 148"/>
              <a:gd name="T15" fmla="*/ 32 h 39"/>
              <a:gd name="T16" fmla="*/ 143 w 148"/>
              <a:gd name="T17" fmla="*/ 38 h 39"/>
              <a:gd name="T18" fmla="*/ 145 w 148"/>
              <a:gd name="T19" fmla="*/ 33 h 39"/>
              <a:gd name="T20" fmla="*/ 131 w 148"/>
              <a:gd name="T21" fmla="*/ 27 h 39"/>
              <a:gd name="T22" fmla="*/ 127 w 148"/>
              <a:gd name="T23" fmla="*/ 25 h 39"/>
              <a:gd name="T24" fmla="*/ 31 w 148"/>
              <a:gd name="T25" fmla="*/ 16 h 39"/>
              <a:gd name="T26" fmla="*/ 27 w 148"/>
              <a:gd name="T27" fmla="*/ 18 h 39"/>
              <a:gd name="T28" fmla="*/ 24 w 148"/>
              <a:gd name="T29" fmla="*/ 19 h 39"/>
              <a:gd name="T30" fmla="*/ 20 w 148"/>
              <a:gd name="T31" fmla="*/ 3 h 39"/>
              <a:gd name="T32" fmla="*/ 15 w 148"/>
              <a:gd name="T33" fmla="*/ 3 h 39"/>
              <a:gd name="T34" fmla="*/ 5 w 148"/>
              <a:gd name="T35" fmla="*/ 17 h 39"/>
              <a:gd name="T36" fmla="*/ 3 w 148"/>
              <a:gd name="T37" fmla="*/ 16 h 39"/>
              <a:gd name="T38" fmla="*/ 4 w 148"/>
              <a:gd name="T39" fmla="*/ 29 h 39"/>
              <a:gd name="T40" fmla="*/ 7 w 148"/>
              <a:gd name="T41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39">
                <a:moveTo>
                  <a:pt x="7" y="29"/>
                </a:moveTo>
                <a:cubicBezTo>
                  <a:pt x="10" y="23"/>
                  <a:pt x="13" y="18"/>
                  <a:pt x="16" y="12"/>
                </a:cubicBezTo>
                <a:cubicBezTo>
                  <a:pt x="18" y="16"/>
                  <a:pt x="19" y="20"/>
                  <a:pt x="19" y="24"/>
                </a:cubicBezTo>
                <a:cubicBezTo>
                  <a:pt x="19" y="26"/>
                  <a:pt x="22" y="27"/>
                  <a:pt x="23" y="26"/>
                </a:cubicBezTo>
                <a:cubicBezTo>
                  <a:pt x="25" y="25"/>
                  <a:pt x="26" y="25"/>
                  <a:pt x="27" y="24"/>
                </a:cubicBezTo>
                <a:cubicBezTo>
                  <a:pt x="28" y="23"/>
                  <a:pt x="30" y="22"/>
                  <a:pt x="31" y="22"/>
                </a:cubicBezTo>
                <a:cubicBezTo>
                  <a:pt x="62" y="7"/>
                  <a:pt x="96" y="16"/>
                  <a:pt x="127" y="30"/>
                </a:cubicBezTo>
                <a:cubicBezTo>
                  <a:pt x="128" y="31"/>
                  <a:pt x="130" y="31"/>
                  <a:pt x="131" y="32"/>
                </a:cubicBezTo>
                <a:cubicBezTo>
                  <a:pt x="135" y="34"/>
                  <a:pt x="139" y="36"/>
                  <a:pt x="143" y="38"/>
                </a:cubicBezTo>
                <a:cubicBezTo>
                  <a:pt x="146" y="39"/>
                  <a:pt x="148" y="34"/>
                  <a:pt x="145" y="33"/>
                </a:cubicBezTo>
                <a:cubicBezTo>
                  <a:pt x="140" y="31"/>
                  <a:pt x="136" y="29"/>
                  <a:pt x="131" y="27"/>
                </a:cubicBezTo>
                <a:cubicBezTo>
                  <a:pt x="130" y="26"/>
                  <a:pt x="128" y="26"/>
                  <a:pt x="127" y="25"/>
                </a:cubicBezTo>
                <a:cubicBezTo>
                  <a:pt x="96" y="13"/>
                  <a:pt x="61" y="3"/>
                  <a:pt x="31" y="16"/>
                </a:cubicBezTo>
                <a:cubicBezTo>
                  <a:pt x="30" y="17"/>
                  <a:pt x="28" y="17"/>
                  <a:pt x="27" y="18"/>
                </a:cubicBezTo>
                <a:cubicBezTo>
                  <a:pt x="26" y="18"/>
                  <a:pt x="25" y="19"/>
                  <a:pt x="24" y="19"/>
                </a:cubicBezTo>
                <a:cubicBezTo>
                  <a:pt x="23" y="14"/>
                  <a:pt x="20" y="9"/>
                  <a:pt x="20" y="3"/>
                </a:cubicBezTo>
                <a:cubicBezTo>
                  <a:pt x="20" y="1"/>
                  <a:pt x="16" y="0"/>
                  <a:pt x="15" y="3"/>
                </a:cubicBezTo>
                <a:cubicBezTo>
                  <a:pt x="14" y="6"/>
                  <a:pt x="3" y="30"/>
                  <a:pt x="5" y="17"/>
                </a:cubicBezTo>
                <a:cubicBezTo>
                  <a:pt x="5" y="16"/>
                  <a:pt x="3" y="15"/>
                  <a:pt x="3" y="16"/>
                </a:cubicBezTo>
                <a:cubicBezTo>
                  <a:pt x="2" y="23"/>
                  <a:pt x="0" y="23"/>
                  <a:pt x="4" y="29"/>
                </a:cubicBezTo>
                <a:cubicBezTo>
                  <a:pt x="4" y="30"/>
                  <a:pt x="6" y="30"/>
                  <a:pt x="7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 noEditPoints="1"/>
          </p:cNvSpPr>
          <p:nvPr/>
        </p:nvSpPr>
        <p:spPr bwMode="auto">
          <a:xfrm>
            <a:off x="5502275" y="1954213"/>
            <a:ext cx="65087" cy="55563"/>
          </a:xfrm>
          <a:custGeom>
            <a:avLst/>
            <a:gdLst>
              <a:gd name="T0" fmla="*/ 14 w 27"/>
              <a:gd name="T1" fmla="*/ 19 h 23"/>
              <a:gd name="T2" fmla="*/ 16 w 27"/>
              <a:gd name="T3" fmla="*/ 18 h 23"/>
              <a:gd name="T4" fmla="*/ 22 w 27"/>
              <a:gd name="T5" fmla="*/ 16 h 23"/>
              <a:gd name="T6" fmla="*/ 25 w 27"/>
              <a:gd name="T7" fmla="*/ 5 h 23"/>
              <a:gd name="T8" fmla="*/ 16 w 27"/>
              <a:gd name="T9" fmla="*/ 1 h 23"/>
              <a:gd name="T10" fmla="*/ 16 w 27"/>
              <a:gd name="T11" fmla="*/ 1 h 23"/>
              <a:gd name="T12" fmla="*/ 12 w 27"/>
              <a:gd name="T13" fmla="*/ 2 h 23"/>
              <a:gd name="T14" fmla="*/ 1 w 27"/>
              <a:gd name="T15" fmla="*/ 13 h 23"/>
              <a:gd name="T16" fmla="*/ 2 w 27"/>
              <a:gd name="T17" fmla="*/ 16 h 23"/>
              <a:gd name="T18" fmla="*/ 7 w 27"/>
              <a:gd name="T19" fmla="*/ 20 h 23"/>
              <a:gd name="T20" fmla="*/ 12 w 27"/>
              <a:gd name="T21" fmla="*/ 22 h 23"/>
              <a:gd name="T22" fmla="*/ 13 w 27"/>
              <a:gd name="T23" fmla="*/ 23 h 23"/>
              <a:gd name="T24" fmla="*/ 14 w 27"/>
              <a:gd name="T25" fmla="*/ 22 h 23"/>
              <a:gd name="T26" fmla="*/ 12 w 27"/>
              <a:gd name="T27" fmla="*/ 20 h 23"/>
              <a:gd name="T28" fmla="*/ 11 w 27"/>
              <a:gd name="T29" fmla="*/ 19 h 23"/>
              <a:gd name="T30" fmla="*/ 12 w 27"/>
              <a:gd name="T31" fmla="*/ 19 h 23"/>
              <a:gd name="T32" fmla="*/ 14 w 27"/>
              <a:gd name="T33" fmla="*/ 19 h 23"/>
              <a:gd name="T34" fmla="*/ 7 w 27"/>
              <a:gd name="T35" fmla="*/ 14 h 23"/>
              <a:gd name="T36" fmla="*/ 6 w 27"/>
              <a:gd name="T37" fmla="*/ 14 h 23"/>
              <a:gd name="T38" fmla="*/ 12 w 27"/>
              <a:gd name="T39" fmla="*/ 8 h 23"/>
              <a:gd name="T40" fmla="*/ 16 w 27"/>
              <a:gd name="T41" fmla="*/ 6 h 23"/>
              <a:gd name="T42" fmla="*/ 16 w 27"/>
              <a:gd name="T43" fmla="*/ 6 h 23"/>
              <a:gd name="T44" fmla="*/ 19 w 27"/>
              <a:gd name="T45" fmla="*/ 6 h 23"/>
              <a:gd name="T46" fmla="*/ 21 w 27"/>
              <a:gd name="T47" fmla="*/ 7 h 23"/>
              <a:gd name="T48" fmla="*/ 19 w 27"/>
              <a:gd name="T49" fmla="*/ 12 h 23"/>
              <a:gd name="T50" fmla="*/ 16 w 27"/>
              <a:gd name="T51" fmla="*/ 13 h 23"/>
              <a:gd name="T52" fmla="*/ 14 w 27"/>
              <a:gd name="T53" fmla="*/ 13 h 23"/>
              <a:gd name="T54" fmla="*/ 12 w 27"/>
              <a:gd name="T55" fmla="*/ 14 h 23"/>
              <a:gd name="T56" fmla="*/ 7 w 27"/>
              <a:gd name="T5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3">
                <a:moveTo>
                  <a:pt x="14" y="19"/>
                </a:moveTo>
                <a:cubicBezTo>
                  <a:pt x="15" y="19"/>
                  <a:pt x="15" y="18"/>
                  <a:pt x="16" y="18"/>
                </a:cubicBezTo>
                <a:cubicBezTo>
                  <a:pt x="18" y="18"/>
                  <a:pt x="20" y="17"/>
                  <a:pt x="22" y="16"/>
                </a:cubicBezTo>
                <a:cubicBezTo>
                  <a:pt x="25" y="13"/>
                  <a:pt x="27" y="9"/>
                  <a:pt x="25" y="5"/>
                </a:cubicBezTo>
                <a:cubicBezTo>
                  <a:pt x="24" y="2"/>
                  <a:pt x="20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3" y="1"/>
                  <a:pt x="12" y="2"/>
                </a:cubicBezTo>
                <a:cubicBezTo>
                  <a:pt x="7" y="4"/>
                  <a:pt x="4" y="9"/>
                  <a:pt x="1" y="13"/>
                </a:cubicBezTo>
                <a:cubicBezTo>
                  <a:pt x="0" y="14"/>
                  <a:pt x="1" y="16"/>
                  <a:pt x="2" y="16"/>
                </a:cubicBezTo>
                <a:cubicBezTo>
                  <a:pt x="3" y="18"/>
                  <a:pt x="5" y="19"/>
                  <a:pt x="7" y="20"/>
                </a:cubicBezTo>
                <a:cubicBezTo>
                  <a:pt x="9" y="21"/>
                  <a:pt x="10" y="21"/>
                  <a:pt x="12" y="22"/>
                </a:cubicBezTo>
                <a:cubicBezTo>
                  <a:pt x="12" y="22"/>
                  <a:pt x="13" y="23"/>
                  <a:pt x="13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1"/>
                  <a:pt x="12" y="20"/>
                </a:cubicBezTo>
                <a:cubicBezTo>
                  <a:pt x="12" y="20"/>
                  <a:pt x="11" y="19"/>
                  <a:pt x="11" y="19"/>
                </a:cubicBezTo>
                <a:cubicBezTo>
                  <a:pt x="11" y="19"/>
                  <a:pt x="12" y="19"/>
                  <a:pt x="12" y="19"/>
                </a:cubicBezTo>
                <a:cubicBezTo>
                  <a:pt x="13" y="19"/>
                  <a:pt x="14" y="19"/>
                  <a:pt x="14" y="19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6" y="14"/>
                </a:cubicBezTo>
                <a:cubicBezTo>
                  <a:pt x="8" y="12"/>
                  <a:pt x="10" y="10"/>
                  <a:pt x="12" y="8"/>
                </a:cubicBezTo>
                <a:cubicBezTo>
                  <a:pt x="13" y="7"/>
                  <a:pt x="15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8" y="5"/>
                  <a:pt x="19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0" y="10"/>
                  <a:pt x="19" y="12"/>
                </a:cubicBezTo>
                <a:cubicBezTo>
                  <a:pt x="18" y="12"/>
                  <a:pt x="17" y="13"/>
                  <a:pt x="16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4"/>
                  <a:pt x="13" y="14"/>
                  <a:pt x="12" y="14"/>
                </a:cubicBezTo>
                <a:cubicBezTo>
                  <a:pt x="10" y="14"/>
                  <a:pt x="8" y="14"/>
                  <a:pt x="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8" name="组合 247"/>
          <p:cNvGrpSpPr/>
          <p:nvPr/>
        </p:nvGrpSpPr>
        <p:grpSpPr>
          <a:xfrm>
            <a:off x="7526337" y="1346201"/>
            <a:ext cx="676275" cy="617538"/>
            <a:chOff x="7526337" y="1346201"/>
            <a:chExt cx="676275" cy="617538"/>
          </a:xfrm>
        </p:grpSpPr>
        <p:sp>
          <p:nvSpPr>
            <p:cNvPr id="54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510587" y="2246313"/>
            <a:ext cx="806450" cy="1284288"/>
            <a:chOff x="8510587" y="2246313"/>
            <a:chExt cx="806450" cy="1284288"/>
          </a:xfrm>
        </p:grpSpPr>
        <p:sp>
          <p:nvSpPr>
            <p:cNvPr id="59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926138" y="534988"/>
            <a:ext cx="831850" cy="1450975"/>
            <a:chOff x="5926138" y="534988"/>
            <a:chExt cx="831850" cy="1450975"/>
          </a:xfrm>
        </p:grpSpPr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708775" y="549276"/>
            <a:ext cx="917575" cy="1395412"/>
            <a:chOff x="6708775" y="549276"/>
            <a:chExt cx="917575" cy="1395412"/>
          </a:xfrm>
        </p:grpSpPr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42"/>
          <p:cNvSpPr>
            <a:spLocks noEditPoints="1"/>
          </p:cNvSpPr>
          <p:nvPr/>
        </p:nvSpPr>
        <p:spPr bwMode="auto">
          <a:xfrm>
            <a:off x="6113462" y="2419351"/>
            <a:ext cx="774700" cy="736600"/>
          </a:xfrm>
          <a:custGeom>
            <a:avLst/>
            <a:gdLst>
              <a:gd name="T0" fmla="*/ 198 w 316"/>
              <a:gd name="T1" fmla="*/ 42 h 300"/>
              <a:gd name="T2" fmla="*/ 189 w 316"/>
              <a:gd name="T3" fmla="*/ 2 h 300"/>
              <a:gd name="T4" fmla="*/ 182 w 316"/>
              <a:gd name="T5" fmla="*/ 32 h 300"/>
              <a:gd name="T6" fmla="*/ 192 w 316"/>
              <a:gd name="T7" fmla="*/ 41 h 300"/>
              <a:gd name="T8" fmla="*/ 162 w 316"/>
              <a:gd name="T9" fmla="*/ 40 h 300"/>
              <a:gd name="T10" fmla="*/ 73 w 316"/>
              <a:gd name="T11" fmla="*/ 80 h 300"/>
              <a:gd name="T12" fmla="*/ 62 w 316"/>
              <a:gd name="T13" fmla="*/ 92 h 300"/>
              <a:gd name="T14" fmla="*/ 17 w 316"/>
              <a:gd name="T15" fmla="*/ 180 h 300"/>
              <a:gd name="T16" fmla="*/ 1 w 316"/>
              <a:gd name="T17" fmla="*/ 267 h 300"/>
              <a:gd name="T18" fmla="*/ 2 w 316"/>
              <a:gd name="T19" fmla="*/ 271 h 300"/>
              <a:gd name="T20" fmla="*/ 5 w 316"/>
              <a:gd name="T21" fmla="*/ 271 h 300"/>
              <a:gd name="T22" fmla="*/ 62 w 316"/>
              <a:gd name="T23" fmla="*/ 249 h 300"/>
              <a:gd name="T24" fmla="*/ 75 w 316"/>
              <a:gd name="T25" fmla="*/ 267 h 300"/>
              <a:gd name="T26" fmla="*/ 151 w 316"/>
              <a:gd name="T27" fmla="*/ 275 h 300"/>
              <a:gd name="T28" fmla="*/ 157 w 316"/>
              <a:gd name="T29" fmla="*/ 276 h 300"/>
              <a:gd name="T30" fmla="*/ 162 w 316"/>
              <a:gd name="T31" fmla="*/ 268 h 300"/>
              <a:gd name="T32" fmla="*/ 222 w 316"/>
              <a:gd name="T33" fmla="*/ 276 h 300"/>
              <a:gd name="T34" fmla="*/ 223 w 316"/>
              <a:gd name="T35" fmla="*/ 285 h 300"/>
              <a:gd name="T36" fmla="*/ 229 w 316"/>
              <a:gd name="T37" fmla="*/ 288 h 300"/>
              <a:gd name="T38" fmla="*/ 236 w 316"/>
              <a:gd name="T39" fmla="*/ 280 h 300"/>
              <a:gd name="T40" fmla="*/ 262 w 316"/>
              <a:gd name="T41" fmla="*/ 262 h 300"/>
              <a:gd name="T42" fmla="*/ 296 w 316"/>
              <a:gd name="T43" fmla="*/ 276 h 300"/>
              <a:gd name="T44" fmla="*/ 308 w 316"/>
              <a:gd name="T45" fmla="*/ 296 h 300"/>
              <a:gd name="T46" fmla="*/ 315 w 316"/>
              <a:gd name="T47" fmla="*/ 280 h 300"/>
              <a:gd name="T48" fmla="*/ 308 w 316"/>
              <a:gd name="T49" fmla="*/ 180 h 300"/>
              <a:gd name="T50" fmla="*/ 266 w 316"/>
              <a:gd name="T51" fmla="*/ 82 h 300"/>
              <a:gd name="T52" fmla="*/ 302 w 316"/>
              <a:gd name="T53" fmla="*/ 180 h 300"/>
              <a:gd name="T54" fmla="*/ 309 w 316"/>
              <a:gd name="T55" fmla="*/ 280 h 300"/>
              <a:gd name="T56" fmla="*/ 308 w 316"/>
              <a:gd name="T57" fmla="*/ 280 h 300"/>
              <a:gd name="T58" fmla="*/ 273 w 316"/>
              <a:gd name="T59" fmla="*/ 254 h 300"/>
              <a:gd name="T60" fmla="*/ 262 w 316"/>
              <a:gd name="T61" fmla="*/ 254 h 300"/>
              <a:gd name="T62" fmla="*/ 234 w 316"/>
              <a:gd name="T63" fmla="*/ 272 h 300"/>
              <a:gd name="T64" fmla="*/ 229 w 316"/>
              <a:gd name="T65" fmla="*/ 280 h 300"/>
              <a:gd name="T66" fmla="*/ 229 w 316"/>
              <a:gd name="T67" fmla="*/ 276 h 300"/>
              <a:gd name="T68" fmla="*/ 166 w 316"/>
              <a:gd name="T69" fmla="*/ 256 h 300"/>
              <a:gd name="T70" fmla="*/ 156 w 316"/>
              <a:gd name="T71" fmla="*/ 266 h 300"/>
              <a:gd name="T72" fmla="*/ 66 w 316"/>
              <a:gd name="T73" fmla="*/ 243 h 300"/>
              <a:gd name="T74" fmla="*/ 8 w 316"/>
              <a:gd name="T75" fmla="*/ 249 h 300"/>
              <a:gd name="T76" fmla="*/ 21 w 316"/>
              <a:gd name="T77" fmla="*/ 176 h 300"/>
              <a:gd name="T78" fmla="*/ 62 w 316"/>
              <a:gd name="T79" fmla="*/ 93 h 300"/>
              <a:gd name="T80" fmla="*/ 76 w 316"/>
              <a:gd name="T81" fmla="*/ 80 h 300"/>
              <a:gd name="T82" fmla="*/ 162 w 316"/>
              <a:gd name="T83" fmla="*/ 47 h 300"/>
              <a:gd name="T84" fmla="*/ 206 w 316"/>
              <a:gd name="T85" fmla="*/ 50 h 300"/>
              <a:gd name="T86" fmla="*/ 257 w 316"/>
              <a:gd name="T87" fmla="*/ 80 h 300"/>
              <a:gd name="T88" fmla="*/ 266 w 316"/>
              <a:gd name="T89" fmla="*/ 90 h 300"/>
              <a:gd name="T90" fmla="*/ 302 w 316"/>
              <a:gd name="T91" fmla="*/ 18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6" h="300">
                <a:moveTo>
                  <a:pt x="260" y="76"/>
                </a:moveTo>
                <a:cubicBezTo>
                  <a:pt x="244" y="59"/>
                  <a:pt x="224" y="47"/>
                  <a:pt x="198" y="42"/>
                </a:cubicBezTo>
                <a:cubicBezTo>
                  <a:pt x="201" y="30"/>
                  <a:pt x="199" y="15"/>
                  <a:pt x="195" y="4"/>
                </a:cubicBezTo>
                <a:cubicBezTo>
                  <a:pt x="194" y="2"/>
                  <a:pt x="191" y="0"/>
                  <a:pt x="189" y="2"/>
                </a:cubicBezTo>
                <a:cubicBezTo>
                  <a:pt x="183" y="11"/>
                  <a:pt x="183" y="22"/>
                  <a:pt x="181" y="32"/>
                </a:cubicBezTo>
                <a:cubicBezTo>
                  <a:pt x="181" y="33"/>
                  <a:pt x="182" y="33"/>
                  <a:pt x="182" y="32"/>
                </a:cubicBezTo>
                <a:cubicBezTo>
                  <a:pt x="184" y="25"/>
                  <a:pt x="186" y="18"/>
                  <a:pt x="190" y="12"/>
                </a:cubicBezTo>
                <a:cubicBezTo>
                  <a:pt x="191" y="22"/>
                  <a:pt x="190" y="32"/>
                  <a:pt x="192" y="41"/>
                </a:cubicBezTo>
                <a:cubicBezTo>
                  <a:pt x="183" y="40"/>
                  <a:pt x="174" y="39"/>
                  <a:pt x="166" y="39"/>
                </a:cubicBezTo>
                <a:cubicBezTo>
                  <a:pt x="165" y="39"/>
                  <a:pt x="163" y="39"/>
                  <a:pt x="162" y="40"/>
                </a:cubicBezTo>
                <a:cubicBezTo>
                  <a:pt x="128" y="41"/>
                  <a:pt x="99" y="55"/>
                  <a:pt x="77" y="76"/>
                </a:cubicBezTo>
                <a:cubicBezTo>
                  <a:pt x="75" y="77"/>
                  <a:pt x="74" y="79"/>
                  <a:pt x="73" y="80"/>
                </a:cubicBezTo>
                <a:cubicBezTo>
                  <a:pt x="70" y="82"/>
                  <a:pt x="68" y="85"/>
                  <a:pt x="66" y="87"/>
                </a:cubicBezTo>
                <a:cubicBezTo>
                  <a:pt x="65" y="88"/>
                  <a:pt x="63" y="90"/>
                  <a:pt x="62" y="92"/>
                </a:cubicBezTo>
                <a:cubicBezTo>
                  <a:pt x="42" y="115"/>
                  <a:pt x="28" y="145"/>
                  <a:pt x="18" y="176"/>
                </a:cubicBezTo>
                <a:cubicBezTo>
                  <a:pt x="17" y="177"/>
                  <a:pt x="17" y="179"/>
                  <a:pt x="17" y="180"/>
                </a:cubicBezTo>
                <a:cubicBezTo>
                  <a:pt x="8" y="207"/>
                  <a:pt x="4" y="235"/>
                  <a:pt x="2" y="261"/>
                </a:cubicBezTo>
                <a:cubicBezTo>
                  <a:pt x="2" y="263"/>
                  <a:pt x="1" y="265"/>
                  <a:pt x="1" y="267"/>
                </a:cubicBezTo>
                <a:cubicBezTo>
                  <a:pt x="0" y="269"/>
                  <a:pt x="1" y="270"/>
                  <a:pt x="2" y="271"/>
                </a:cubicBezTo>
                <a:cubicBezTo>
                  <a:pt x="2" y="271"/>
                  <a:pt x="2" y="271"/>
                  <a:pt x="2" y="271"/>
                </a:cubicBezTo>
                <a:cubicBezTo>
                  <a:pt x="2" y="274"/>
                  <a:pt x="5" y="274"/>
                  <a:pt x="5" y="271"/>
                </a:cubicBezTo>
                <a:cubicBezTo>
                  <a:pt x="5" y="271"/>
                  <a:pt x="5" y="271"/>
                  <a:pt x="5" y="271"/>
                </a:cubicBezTo>
                <a:cubicBezTo>
                  <a:pt x="6" y="270"/>
                  <a:pt x="6" y="270"/>
                  <a:pt x="7" y="269"/>
                </a:cubicBezTo>
                <a:cubicBezTo>
                  <a:pt x="14" y="237"/>
                  <a:pt x="43" y="234"/>
                  <a:pt x="62" y="249"/>
                </a:cubicBezTo>
                <a:cubicBezTo>
                  <a:pt x="63" y="251"/>
                  <a:pt x="65" y="252"/>
                  <a:pt x="66" y="253"/>
                </a:cubicBezTo>
                <a:cubicBezTo>
                  <a:pt x="70" y="257"/>
                  <a:pt x="73" y="261"/>
                  <a:pt x="75" y="267"/>
                </a:cubicBezTo>
                <a:cubicBezTo>
                  <a:pt x="77" y="271"/>
                  <a:pt x="82" y="268"/>
                  <a:pt x="83" y="265"/>
                </a:cubicBezTo>
                <a:cubicBezTo>
                  <a:pt x="87" y="220"/>
                  <a:pt x="149" y="238"/>
                  <a:pt x="151" y="275"/>
                </a:cubicBezTo>
                <a:cubicBezTo>
                  <a:pt x="151" y="275"/>
                  <a:pt x="151" y="276"/>
                  <a:pt x="151" y="276"/>
                </a:cubicBezTo>
                <a:cubicBezTo>
                  <a:pt x="152" y="278"/>
                  <a:pt x="156" y="279"/>
                  <a:pt x="157" y="276"/>
                </a:cubicBezTo>
                <a:cubicBezTo>
                  <a:pt x="157" y="276"/>
                  <a:pt x="157" y="276"/>
                  <a:pt x="157" y="276"/>
                </a:cubicBezTo>
                <a:cubicBezTo>
                  <a:pt x="159" y="273"/>
                  <a:pt x="160" y="270"/>
                  <a:pt x="162" y="268"/>
                </a:cubicBezTo>
                <a:cubicBezTo>
                  <a:pt x="163" y="266"/>
                  <a:pt x="165" y="265"/>
                  <a:pt x="166" y="263"/>
                </a:cubicBezTo>
                <a:cubicBezTo>
                  <a:pt x="185" y="243"/>
                  <a:pt x="218" y="244"/>
                  <a:pt x="222" y="276"/>
                </a:cubicBezTo>
                <a:cubicBezTo>
                  <a:pt x="223" y="277"/>
                  <a:pt x="223" y="279"/>
                  <a:pt x="223" y="280"/>
                </a:cubicBezTo>
                <a:cubicBezTo>
                  <a:pt x="223" y="282"/>
                  <a:pt x="223" y="283"/>
                  <a:pt x="223" y="285"/>
                </a:cubicBezTo>
                <a:cubicBezTo>
                  <a:pt x="223" y="287"/>
                  <a:pt x="224" y="288"/>
                  <a:pt x="226" y="288"/>
                </a:cubicBezTo>
                <a:cubicBezTo>
                  <a:pt x="227" y="288"/>
                  <a:pt x="228" y="288"/>
                  <a:pt x="229" y="288"/>
                </a:cubicBezTo>
                <a:cubicBezTo>
                  <a:pt x="230" y="288"/>
                  <a:pt x="231" y="288"/>
                  <a:pt x="232" y="287"/>
                </a:cubicBezTo>
                <a:cubicBezTo>
                  <a:pt x="233" y="284"/>
                  <a:pt x="235" y="282"/>
                  <a:pt x="236" y="280"/>
                </a:cubicBezTo>
                <a:cubicBezTo>
                  <a:pt x="237" y="279"/>
                  <a:pt x="238" y="277"/>
                  <a:pt x="239" y="276"/>
                </a:cubicBezTo>
                <a:cubicBezTo>
                  <a:pt x="246" y="268"/>
                  <a:pt x="254" y="263"/>
                  <a:pt x="262" y="262"/>
                </a:cubicBezTo>
                <a:cubicBezTo>
                  <a:pt x="263" y="262"/>
                  <a:pt x="265" y="262"/>
                  <a:pt x="266" y="262"/>
                </a:cubicBezTo>
                <a:cubicBezTo>
                  <a:pt x="277" y="261"/>
                  <a:pt x="288" y="266"/>
                  <a:pt x="296" y="276"/>
                </a:cubicBezTo>
                <a:cubicBezTo>
                  <a:pt x="298" y="277"/>
                  <a:pt x="299" y="279"/>
                  <a:pt x="300" y="280"/>
                </a:cubicBezTo>
                <a:cubicBezTo>
                  <a:pt x="303" y="285"/>
                  <a:pt x="306" y="290"/>
                  <a:pt x="308" y="296"/>
                </a:cubicBezTo>
                <a:cubicBezTo>
                  <a:pt x="310" y="300"/>
                  <a:pt x="315" y="299"/>
                  <a:pt x="315" y="295"/>
                </a:cubicBezTo>
                <a:cubicBezTo>
                  <a:pt x="315" y="290"/>
                  <a:pt x="315" y="285"/>
                  <a:pt x="315" y="280"/>
                </a:cubicBezTo>
                <a:cubicBezTo>
                  <a:pt x="315" y="279"/>
                  <a:pt x="315" y="277"/>
                  <a:pt x="315" y="276"/>
                </a:cubicBezTo>
                <a:cubicBezTo>
                  <a:pt x="316" y="246"/>
                  <a:pt x="314" y="212"/>
                  <a:pt x="308" y="180"/>
                </a:cubicBezTo>
                <a:cubicBezTo>
                  <a:pt x="308" y="179"/>
                  <a:pt x="307" y="177"/>
                  <a:pt x="307" y="176"/>
                </a:cubicBezTo>
                <a:cubicBezTo>
                  <a:pt x="300" y="141"/>
                  <a:pt x="287" y="107"/>
                  <a:pt x="266" y="82"/>
                </a:cubicBezTo>
                <a:cubicBezTo>
                  <a:pt x="264" y="80"/>
                  <a:pt x="262" y="78"/>
                  <a:pt x="260" y="76"/>
                </a:cubicBezTo>
                <a:close/>
                <a:moveTo>
                  <a:pt x="302" y="180"/>
                </a:moveTo>
                <a:cubicBezTo>
                  <a:pt x="309" y="213"/>
                  <a:pt x="310" y="247"/>
                  <a:pt x="309" y="276"/>
                </a:cubicBezTo>
                <a:cubicBezTo>
                  <a:pt x="309" y="277"/>
                  <a:pt x="309" y="279"/>
                  <a:pt x="309" y="280"/>
                </a:cubicBezTo>
                <a:cubicBezTo>
                  <a:pt x="309" y="281"/>
                  <a:pt x="309" y="281"/>
                  <a:pt x="309" y="282"/>
                </a:cubicBezTo>
                <a:cubicBezTo>
                  <a:pt x="309" y="281"/>
                  <a:pt x="308" y="281"/>
                  <a:pt x="308" y="280"/>
                </a:cubicBezTo>
                <a:cubicBezTo>
                  <a:pt x="307" y="279"/>
                  <a:pt x="307" y="277"/>
                  <a:pt x="306" y="276"/>
                </a:cubicBezTo>
                <a:cubicBezTo>
                  <a:pt x="298" y="264"/>
                  <a:pt x="287" y="255"/>
                  <a:pt x="273" y="254"/>
                </a:cubicBezTo>
                <a:cubicBezTo>
                  <a:pt x="271" y="253"/>
                  <a:pt x="268" y="253"/>
                  <a:pt x="266" y="253"/>
                </a:cubicBezTo>
                <a:cubicBezTo>
                  <a:pt x="265" y="254"/>
                  <a:pt x="263" y="254"/>
                  <a:pt x="262" y="254"/>
                </a:cubicBezTo>
                <a:cubicBezTo>
                  <a:pt x="255" y="255"/>
                  <a:pt x="249" y="258"/>
                  <a:pt x="243" y="262"/>
                </a:cubicBezTo>
                <a:cubicBezTo>
                  <a:pt x="239" y="264"/>
                  <a:pt x="236" y="268"/>
                  <a:pt x="234" y="272"/>
                </a:cubicBezTo>
                <a:cubicBezTo>
                  <a:pt x="233" y="273"/>
                  <a:pt x="232" y="275"/>
                  <a:pt x="231" y="276"/>
                </a:cubicBezTo>
                <a:cubicBezTo>
                  <a:pt x="230" y="278"/>
                  <a:pt x="230" y="279"/>
                  <a:pt x="229" y="280"/>
                </a:cubicBezTo>
                <a:cubicBezTo>
                  <a:pt x="229" y="281"/>
                  <a:pt x="229" y="281"/>
                  <a:pt x="229" y="280"/>
                </a:cubicBezTo>
                <a:cubicBezTo>
                  <a:pt x="229" y="279"/>
                  <a:pt x="229" y="278"/>
                  <a:pt x="229" y="276"/>
                </a:cubicBezTo>
                <a:cubicBezTo>
                  <a:pt x="229" y="275"/>
                  <a:pt x="229" y="274"/>
                  <a:pt x="228" y="273"/>
                </a:cubicBezTo>
                <a:cubicBezTo>
                  <a:pt x="225" y="235"/>
                  <a:pt x="189" y="238"/>
                  <a:pt x="166" y="256"/>
                </a:cubicBezTo>
                <a:cubicBezTo>
                  <a:pt x="165" y="257"/>
                  <a:pt x="163" y="258"/>
                  <a:pt x="162" y="259"/>
                </a:cubicBezTo>
                <a:cubicBezTo>
                  <a:pt x="160" y="261"/>
                  <a:pt x="158" y="264"/>
                  <a:pt x="156" y="266"/>
                </a:cubicBezTo>
                <a:cubicBezTo>
                  <a:pt x="147" y="227"/>
                  <a:pt x="96" y="220"/>
                  <a:pt x="78" y="256"/>
                </a:cubicBezTo>
                <a:cubicBezTo>
                  <a:pt x="75" y="250"/>
                  <a:pt x="71" y="246"/>
                  <a:pt x="66" y="243"/>
                </a:cubicBezTo>
                <a:cubicBezTo>
                  <a:pt x="65" y="242"/>
                  <a:pt x="63" y="241"/>
                  <a:pt x="62" y="240"/>
                </a:cubicBezTo>
                <a:cubicBezTo>
                  <a:pt x="44" y="229"/>
                  <a:pt x="21" y="231"/>
                  <a:pt x="8" y="249"/>
                </a:cubicBezTo>
                <a:cubicBezTo>
                  <a:pt x="11" y="226"/>
                  <a:pt x="14" y="203"/>
                  <a:pt x="20" y="180"/>
                </a:cubicBezTo>
                <a:cubicBezTo>
                  <a:pt x="20" y="179"/>
                  <a:pt x="20" y="177"/>
                  <a:pt x="21" y="176"/>
                </a:cubicBezTo>
                <a:cubicBezTo>
                  <a:pt x="26" y="155"/>
                  <a:pt x="34" y="134"/>
                  <a:pt x="45" y="115"/>
                </a:cubicBezTo>
                <a:cubicBezTo>
                  <a:pt x="50" y="107"/>
                  <a:pt x="56" y="100"/>
                  <a:pt x="62" y="93"/>
                </a:cubicBezTo>
                <a:cubicBezTo>
                  <a:pt x="63" y="92"/>
                  <a:pt x="65" y="90"/>
                  <a:pt x="66" y="89"/>
                </a:cubicBezTo>
                <a:cubicBezTo>
                  <a:pt x="69" y="86"/>
                  <a:pt x="73" y="83"/>
                  <a:pt x="76" y="80"/>
                </a:cubicBezTo>
                <a:cubicBezTo>
                  <a:pt x="78" y="79"/>
                  <a:pt x="80" y="77"/>
                  <a:pt x="81" y="76"/>
                </a:cubicBezTo>
                <a:cubicBezTo>
                  <a:pt x="105" y="59"/>
                  <a:pt x="133" y="49"/>
                  <a:pt x="162" y="47"/>
                </a:cubicBezTo>
                <a:cubicBezTo>
                  <a:pt x="163" y="47"/>
                  <a:pt x="165" y="47"/>
                  <a:pt x="166" y="47"/>
                </a:cubicBezTo>
                <a:cubicBezTo>
                  <a:pt x="179" y="46"/>
                  <a:pt x="193" y="47"/>
                  <a:pt x="206" y="50"/>
                </a:cubicBezTo>
                <a:cubicBezTo>
                  <a:pt x="225" y="55"/>
                  <a:pt x="240" y="64"/>
                  <a:pt x="253" y="76"/>
                </a:cubicBezTo>
                <a:cubicBezTo>
                  <a:pt x="254" y="77"/>
                  <a:pt x="256" y="79"/>
                  <a:pt x="257" y="80"/>
                </a:cubicBezTo>
                <a:cubicBezTo>
                  <a:pt x="259" y="82"/>
                  <a:pt x="260" y="84"/>
                  <a:pt x="262" y="85"/>
                </a:cubicBezTo>
                <a:cubicBezTo>
                  <a:pt x="263" y="87"/>
                  <a:pt x="265" y="89"/>
                  <a:pt x="266" y="90"/>
                </a:cubicBezTo>
                <a:cubicBezTo>
                  <a:pt x="284" y="114"/>
                  <a:pt x="295" y="144"/>
                  <a:pt x="302" y="176"/>
                </a:cubicBezTo>
                <a:cubicBezTo>
                  <a:pt x="302" y="177"/>
                  <a:pt x="302" y="179"/>
                  <a:pt x="302" y="18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3"/>
          <p:cNvSpPr>
            <a:spLocks/>
          </p:cNvSpPr>
          <p:nvPr/>
        </p:nvSpPr>
        <p:spPr bwMode="auto">
          <a:xfrm>
            <a:off x="6378575" y="3032126"/>
            <a:ext cx="339725" cy="539750"/>
          </a:xfrm>
          <a:custGeom>
            <a:avLst/>
            <a:gdLst>
              <a:gd name="T0" fmla="*/ 98 w 139"/>
              <a:gd name="T1" fmla="*/ 131 h 220"/>
              <a:gd name="T2" fmla="*/ 94 w 139"/>
              <a:gd name="T3" fmla="*/ 133 h 220"/>
              <a:gd name="T4" fmla="*/ 74 w 139"/>
              <a:gd name="T5" fmla="*/ 176 h 220"/>
              <a:gd name="T6" fmla="*/ 58 w 139"/>
              <a:gd name="T7" fmla="*/ 193 h 220"/>
              <a:gd name="T8" fmla="*/ 54 w 139"/>
              <a:gd name="T9" fmla="*/ 195 h 220"/>
              <a:gd name="T10" fmla="*/ 54 w 139"/>
              <a:gd name="T11" fmla="*/ 195 h 220"/>
              <a:gd name="T12" fmla="*/ 31 w 139"/>
              <a:gd name="T13" fmla="*/ 166 h 220"/>
              <a:gd name="T14" fmla="*/ 25 w 139"/>
              <a:gd name="T15" fmla="*/ 130 h 220"/>
              <a:gd name="T16" fmla="*/ 25 w 139"/>
              <a:gd name="T17" fmla="*/ 126 h 220"/>
              <a:gd name="T18" fmla="*/ 42 w 139"/>
              <a:gd name="T19" fmla="*/ 30 h 220"/>
              <a:gd name="T20" fmla="*/ 43 w 139"/>
              <a:gd name="T21" fmla="*/ 29 h 220"/>
              <a:gd name="T22" fmla="*/ 42 w 139"/>
              <a:gd name="T23" fmla="*/ 26 h 220"/>
              <a:gd name="T24" fmla="*/ 37 w 139"/>
              <a:gd name="T25" fmla="*/ 26 h 220"/>
              <a:gd name="T26" fmla="*/ 36 w 139"/>
              <a:gd name="T27" fmla="*/ 27 h 220"/>
              <a:gd name="T28" fmla="*/ 35 w 139"/>
              <a:gd name="T29" fmla="*/ 30 h 220"/>
              <a:gd name="T30" fmla="*/ 18 w 139"/>
              <a:gd name="T31" fmla="*/ 126 h 220"/>
              <a:gd name="T32" fmla="*/ 18 w 139"/>
              <a:gd name="T33" fmla="*/ 130 h 220"/>
              <a:gd name="T34" fmla="*/ 19 w 139"/>
              <a:gd name="T35" fmla="*/ 143 h 220"/>
              <a:gd name="T36" fmla="*/ 52 w 139"/>
              <a:gd name="T37" fmla="*/ 202 h 220"/>
              <a:gd name="T38" fmla="*/ 54 w 139"/>
              <a:gd name="T39" fmla="*/ 202 h 220"/>
              <a:gd name="T40" fmla="*/ 58 w 139"/>
              <a:gd name="T41" fmla="*/ 202 h 220"/>
              <a:gd name="T42" fmla="*/ 91 w 139"/>
              <a:gd name="T43" fmla="*/ 159 h 220"/>
              <a:gd name="T44" fmla="*/ 106 w 139"/>
              <a:gd name="T45" fmla="*/ 147 h 220"/>
              <a:gd name="T46" fmla="*/ 98 w 139"/>
              <a:gd name="T47" fmla="*/ 175 h 220"/>
              <a:gd name="T48" fmla="*/ 58 w 139"/>
              <a:gd name="T49" fmla="*/ 209 h 220"/>
              <a:gd name="T50" fmla="*/ 54 w 139"/>
              <a:gd name="T51" fmla="*/ 210 h 220"/>
              <a:gd name="T52" fmla="*/ 50 w 139"/>
              <a:gd name="T53" fmla="*/ 211 h 220"/>
              <a:gd name="T54" fmla="*/ 9 w 139"/>
              <a:gd name="T55" fmla="*/ 134 h 220"/>
              <a:gd name="T56" fmla="*/ 9 w 139"/>
              <a:gd name="T57" fmla="*/ 130 h 220"/>
              <a:gd name="T58" fmla="*/ 10 w 139"/>
              <a:gd name="T59" fmla="*/ 126 h 220"/>
              <a:gd name="T60" fmla="*/ 20 w 139"/>
              <a:gd name="T61" fmla="*/ 43 h 220"/>
              <a:gd name="T62" fmla="*/ 23 w 139"/>
              <a:gd name="T63" fmla="*/ 30 h 220"/>
              <a:gd name="T64" fmla="*/ 23 w 139"/>
              <a:gd name="T65" fmla="*/ 26 h 220"/>
              <a:gd name="T66" fmla="*/ 23 w 139"/>
              <a:gd name="T67" fmla="*/ 1 h 220"/>
              <a:gd name="T68" fmla="*/ 22 w 139"/>
              <a:gd name="T69" fmla="*/ 1 h 220"/>
              <a:gd name="T70" fmla="*/ 19 w 139"/>
              <a:gd name="T71" fmla="*/ 26 h 220"/>
              <a:gd name="T72" fmla="*/ 18 w 139"/>
              <a:gd name="T73" fmla="*/ 30 h 220"/>
              <a:gd name="T74" fmla="*/ 13 w 139"/>
              <a:gd name="T75" fmla="*/ 47 h 220"/>
              <a:gd name="T76" fmla="*/ 2 w 139"/>
              <a:gd name="T77" fmla="*/ 120 h 220"/>
              <a:gd name="T78" fmla="*/ 1 w 139"/>
              <a:gd name="T79" fmla="*/ 126 h 220"/>
              <a:gd name="T80" fmla="*/ 1 w 139"/>
              <a:gd name="T81" fmla="*/ 130 h 220"/>
              <a:gd name="T82" fmla="*/ 40 w 139"/>
              <a:gd name="T83" fmla="*/ 218 h 220"/>
              <a:gd name="T84" fmla="*/ 54 w 139"/>
              <a:gd name="T85" fmla="*/ 220 h 220"/>
              <a:gd name="T86" fmla="*/ 58 w 139"/>
              <a:gd name="T87" fmla="*/ 220 h 220"/>
              <a:gd name="T88" fmla="*/ 98 w 139"/>
              <a:gd name="T89" fmla="*/ 13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9" h="220">
                <a:moveTo>
                  <a:pt x="98" y="131"/>
                </a:moveTo>
                <a:cubicBezTo>
                  <a:pt x="96" y="130"/>
                  <a:pt x="94" y="131"/>
                  <a:pt x="94" y="133"/>
                </a:cubicBezTo>
                <a:cubicBezTo>
                  <a:pt x="89" y="149"/>
                  <a:pt x="82" y="163"/>
                  <a:pt x="74" y="176"/>
                </a:cubicBezTo>
                <a:cubicBezTo>
                  <a:pt x="70" y="182"/>
                  <a:pt x="65" y="189"/>
                  <a:pt x="58" y="193"/>
                </a:cubicBezTo>
                <a:cubicBezTo>
                  <a:pt x="57" y="194"/>
                  <a:pt x="56" y="194"/>
                  <a:pt x="54" y="195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40" y="200"/>
                  <a:pt x="33" y="173"/>
                  <a:pt x="31" y="166"/>
                </a:cubicBezTo>
                <a:cubicBezTo>
                  <a:pt x="28" y="154"/>
                  <a:pt x="26" y="142"/>
                  <a:pt x="25" y="130"/>
                </a:cubicBezTo>
                <a:cubicBezTo>
                  <a:pt x="25" y="129"/>
                  <a:pt x="25" y="127"/>
                  <a:pt x="25" y="126"/>
                </a:cubicBezTo>
                <a:cubicBezTo>
                  <a:pt x="24" y="93"/>
                  <a:pt x="32" y="60"/>
                  <a:pt x="42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28"/>
                  <a:pt x="43" y="27"/>
                  <a:pt x="42" y="26"/>
                </a:cubicBezTo>
                <a:cubicBezTo>
                  <a:pt x="41" y="25"/>
                  <a:pt x="38" y="25"/>
                  <a:pt x="37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8"/>
                  <a:pt x="35" y="29"/>
                  <a:pt x="35" y="30"/>
                </a:cubicBezTo>
                <a:cubicBezTo>
                  <a:pt x="25" y="60"/>
                  <a:pt x="16" y="94"/>
                  <a:pt x="18" y="126"/>
                </a:cubicBezTo>
                <a:cubicBezTo>
                  <a:pt x="18" y="127"/>
                  <a:pt x="18" y="129"/>
                  <a:pt x="18" y="130"/>
                </a:cubicBezTo>
                <a:cubicBezTo>
                  <a:pt x="18" y="135"/>
                  <a:pt x="19" y="139"/>
                  <a:pt x="19" y="143"/>
                </a:cubicBezTo>
                <a:cubicBezTo>
                  <a:pt x="22" y="161"/>
                  <a:pt x="27" y="201"/>
                  <a:pt x="52" y="202"/>
                </a:cubicBezTo>
                <a:cubicBezTo>
                  <a:pt x="53" y="202"/>
                  <a:pt x="53" y="202"/>
                  <a:pt x="54" y="202"/>
                </a:cubicBezTo>
                <a:cubicBezTo>
                  <a:pt x="55" y="202"/>
                  <a:pt x="57" y="202"/>
                  <a:pt x="58" y="202"/>
                </a:cubicBezTo>
                <a:cubicBezTo>
                  <a:pt x="74" y="197"/>
                  <a:pt x="86" y="171"/>
                  <a:pt x="91" y="159"/>
                </a:cubicBezTo>
                <a:cubicBezTo>
                  <a:pt x="94" y="153"/>
                  <a:pt x="100" y="130"/>
                  <a:pt x="106" y="147"/>
                </a:cubicBezTo>
                <a:cubicBezTo>
                  <a:pt x="109" y="156"/>
                  <a:pt x="103" y="168"/>
                  <a:pt x="98" y="175"/>
                </a:cubicBezTo>
                <a:cubicBezTo>
                  <a:pt x="90" y="190"/>
                  <a:pt x="75" y="205"/>
                  <a:pt x="58" y="209"/>
                </a:cubicBezTo>
                <a:cubicBezTo>
                  <a:pt x="57" y="210"/>
                  <a:pt x="55" y="210"/>
                  <a:pt x="54" y="210"/>
                </a:cubicBezTo>
                <a:cubicBezTo>
                  <a:pt x="53" y="210"/>
                  <a:pt x="51" y="211"/>
                  <a:pt x="50" y="211"/>
                </a:cubicBezTo>
                <a:cubicBezTo>
                  <a:pt x="18" y="212"/>
                  <a:pt x="8" y="157"/>
                  <a:pt x="9" y="134"/>
                </a:cubicBezTo>
                <a:cubicBezTo>
                  <a:pt x="9" y="133"/>
                  <a:pt x="9" y="131"/>
                  <a:pt x="9" y="130"/>
                </a:cubicBezTo>
                <a:cubicBezTo>
                  <a:pt x="9" y="129"/>
                  <a:pt x="9" y="127"/>
                  <a:pt x="10" y="126"/>
                </a:cubicBezTo>
                <a:cubicBezTo>
                  <a:pt x="11" y="98"/>
                  <a:pt x="16" y="70"/>
                  <a:pt x="20" y="43"/>
                </a:cubicBezTo>
                <a:cubicBezTo>
                  <a:pt x="21" y="39"/>
                  <a:pt x="22" y="35"/>
                  <a:pt x="23" y="30"/>
                </a:cubicBezTo>
                <a:cubicBezTo>
                  <a:pt x="23" y="29"/>
                  <a:pt x="23" y="27"/>
                  <a:pt x="23" y="26"/>
                </a:cubicBezTo>
                <a:cubicBezTo>
                  <a:pt x="25" y="17"/>
                  <a:pt x="26" y="8"/>
                  <a:pt x="23" y="1"/>
                </a:cubicBezTo>
                <a:cubicBezTo>
                  <a:pt x="22" y="0"/>
                  <a:pt x="22" y="1"/>
                  <a:pt x="22" y="1"/>
                </a:cubicBezTo>
                <a:cubicBezTo>
                  <a:pt x="24" y="6"/>
                  <a:pt x="21" y="16"/>
                  <a:pt x="19" y="26"/>
                </a:cubicBezTo>
                <a:cubicBezTo>
                  <a:pt x="18" y="27"/>
                  <a:pt x="18" y="29"/>
                  <a:pt x="18" y="30"/>
                </a:cubicBezTo>
                <a:cubicBezTo>
                  <a:pt x="16" y="37"/>
                  <a:pt x="14" y="43"/>
                  <a:pt x="13" y="47"/>
                </a:cubicBezTo>
                <a:cubicBezTo>
                  <a:pt x="9" y="71"/>
                  <a:pt x="5" y="96"/>
                  <a:pt x="2" y="120"/>
                </a:cubicBezTo>
                <a:cubicBezTo>
                  <a:pt x="2" y="122"/>
                  <a:pt x="2" y="124"/>
                  <a:pt x="1" y="126"/>
                </a:cubicBezTo>
                <a:cubicBezTo>
                  <a:pt x="1" y="127"/>
                  <a:pt x="1" y="129"/>
                  <a:pt x="1" y="130"/>
                </a:cubicBezTo>
                <a:cubicBezTo>
                  <a:pt x="0" y="162"/>
                  <a:pt x="7" y="205"/>
                  <a:pt x="40" y="218"/>
                </a:cubicBezTo>
                <a:cubicBezTo>
                  <a:pt x="44" y="220"/>
                  <a:pt x="49" y="220"/>
                  <a:pt x="54" y="220"/>
                </a:cubicBezTo>
                <a:cubicBezTo>
                  <a:pt x="55" y="220"/>
                  <a:pt x="57" y="220"/>
                  <a:pt x="58" y="220"/>
                </a:cubicBezTo>
                <a:cubicBezTo>
                  <a:pt x="99" y="212"/>
                  <a:pt x="139" y="137"/>
                  <a:pt x="98" y="1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4"/>
          <p:cNvSpPr>
            <a:spLocks/>
          </p:cNvSpPr>
          <p:nvPr/>
        </p:nvSpPr>
        <p:spPr bwMode="auto">
          <a:xfrm>
            <a:off x="6315075" y="2554288"/>
            <a:ext cx="204787" cy="377825"/>
          </a:xfrm>
          <a:custGeom>
            <a:avLst/>
            <a:gdLst>
              <a:gd name="T0" fmla="*/ 25 w 84"/>
              <a:gd name="T1" fmla="*/ 70 h 154"/>
              <a:gd name="T2" fmla="*/ 55 w 84"/>
              <a:gd name="T3" fmla="*/ 25 h 154"/>
              <a:gd name="T4" fmla="*/ 59 w 84"/>
              <a:gd name="T5" fmla="*/ 21 h 154"/>
              <a:gd name="T6" fmla="*/ 80 w 84"/>
              <a:gd name="T7" fmla="*/ 4 h 154"/>
              <a:gd name="T8" fmla="*/ 83 w 84"/>
              <a:gd name="T9" fmla="*/ 2 h 154"/>
              <a:gd name="T10" fmla="*/ 82 w 84"/>
              <a:gd name="T11" fmla="*/ 0 h 154"/>
              <a:gd name="T12" fmla="*/ 80 w 84"/>
              <a:gd name="T13" fmla="*/ 1 h 154"/>
              <a:gd name="T14" fmla="*/ 53 w 84"/>
              <a:gd name="T15" fmla="*/ 21 h 154"/>
              <a:gd name="T16" fmla="*/ 48 w 84"/>
              <a:gd name="T17" fmla="*/ 25 h 154"/>
              <a:gd name="T18" fmla="*/ 1 w 84"/>
              <a:gd name="T19" fmla="*/ 121 h 154"/>
              <a:gd name="T20" fmla="*/ 0 w 84"/>
              <a:gd name="T21" fmla="*/ 125 h 154"/>
              <a:gd name="T22" fmla="*/ 2 w 84"/>
              <a:gd name="T23" fmla="*/ 152 h 154"/>
              <a:gd name="T24" fmla="*/ 6 w 84"/>
              <a:gd name="T25" fmla="*/ 152 h 154"/>
              <a:gd name="T26" fmla="*/ 11 w 84"/>
              <a:gd name="T27" fmla="*/ 125 h 154"/>
              <a:gd name="T28" fmla="*/ 12 w 84"/>
              <a:gd name="T29" fmla="*/ 121 h 154"/>
              <a:gd name="T30" fmla="*/ 25 w 84"/>
              <a:gd name="T31" fmla="*/ 7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4" h="154">
                <a:moveTo>
                  <a:pt x="25" y="70"/>
                </a:moveTo>
                <a:cubicBezTo>
                  <a:pt x="33" y="53"/>
                  <a:pt x="43" y="38"/>
                  <a:pt x="55" y="25"/>
                </a:cubicBezTo>
                <a:cubicBezTo>
                  <a:pt x="56" y="24"/>
                  <a:pt x="57" y="22"/>
                  <a:pt x="59" y="21"/>
                </a:cubicBezTo>
                <a:cubicBezTo>
                  <a:pt x="65" y="15"/>
                  <a:pt x="72" y="9"/>
                  <a:pt x="80" y="4"/>
                </a:cubicBezTo>
                <a:cubicBezTo>
                  <a:pt x="81" y="3"/>
                  <a:pt x="82" y="2"/>
                  <a:pt x="83" y="2"/>
                </a:cubicBezTo>
                <a:cubicBezTo>
                  <a:pt x="84" y="1"/>
                  <a:pt x="83" y="0"/>
                  <a:pt x="82" y="0"/>
                </a:cubicBezTo>
                <a:cubicBezTo>
                  <a:pt x="81" y="1"/>
                  <a:pt x="81" y="1"/>
                  <a:pt x="80" y="1"/>
                </a:cubicBezTo>
                <a:cubicBezTo>
                  <a:pt x="70" y="6"/>
                  <a:pt x="61" y="13"/>
                  <a:pt x="53" y="21"/>
                </a:cubicBezTo>
                <a:cubicBezTo>
                  <a:pt x="51" y="22"/>
                  <a:pt x="50" y="24"/>
                  <a:pt x="48" y="25"/>
                </a:cubicBezTo>
                <a:cubicBezTo>
                  <a:pt x="23" y="50"/>
                  <a:pt x="4" y="86"/>
                  <a:pt x="1" y="121"/>
                </a:cubicBezTo>
                <a:cubicBezTo>
                  <a:pt x="0" y="122"/>
                  <a:pt x="0" y="124"/>
                  <a:pt x="0" y="125"/>
                </a:cubicBezTo>
                <a:cubicBezTo>
                  <a:pt x="0" y="134"/>
                  <a:pt x="0" y="143"/>
                  <a:pt x="2" y="152"/>
                </a:cubicBezTo>
                <a:cubicBezTo>
                  <a:pt x="2" y="154"/>
                  <a:pt x="5" y="154"/>
                  <a:pt x="6" y="152"/>
                </a:cubicBezTo>
                <a:cubicBezTo>
                  <a:pt x="8" y="143"/>
                  <a:pt x="9" y="134"/>
                  <a:pt x="11" y="125"/>
                </a:cubicBezTo>
                <a:cubicBezTo>
                  <a:pt x="11" y="124"/>
                  <a:pt x="11" y="122"/>
                  <a:pt x="12" y="121"/>
                </a:cubicBezTo>
                <a:cubicBezTo>
                  <a:pt x="15" y="104"/>
                  <a:pt x="18" y="87"/>
                  <a:pt x="2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"/>
          <p:cNvSpPr>
            <a:spLocks/>
          </p:cNvSpPr>
          <p:nvPr/>
        </p:nvSpPr>
        <p:spPr bwMode="auto">
          <a:xfrm>
            <a:off x="6486525" y="2568576"/>
            <a:ext cx="85725" cy="377825"/>
          </a:xfrm>
          <a:custGeom>
            <a:avLst/>
            <a:gdLst>
              <a:gd name="T0" fmla="*/ 14 w 35"/>
              <a:gd name="T1" fmla="*/ 75 h 154"/>
              <a:gd name="T2" fmla="*/ 30 w 35"/>
              <a:gd name="T3" fmla="*/ 19 h 154"/>
              <a:gd name="T4" fmla="*/ 31 w 35"/>
              <a:gd name="T5" fmla="*/ 15 h 154"/>
              <a:gd name="T6" fmla="*/ 34 w 35"/>
              <a:gd name="T7" fmla="*/ 2 h 154"/>
              <a:gd name="T8" fmla="*/ 31 w 35"/>
              <a:gd name="T9" fmla="*/ 1 h 154"/>
              <a:gd name="T10" fmla="*/ 26 w 35"/>
              <a:gd name="T11" fmla="*/ 15 h 154"/>
              <a:gd name="T12" fmla="*/ 25 w 35"/>
              <a:gd name="T13" fmla="*/ 19 h 154"/>
              <a:gd name="T14" fmla="*/ 14 w 35"/>
              <a:gd name="T15" fmla="*/ 49 h 154"/>
              <a:gd name="T16" fmla="*/ 10 w 35"/>
              <a:gd name="T17" fmla="*/ 61 h 154"/>
              <a:gd name="T18" fmla="*/ 0 w 35"/>
              <a:gd name="T19" fmla="*/ 115 h 154"/>
              <a:gd name="T20" fmla="*/ 0 w 35"/>
              <a:gd name="T21" fmla="*/ 119 h 154"/>
              <a:gd name="T22" fmla="*/ 7 w 35"/>
              <a:gd name="T23" fmla="*/ 153 h 154"/>
              <a:gd name="T24" fmla="*/ 10 w 35"/>
              <a:gd name="T25" fmla="*/ 154 h 154"/>
              <a:gd name="T26" fmla="*/ 11 w 35"/>
              <a:gd name="T27" fmla="*/ 152 h 154"/>
              <a:gd name="T28" fmla="*/ 10 w 35"/>
              <a:gd name="T29" fmla="*/ 125 h 154"/>
              <a:gd name="T30" fmla="*/ 10 w 35"/>
              <a:gd name="T31" fmla="*/ 119 h 154"/>
              <a:gd name="T32" fmla="*/ 14 w 35"/>
              <a:gd name="T33" fmla="*/ 76 h 154"/>
              <a:gd name="T34" fmla="*/ 14 w 35"/>
              <a:gd name="T35" fmla="*/ 7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54">
                <a:moveTo>
                  <a:pt x="14" y="75"/>
                </a:moveTo>
                <a:cubicBezTo>
                  <a:pt x="18" y="56"/>
                  <a:pt x="24" y="38"/>
                  <a:pt x="30" y="19"/>
                </a:cubicBezTo>
                <a:cubicBezTo>
                  <a:pt x="30" y="18"/>
                  <a:pt x="30" y="16"/>
                  <a:pt x="31" y="15"/>
                </a:cubicBezTo>
                <a:cubicBezTo>
                  <a:pt x="32" y="11"/>
                  <a:pt x="33" y="6"/>
                  <a:pt x="34" y="2"/>
                </a:cubicBezTo>
                <a:cubicBezTo>
                  <a:pt x="35" y="0"/>
                  <a:pt x="32" y="0"/>
                  <a:pt x="31" y="1"/>
                </a:cubicBezTo>
                <a:cubicBezTo>
                  <a:pt x="30" y="6"/>
                  <a:pt x="28" y="10"/>
                  <a:pt x="26" y="15"/>
                </a:cubicBezTo>
                <a:cubicBezTo>
                  <a:pt x="26" y="16"/>
                  <a:pt x="25" y="18"/>
                  <a:pt x="25" y="19"/>
                </a:cubicBezTo>
                <a:cubicBezTo>
                  <a:pt x="21" y="29"/>
                  <a:pt x="18" y="38"/>
                  <a:pt x="14" y="49"/>
                </a:cubicBezTo>
                <a:cubicBezTo>
                  <a:pt x="13" y="53"/>
                  <a:pt x="11" y="57"/>
                  <a:pt x="10" y="61"/>
                </a:cubicBezTo>
                <a:cubicBezTo>
                  <a:pt x="4" y="79"/>
                  <a:pt x="0" y="97"/>
                  <a:pt x="0" y="115"/>
                </a:cubicBezTo>
                <a:cubicBezTo>
                  <a:pt x="0" y="116"/>
                  <a:pt x="0" y="118"/>
                  <a:pt x="0" y="119"/>
                </a:cubicBezTo>
                <a:cubicBezTo>
                  <a:pt x="1" y="131"/>
                  <a:pt x="3" y="142"/>
                  <a:pt x="7" y="153"/>
                </a:cubicBezTo>
                <a:cubicBezTo>
                  <a:pt x="8" y="154"/>
                  <a:pt x="9" y="154"/>
                  <a:pt x="10" y="154"/>
                </a:cubicBezTo>
                <a:cubicBezTo>
                  <a:pt x="11" y="154"/>
                  <a:pt x="11" y="153"/>
                  <a:pt x="11" y="152"/>
                </a:cubicBezTo>
                <a:cubicBezTo>
                  <a:pt x="11" y="143"/>
                  <a:pt x="10" y="134"/>
                  <a:pt x="10" y="125"/>
                </a:cubicBezTo>
                <a:cubicBezTo>
                  <a:pt x="10" y="123"/>
                  <a:pt x="10" y="121"/>
                  <a:pt x="10" y="119"/>
                </a:cubicBezTo>
                <a:cubicBezTo>
                  <a:pt x="10" y="105"/>
                  <a:pt x="11" y="91"/>
                  <a:pt x="14" y="76"/>
                </a:cubicBezTo>
                <a:cubicBezTo>
                  <a:pt x="14" y="76"/>
                  <a:pt x="14" y="76"/>
                  <a:pt x="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6"/>
          <p:cNvSpPr>
            <a:spLocks/>
          </p:cNvSpPr>
          <p:nvPr/>
        </p:nvSpPr>
        <p:spPr bwMode="auto">
          <a:xfrm>
            <a:off x="6630987" y="2611438"/>
            <a:ext cx="92075" cy="420688"/>
          </a:xfrm>
          <a:custGeom>
            <a:avLst/>
            <a:gdLst>
              <a:gd name="T0" fmla="*/ 3 w 38"/>
              <a:gd name="T1" fmla="*/ 2 h 172"/>
              <a:gd name="T2" fmla="*/ 2 w 38"/>
              <a:gd name="T3" fmla="*/ 1 h 172"/>
              <a:gd name="T4" fmla="*/ 0 w 38"/>
              <a:gd name="T5" fmla="*/ 2 h 172"/>
              <a:gd name="T6" fmla="*/ 0 w 38"/>
              <a:gd name="T7" fmla="*/ 3 h 172"/>
              <a:gd name="T8" fmla="*/ 29 w 38"/>
              <a:gd name="T9" fmla="*/ 98 h 172"/>
              <a:gd name="T10" fmla="*/ 29 w 38"/>
              <a:gd name="T11" fmla="*/ 102 h 172"/>
              <a:gd name="T12" fmla="*/ 20 w 38"/>
              <a:gd name="T13" fmla="*/ 169 h 172"/>
              <a:gd name="T14" fmla="*/ 23 w 38"/>
              <a:gd name="T15" fmla="*/ 170 h 172"/>
              <a:gd name="T16" fmla="*/ 38 w 38"/>
              <a:gd name="T17" fmla="*/ 102 h 172"/>
              <a:gd name="T18" fmla="*/ 38 w 38"/>
              <a:gd name="T19" fmla="*/ 98 h 172"/>
              <a:gd name="T20" fmla="*/ 3 w 38"/>
              <a:gd name="T21" fmla="*/ 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2">
                <a:moveTo>
                  <a:pt x="3" y="2"/>
                </a:move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21" y="34"/>
                  <a:pt x="28" y="65"/>
                  <a:pt x="29" y="98"/>
                </a:cubicBezTo>
                <a:cubicBezTo>
                  <a:pt x="29" y="99"/>
                  <a:pt x="29" y="101"/>
                  <a:pt x="29" y="102"/>
                </a:cubicBezTo>
                <a:cubicBezTo>
                  <a:pt x="28" y="124"/>
                  <a:pt x="25" y="146"/>
                  <a:pt x="20" y="169"/>
                </a:cubicBezTo>
                <a:cubicBezTo>
                  <a:pt x="20" y="171"/>
                  <a:pt x="22" y="172"/>
                  <a:pt x="23" y="170"/>
                </a:cubicBezTo>
                <a:cubicBezTo>
                  <a:pt x="34" y="151"/>
                  <a:pt x="38" y="127"/>
                  <a:pt x="38" y="102"/>
                </a:cubicBezTo>
                <a:cubicBezTo>
                  <a:pt x="38" y="101"/>
                  <a:pt x="38" y="99"/>
                  <a:pt x="38" y="98"/>
                </a:cubicBezTo>
                <a:cubicBezTo>
                  <a:pt x="36" y="62"/>
                  <a:pt x="24" y="26"/>
                  <a:pt x="3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"/>
          <p:cNvSpPr>
            <a:spLocks noEditPoints="1"/>
          </p:cNvSpPr>
          <p:nvPr/>
        </p:nvSpPr>
        <p:spPr bwMode="auto">
          <a:xfrm>
            <a:off x="6618287" y="3295651"/>
            <a:ext cx="1046162" cy="839788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"/>
          <p:cNvSpPr>
            <a:spLocks/>
          </p:cNvSpPr>
          <p:nvPr/>
        </p:nvSpPr>
        <p:spPr bwMode="auto">
          <a:xfrm>
            <a:off x="7167562" y="3360738"/>
            <a:ext cx="255587" cy="90488"/>
          </a:xfrm>
          <a:custGeom>
            <a:avLst/>
            <a:gdLst>
              <a:gd name="T0" fmla="*/ 4 w 105"/>
              <a:gd name="T1" fmla="*/ 36 h 37"/>
              <a:gd name="T2" fmla="*/ 32 w 105"/>
              <a:gd name="T3" fmla="*/ 25 h 37"/>
              <a:gd name="T4" fmla="*/ 36 w 105"/>
              <a:gd name="T5" fmla="*/ 23 h 37"/>
              <a:gd name="T6" fmla="*/ 49 w 105"/>
              <a:gd name="T7" fmla="*/ 19 h 37"/>
              <a:gd name="T8" fmla="*/ 104 w 105"/>
              <a:gd name="T9" fmla="*/ 7 h 37"/>
              <a:gd name="T10" fmla="*/ 103 w 105"/>
              <a:gd name="T11" fmla="*/ 5 h 37"/>
              <a:gd name="T12" fmla="*/ 36 w 105"/>
              <a:gd name="T13" fmla="*/ 15 h 37"/>
              <a:gd name="T14" fmla="*/ 32 w 105"/>
              <a:gd name="T15" fmla="*/ 17 h 37"/>
              <a:gd name="T16" fmla="*/ 2 w 105"/>
              <a:gd name="T17" fmla="*/ 33 h 37"/>
              <a:gd name="T18" fmla="*/ 4 w 105"/>
              <a:gd name="T1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37">
                <a:moveTo>
                  <a:pt x="4" y="36"/>
                </a:moveTo>
                <a:cubicBezTo>
                  <a:pt x="13" y="32"/>
                  <a:pt x="23" y="28"/>
                  <a:pt x="32" y="25"/>
                </a:cubicBezTo>
                <a:cubicBezTo>
                  <a:pt x="33" y="24"/>
                  <a:pt x="35" y="24"/>
                  <a:pt x="36" y="23"/>
                </a:cubicBezTo>
                <a:cubicBezTo>
                  <a:pt x="40" y="22"/>
                  <a:pt x="45" y="20"/>
                  <a:pt x="49" y="19"/>
                </a:cubicBezTo>
                <a:cubicBezTo>
                  <a:pt x="67" y="13"/>
                  <a:pt x="86" y="13"/>
                  <a:pt x="104" y="7"/>
                </a:cubicBezTo>
                <a:cubicBezTo>
                  <a:pt x="105" y="6"/>
                  <a:pt x="104" y="5"/>
                  <a:pt x="103" y="5"/>
                </a:cubicBezTo>
                <a:cubicBezTo>
                  <a:pt x="83" y="0"/>
                  <a:pt x="58" y="6"/>
                  <a:pt x="36" y="15"/>
                </a:cubicBezTo>
                <a:cubicBezTo>
                  <a:pt x="35" y="16"/>
                  <a:pt x="33" y="16"/>
                  <a:pt x="32" y="17"/>
                </a:cubicBezTo>
                <a:cubicBezTo>
                  <a:pt x="21" y="22"/>
                  <a:pt x="10" y="27"/>
                  <a:pt x="2" y="33"/>
                </a:cubicBezTo>
                <a:cubicBezTo>
                  <a:pt x="0" y="34"/>
                  <a:pt x="2" y="37"/>
                  <a:pt x="4" y="3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"/>
          <p:cNvSpPr>
            <a:spLocks/>
          </p:cNvSpPr>
          <p:nvPr/>
        </p:nvSpPr>
        <p:spPr bwMode="auto">
          <a:xfrm>
            <a:off x="7181850" y="3405188"/>
            <a:ext cx="288925" cy="77788"/>
          </a:xfrm>
          <a:custGeom>
            <a:avLst/>
            <a:gdLst>
              <a:gd name="T0" fmla="*/ 117 w 118"/>
              <a:gd name="T1" fmla="*/ 2 h 32"/>
              <a:gd name="T2" fmla="*/ 116 w 118"/>
              <a:gd name="T3" fmla="*/ 0 h 32"/>
              <a:gd name="T4" fmla="*/ 30 w 118"/>
              <a:gd name="T5" fmla="*/ 20 h 32"/>
              <a:gd name="T6" fmla="*/ 26 w 118"/>
              <a:gd name="T7" fmla="*/ 21 h 32"/>
              <a:gd name="T8" fmla="*/ 1 w 118"/>
              <a:gd name="T9" fmla="*/ 31 h 32"/>
              <a:gd name="T10" fmla="*/ 1 w 118"/>
              <a:gd name="T11" fmla="*/ 32 h 32"/>
              <a:gd name="T12" fmla="*/ 26 w 118"/>
              <a:gd name="T13" fmla="*/ 25 h 32"/>
              <a:gd name="T14" fmla="*/ 30 w 118"/>
              <a:gd name="T15" fmla="*/ 24 h 32"/>
              <a:gd name="T16" fmla="*/ 117 w 118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32">
                <a:moveTo>
                  <a:pt x="117" y="2"/>
                </a:moveTo>
                <a:cubicBezTo>
                  <a:pt x="118" y="2"/>
                  <a:pt x="118" y="0"/>
                  <a:pt x="116" y="0"/>
                </a:cubicBezTo>
                <a:cubicBezTo>
                  <a:pt x="87" y="2"/>
                  <a:pt x="58" y="10"/>
                  <a:pt x="30" y="20"/>
                </a:cubicBezTo>
                <a:cubicBezTo>
                  <a:pt x="29" y="20"/>
                  <a:pt x="27" y="21"/>
                  <a:pt x="26" y="21"/>
                </a:cubicBezTo>
                <a:cubicBezTo>
                  <a:pt x="17" y="24"/>
                  <a:pt x="9" y="27"/>
                  <a:pt x="1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10" y="29"/>
                  <a:pt x="18" y="27"/>
                  <a:pt x="26" y="25"/>
                </a:cubicBezTo>
                <a:cubicBezTo>
                  <a:pt x="27" y="24"/>
                  <a:pt x="29" y="24"/>
                  <a:pt x="30" y="24"/>
                </a:cubicBezTo>
                <a:cubicBezTo>
                  <a:pt x="59" y="16"/>
                  <a:pt x="88" y="11"/>
                  <a:pt x="117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0"/>
          <p:cNvSpPr>
            <a:spLocks/>
          </p:cNvSpPr>
          <p:nvPr/>
        </p:nvSpPr>
        <p:spPr bwMode="auto">
          <a:xfrm>
            <a:off x="6707187" y="3495676"/>
            <a:ext cx="325437" cy="84138"/>
          </a:xfrm>
          <a:custGeom>
            <a:avLst/>
            <a:gdLst>
              <a:gd name="T0" fmla="*/ 1 w 133"/>
              <a:gd name="T1" fmla="*/ 33 h 34"/>
              <a:gd name="T2" fmla="*/ 20 w 133"/>
              <a:gd name="T3" fmla="*/ 30 h 34"/>
              <a:gd name="T4" fmla="*/ 24 w 133"/>
              <a:gd name="T5" fmla="*/ 29 h 34"/>
              <a:gd name="T6" fmla="*/ 120 w 133"/>
              <a:gd name="T7" fmla="*/ 5 h 34"/>
              <a:gd name="T8" fmla="*/ 124 w 133"/>
              <a:gd name="T9" fmla="*/ 4 h 34"/>
              <a:gd name="T10" fmla="*/ 131 w 133"/>
              <a:gd name="T11" fmla="*/ 2 h 34"/>
              <a:gd name="T12" fmla="*/ 131 w 133"/>
              <a:gd name="T13" fmla="*/ 0 h 34"/>
              <a:gd name="T14" fmla="*/ 124 w 133"/>
              <a:gd name="T15" fmla="*/ 1 h 34"/>
              <a:gd name="T16" fmla="*/ 120 w 133"/>
              <a:gd name="T17" fmla="*/ 1 h 34"/>
              <a:gd name="T18" fmla="*/ 24 w 133"/>
              <a:gd name="T19" fmla="*/ 27 h 34"/>
              <a:gd name="T20" fmla="*/ 20 w 133"/>
              <a:gd name="T21" fmla="*/ 28 h 34"/>
              <a:gd name="T22" fmla="*/ 1 w 133"/>
              <a:gd name="T23" fmla="*/ 33 h 34"/>
              <a:gd name="T24" fmla="*/ 1 w 133"/>
              <a:gd name="T2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4">
                <a:moveTo>
                  <a:pt x="1" y="33"/>
                </a:moveTo>
                <a:cubicBezTo>
                  <a:pt x="7" y="32"/>
                  <a:pt x="14" y="31"/>
                  <a:pt x="20" y="30"/>
                </a:cubicBezTo>
                <a:cubicBezTo>
                  <a:pt x="21" y="30"/>
                  <a:pt x="23" y="29"/>
                  <a:pt x="24" y="29"/>
                </a:cubicBezTo>
                <a:cubicBezTo>
                  <a:pt x="56" y="22"/>
                  <a:pt x="88" y="12"/>
                  <a:pt x="120" y="5"/>
                </a:cubicBezTo>
                <a:cubicBezTo>
                  <a:pt x="121" y="4"/>
                  <a:pt x="123" y="4"/>
                  <a:pt x="124" y="4"/>
                </a:cubicBezTo>
                <a:cubicBezTo>
                  <a:pt x="126" y="3"/>
                  <a:pt x="129" y="3"/>
                  <a:pt x="131" y="2"/>
                </a:cubicBezTo>
                <a:cubicBezTo>
                  <a:pt x="133" y="2"/>
                  <a:pt x="132" y="0"/>
                  <a:pt x="131" y="0"/>
                </a:cubicBezTo>
                <a:cubicBezTo>
                  <a:pt x="129" y="0"/>
                  <a:pt x="126" y="1"/>
                  <a:pt x="124" y="1"/>
                </a:cubicBezTo>
                <a:cubicBezTo>
                  <a:pt x="123" y="1"/>
                  <a:pt x="121" y="1"/>
                  <a:pt x="120" y="1"/>
                </a:cubicBezTo>
                <a:cubicBezTo>
                  <a:pt x="87" y="5"/>
                  <a:pt x="56" y="18"/>
                  <a:pt x="24" y="27"/>
                </a:cubicBezTo>
                <a:cubicBezTo>
                  <a:pt x="23" y="27"/>
                  <a:pt x="21" y="28"/>
                  <a:pt x="20" y="28"/>
                </a:cubicBezTo>
                <a:cubicBezTo>
                  <a:pt x="14" y="30"/>
                  <a:pt x="7" y="32"/>
                  <a:pt x="1" y="33"/>
                </a:cubicBezTo>
                <a:cubicBezTo>
                  <a:pt x="0" y="33"/>
                  <a:pt x="0" y="34"/>
                  <a:pt x="1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6707187" y="3532188"/>
            <a:ext cx="330200" cy="103188"/>
          </a:xfrm>
          <a:custGeom>
            <a:avLst/>
            <a:gdLst>
              <a:gd name="T0" fmla="*/ 120 w 135"/>
              <a:gd name="T1" fmla="*/ 3 h 42"/>
              <a:gd name="T2" fmla="*/ 42 w 135"/>
              <a:gd name="T3" fmla="*/ 22 h 42"/>
              <a:gd name="T4" fmla="*/ 31 w 135"/>
              <a:gd name="T5" fmla="*/ 26 h 42"/>
              <a:gd name="T6" fmla="*/ 24 w 135"/>
              <a:gd name="T7" fmla="*/ 29 h 42"/>
              <a:gd name="T8" fmla="*/ 20 w 135"/>
              <a:gd name="T9" fmla="*/ 31 h 42"/>
              <a:gd name="T10" fmla="*/ 0 w 135"/>
              <a:gd name="T11" fmla="*/ 41 h 42"/>
              <a:gd name="T12" fmla="*/ 1 w 135"/>
              <a:gd name="T13" fmla="*/ 42 h 42"/>
              <a:gd name="T14" fmla="*/ 20 w 135"/>
              <a:gd name="T15" fmla="*/ 36 h 42"/>
              <a:gd name="T16" fmla="*/ 24 w 135"/>
              <a:gd name="T17" fmla="*/ 35 h 42"/>
              <a:gd name="T18" fmla="*/ 54 w 135"/>
              <a:gd name="T19" fmla="*/ 26 h 42"/>
              <a:gd name="T20" fmla="*/ 67 w 135"/>
              <a:gd name="T21" fmla="*/ 22 h 42"/>
              <a:gd name="T22" fmla="*/ 120 w 135"/>
              <a:gd name="T23" fmla="*/ 7 h 42"/>
              <a:gd name="T24" fmla="*/ 124 w 135"/>
              <a:gd name="T25" fmla="*/ 5 h 42"/>
              <a:gd name="T26" fmla="*/ 133 w 135"/>
              <a:gd name="T27" fmla="*/ 3 h 42"/>
              <a:gd name="T28" fmla="*/ 133 w 135"/>
              <a:gd name="T29" fmla="*/ 0 h 42"/>
              <a:gd name="T30" fmla="*/ 124 w 135"/>
              <a:gd name="T31" fmla="*/ 2 h 42"/>
              <a:gd name="T32" fmla="*/ 120 w 135"/>
              <a:gd name="T33" fmla="*/ 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42">
                <a:moveTo>
                  <a:pt x="120" y="3"/>
                </a:moveTo>
                <a:cubicBezTo>
                  <a:pt x="94" y="7"/>
                  <a:pt x="67" y="13"/>
                  <a:pt x="42" y="22"/>
                </a:cubicBezTo>
                <a:cubicBezTo>
                  <a:pt x="38" y="23"/>
                  <a:pt x="35" y="25"/>
                  <a:pt x="31" y="26"/>
                </a:cubicBezTo>
                <a:cubicBezTo>
                  <a:pt x="29" y="27"/>
                  <a:pt x="26" y="28"/>
                  <a:pt x="24" y="29"/>
                </a:cubicBezTo>
                <a:cubicBezTo>
                  <a:pt x="23" y="30"/>
                  <a:pt x="21" y="30"/>
                  <a:pt x="20" y="31"/>
                </a:cubicBezTo>
                <a:cubicBezTo>
                  <a:pt x="13" y="34"/>
                  <a:pt x="7" y="37"/>
                  <a:pt x="0" y="41"/>
                </a:cubicBezTo>
                <a:cubicBezTo>
                  <a:pt x="0" y="41"/>
                  <a:pt x="0" y="42"/>
                  <a:pt x="1" y="42"/>
                </a:cubicBezTo>
                <a:cubicBezTo>
                  <a:pt x="7" y="40"/>
                  <a:pt x="14" y="38"/>
                  <a:pt x="20" y="36"/>
                </a:cubicBezTo>
                <a:cubicBezTo>
                  <a:pt x="21" y="36"/>
                  <a:pt x="23" y="35"/>
                  <a:pt x="24" y="35"/>
                </a:cubicBezTo>
                <a:cubicBezTo>
                  <a:pt x="34" y="32"/>
                  <a:pt x="44" y="29"/>
                  <a:pt x="54" y="26"/>
                </a:cubicBezTo>
                <a:cubicBezTo>
                  <a:pt x="58" y="25"/>
                  <a:pt x="63" y="23"/>
                  <a:pt x="67" y="22"/>
                </a:cubicBezTo>
                <a:cubicBezTo>
                  <a:pt x="85" y="17"/>
                  <a:pt x="102" y="12"/>
                  <a:pt x="120" y="7"/>
                </a:cubicBezTo>
                <a:cubicBezTo>
                  <a:pt x="121" y="6"/>
                  <a:pt x="123" y="6"/>
                  <a:pt x="124" y="5"/>
                </a:cubicBezTo>
                <a:cubicBezTo>
                  <a:pt x="127" y="4"/>
                  <a:pt x="130" y="4"/>
                  <a:pt x="133" y="3"/>
                </a:cubicBezTo>
                <a:cubicBezTo>
                  <a:pt x="135" y="2"/>
                  <a:pt x="134" y="0"/>
                  <a:pt x="133" y="0"/>
                </a:cubicBezTo>
                <a:cubicBezTo>
                  <a:pt x="130" y="1"/>
                  <a:pt x="127" y="1"/>
                  <a:pt x="124" y="2"/>
                </a:cubicBezTo>
                <a:cubicBezTo>
                  <a:pt x="123" y="2"/>
                  <a:pt x="121" y="2"/>
                  <a:pt x="12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2624138" y="1412876"/>
            <a:ext cx="641350" cy="646112"/>
            <a:chOff x="2624138" y="1412876"/>
            <a:chExt cx="641350" cy="646112"/>
          </a:xfrm>
        </p:grpSpPr>
        <p:sp>
          <p:nvSpPr>
            <p:cNvPr id="89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547516" y="4086226"/>
            <a:ext cx="315912" cy="661988"/>
            <a:chOff x="9547516" y="4086226"/>
            <a:chExt cx="315912" cy="661988"/>
          </a:xfrm>
        </p:grpSpPr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62"/>
          <p:cNvSpPr>
            <a:spLocks noEditPoints="1"/>
          </p:cNvSpPr>
          <p:nvPr/>
        </p:nvSpPr>
        <p:spPr bwMode="auto">
          <a:xfrm>
            <a:off x="4748213" y="549276"/>
            <a:ext cx="385762" cy="400050"/>
          </a:xfrm>
          <a:custGeom>
            <a:avLst/>
            <a:gdLst>
              <a:gd name="T0" fmla="*/ 4 w 158"/>
              <a:gd name="T1" fmla="*/ 139 h 163"/>
              <a:gd name="T2" fmla="*/ 17 w 158"/>
              <a:gd name="T3" fmla="*/ 150 h 163"/>
              <a:gd name="T4" fmla="*/ 24 w 158"/>
              <a:gd name="T5" fmla="*/ 151 h 163"/>
              <a:gd name="T6" fmla="*/ 49 w 158"/>
              <a:gd name="T7" fmla="*/ 139 h 163"/>
              <a:gd name="T8" fmla="*/ 64 w 158"/>
              <a:gd name="T9" fmla="*/ 117 h 163"/>
              <a:gd name="T10" fmla="*/ 85 w 158"/>
              <a:gd name="T11" fmla="*/ 39 h 163"/>
              <a:gd name="T12" fmla="*/ 120 w 158"/>
              <a:gd name="T13" fmla="*/ 38 h 163"/>
              <a:gd name="T14" fmla="*/ 128 w 158"/>
              <a:gd name="T15" fmla="*/ 39 h 163"/>
              <a:gd name="T16" fmla="*/ 146 w 158"/>
              <a:gd name="T17" fmla="*/ 40 h 163"/>
              <a:gd name="T18" fmla="*/ 127 w 158"/>
              <a:gd name="T19" fmla="*/ 122 h 163"/>
              <a:gd name="T20" fmla="*/ 120 w 158"/>
              <a:gd name="T21" fmla="*/ 122 h 163"/>
              <a:gd name="T22" fmla="*/ 77 w 158"/>
              <a:gd name="T23" fmla="*/ 139 h 163"/>
              <a:gd name="T24" fmla="*/ 92 w 158"/>
              <a:gd name="T25" fmla="*/ 162 h 163"/>
              <a:gd name="T26" fmla="*/ 124 w 158"/>
              <a:gd name="T27" fmla="*/ 146 h 163"/>
              <a:gd name="T28" fmla="*/ 131 w 158"/>
              <a:gd name="T29" fmla="*/ 139 h 163"/>
              <a:gd name="T30" fmla="*/ 136 w 158"/>
              <a:gd name="T31" fmla="*/ 128 h 163"/>
              <a:gd name="T32" fmla="*/ 132 w 158"/>
              <a:gd name="T33" fmla="*/ 126 h 163"/>
              <a:gd name="T34" fmla="*/ 153 w 158"/>
              <a:gd name="T35" fmla="*/ 43 h 163"/>
              <a:gd name="T36" fmla="*/ 154 w 158"/>
              <a:gd name="T37" fmla="*/ 19 h 163"/>
              <a:gd name="T38" fmla="*/ 155 w 158"/>
              <a:gd name="T39" fmla="*/ 17 h 163"/>
              <a:gd name="T40" fmla="*/ 124 w 158"/>
              <a:gd name="T41" fmla="*/ 6 h 163"/>
              <a:gd name="T42" fmla="*/ 91 w 158"/>
              <a:gd name="T43" fmla="*/ 0 h 163"/>
              <a:gd name="T44" fmla="*/ 93 w 158"/>
              <a:gd name="T45" fmla="*/ 4 h 163"/>
              <a:gd name="T46" fmla="*/ 85 w 158"/>
              <a:gd name="T47" fmla="*/ 26 h 163"/>
              <a:gd name="T48" fmla="*/ 80 w 158"/>
              <a:gd name="T49" fmla="*/ 39 h 163"/>
              <a:gd name="T50" fmla="*/ 72 w 158"/>
              <a:gd name="T51" fmla="*/ 63 h 163"/>
              <a:gd name="T52" fmla="*/ 56 w 158"/>
              <a:gd name="T53" fmla="*/ 113 h 163"/>
              <a:gd name="T54" fmla="*/ 20 w 158"/>
              <a:gd name="T55" fmla="*/ 113 h 163"/>
              <a:gd name="T56" fmla="*/ 124 w 158"/>
              <a:gd name="T57" fmla="*/ 139 h 163"/>
              <a:gd name="T58" fmla="*/ 96 w 158"/>
              <a:gd name="T59" fmla="*/ 155 h 163"/>
              <a:gd name="T60" fmla="*/ 85 w 158"/>
              <a:gd name="T61" fmla="*/ 139 h 163"/>
              <a:gd name="T62" fmla="*/ 105 w 158"/>
              <a:gd name="T63" fmla="*/ 130 h 163"/>
              <a:gd name="T64" fmla="*/ 124 w 158"/>
              <a:gd name="T65" fmla="*/ 127 h 163"/>
              <a:gd name="T66" fmla="*/ 131 w 158"/>
              <a:gd name="T67" fmla="*/ 127 h 163"/>
              <a:gd name="T68" fmla="*/ 94 w 158"/>
              <a:gd name="T69" fmla="*/ 4 h 163"/>
              <a:gd name="T70" fmla="*/ 124 w 158"/>
              <a:gd name="T71" fmla="*/ 13 h 163"/>
              <a:gd name="T72" fmla="*/ 149 w 158"/>
              <a:gd name="T73" fmla="*/ 18 h 163"/>
              <a:gd name="T74" fmla="*/ 146 w 158"/>
              <a:gd name="T75" fmla="*/ 34 h 163"/>
              <a:gd name="T76" fmla="*/ 120 w 158"/>
              <a:gd name="T77" fmla="*/ 32 h 163"/>
              <a:gd name="T78" fmla="*/ 88 w 158"/>
              <a:gd name="T79" fmla="*/ 26 h 163"/>
              <a:gd name="T80" fmla="*/ 57 w 158"/>
              <a:gd name="T81" fmla="*/ 119 h 163"/>
              <a:gd name="T82" fmla="*/ 38 w 158"/>
              <a:gd name="T83" fmla="*/ 139 h 163"/>
              <a:gd name="T84" fmla="*/ 31 w 158"/>
              <a:gd name="T85" fmla="*/ 143 h 163"/>
              <a:gd name="T86" fmla="*/ 20 w 158"/>
              <a:gd name="T87" fmla="*/ 143 h 163"/>
              <a:gd name="T88" fmla="*/ 15 w 158"/>
              <a:gd name="T89" fmla="*/ 139 h 163"/>
              <a:gd name="T90" fmla="*/ 20 w 158"/>
              <a:gd name="T91" fmla="*/ 118 h 163"/>
              <a:gd name="T92" fmla="*/ 57 w 158"/>
              <a:gd name="T93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" h="163">
                <a:moveTo>
                  <a:pt x="4" y="123"/>
                </a:moveTo>
                <a:cubicBezTo>
                  <a:pt x="0" y="127"/>
                  <a:pt x="1" y="134"/>
                  <a:pt x="4" y="139"/>
                </a:cubicBezTo>
                <a:cubicBezTo>
                  <a:pt x="5" y="140"/>
                  <a:pt x="6" y="142"/>
                  <a:pt x="7" y="143"/>
                </a:cubicBezTo>
                <a:cubicBezTo>
                  <a:pt x="10" y="147"/>
                  <a:pt x="14" y="149"/>
                  <a:pt x="17" y="150"/>
                </a:cubicBezTo>
                <a:cubicBezTo>
                  <a:pt x="18" y="150"/>
                  <a:pt x="19" y="150"/>
                  <a:pt x="20" y="151"/>
                </a:cubicBezTo>
                <a:cubicBezTo>
                  <a:pt x="21" y="151"/>
                  <a:pt x="23" y="151"/>
                  <a:pt x="24" y="151"/>
                </a:cubicBezTo>
                <a:cubicBezTo>
                  <a:pt x="32" y="151"/>
                  <a:pt x="39" y="148"/>
                  <a:pt x="45" y="143"/>
                </a:cubicBezTo>
                <a:cubicBezTo>
                  <a:pt x="46" y="142"/>
                  <a:pt x="48" y="140"/>
                  <a:pt x="49" y="139"/>
                </a:cubicBezTo>
                <a:cubicBezTo>
                  <a:pt x="55" y="134"/>
                  <a:pt x="60" y="127"/>
                  <a:pt x="64" y="121"/>
                </a:cubicBezTo>
                <a:cubicBezTo>
                  <a:pt x="65" y="119"/>
                  <a:pt x="65" y="118"/>
                  <a:pt x="64" y="117"/>
                </a:cubicBezTo>
                <a:cubicBezTo>
                  <a:pt x="70" y="92"/>
                  <a:pt x="77" y="68"/>
                  <a:pt x="84" y="43"/>
                </a:cubicBezTo>
                <a:cubicBezTo>
                  <a:pt x="84" y="42"/>
                  <a:pt x="84" y="40"/>
                  <a:pt x="85" y="39"/>
                </a:cubicBezTo>
                <a:cubicBezTo>
                  <a:pt x="86" y="36"/>
                  <a:pt x="87" y="32"/>
                  <a:pt x="87" y="29"/>
                </a:cubicBezTo>
                <a:cubicBezTo>
                  <a:pt x="97" y="34"/>
                  <a:pt x="109" y="36"/>
                  <a:pt x="120" y="38"/>
                </a:cubicBezTo>
                <a:cubicBezTo>
                  <a:pt x="121" y="38"/>
                  <a:pt x="123" y="38"/>
                  <a:pt x="124" y="39"/>
                </a:cubicBezTo>
                <a:cubicBezTo>
                  <a:pt x="125" y="39"/>
                  <a:pt x="126" y="39"/>
                  <a:pt x="128" y="39"/>
                </a:cubicBezTo>
                <a:cubicBezTo>
                  <a:pt x="134" y="40"/>
                  <a:pt x="140" y="40"/>
                  <a:pt x="145" y="41"/>
                </a:cubicBezTo>
                <a:cubicBezTo>
                  <a:pt x="146" y="41"/>
                  <a:pt x="146" y="40"/>
                  <a:pt x="146" y="40"/>
                </a:cubicBezTo>
                <a:cubicBezTo>
                  <a:pt x="146" y="41"/>
                  <a:pt x="146" y="42"/>
                  <a:pt x="146" y="43"/>
                </a:cubicBezTo>
                <a:cubicBezTo>
                  <a:pt x="140" y="74"/>
                  <a:pt x="131" y="123"/>
                  <a:pt x="127" y="122"/>
                </a:cubicBezTo>
                <a:cubicBezTo>
                  <a:pt x="126" y="122"/>
                  <a:pt x="125" y="122"/>
                  <a:pt x="124" y="122"/>
                </a:cubicBezTo>
                <a:cubicBezTo>
                  <a:pt x="123" y="122"/>
                  <a:pt x="121" y="122"/>
                  <a:pt x="120" y="122"/>
                </a:cubicBezTo>
                <a:cubicBezTo>
                  <a:pt x="106" y="122"/>
                  <a:pt x="84" y="127"/>
                  <a:pt x="78" y="138"/>
                </a:cubicBezTo>
                <a:cubicBezTo>
                  <a:pt x="78" y="138"/>
                  <a:pt x="77" y="139"/>
                  <a:pt x="77" y="139"/>
                </a:cubicBezTo>
                <a:cubicBezTo>
                  <a:pt x="77" y="140"/>
                  <a:pt x="76" y="142"/>
                  <a:pt x="76" y="143"/>
                </a:cubicBezTo>
                <a:cubicBezTo>
                  <a:pt x="74" y="153"/>
                  <a:pt x="82" y="160"/>
                  <a:pt x="92" y="162"/>
                </a:cubicBezTo>
                <a:cubicBezTo>
                  <a:pt x="101" y="163"/>
                  <a:pt x="111" y="157"/>
                  <a:pt x="120" y="150"/>
                </a:cubicBezTo>
                <a:cubicBezTo>
                  <a:pt x="121" y="149"/>
                  <a:pt x="123" y="148"/>
                  <a:pt x="124" y="146"/>
                </a:cubicBezTo>
                <a:cubicBezTo>
                  <a:pt x="125" y="145"/>
                  <a:pt x="126" y="144"/>
                  <a:pt x="128" y="143"/>
                </a:cubicBezTo>
                <a:cubicBezTo>
                  <a:pt x="129" y="142"/>
                  <a:pt x="130" y="140"/>
                  <a:pt x="131" y="139"/>
                </a:cubicBezTo>
                <a:cubicBezTo>
                  <a:pt x="134" y="136"/>
                  <a:pt x="136" y="134"/>
                  <a:pt x="138" y="132"/>
                </a:cubicBezTo>
                <a:cubicBezTo>
                  <a:pt x="139" y="131"/>
                  <a:pt x="138" y="128"/>
                  <a:pt x="136" y="128"/>
                </a:cubicBezTo>
                <a:cubicBezTo>
                  <a:pt x="135" y="127"/>
                  <a:pt x="133" y="126"/>
                  <a:pt x="132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6" y="98"/>
                  <a:pt x="149" y="71"/>
                  <a:pt x="153" y="43"/>
                </a:cubicBezTo>
                <a:cubicBezTo>
                  <a:pt x="153" y="42"/>
                  <a:pt x="153" y="40"/>
                  <a:pt x="154" y="39"/>
                </a:cubicBezTo>
                <a:cubicBezTo>
                  <a:pt x="154" y="32"/>
                  <a:pt x="155" y="26"/>
                  <a:pt x="154" y="19"/>
                </a:cubicBezTo>
                <a:cubicBezTo>
                  <a:pt x="154" y="18"/>
                  <a:pt x="154" y="17"/>
                  <a:pt x="154" y="17"/>
                </a:cubicBezTo>
                <a:cubicBezTo>
                  <a:pt x="154" y="17"/>
                  <a:pt x="154" y="17"/>
                  <a:pt x="155" y="17"/>
                </a:cubicBezTo>
                <a:cubicBezTo>
                  <a:pt x="158" y="17"/>
                  <a:pt x="158" y="12"/>
                  <a:pt x="155" y="12"/>
                </a:cubicBezTo>
                <a:cubicBezTo>
                  <a:pt x="145" y="10"/>
                  <a:pt x="134" y="8"/>
                  <a:pt x="124" y="6"/>
                </a:cubicBezTo>
                <a:cubicBezTo>
                  <a:pt x="123" y="5"/>
                  <a:pt x="121" y="5"/>
                  <a:pt x="120" y="5"/>
                </a:cubicBezTo>
                <a:cubicBezTo>
                  <a:pt x="110" y="3"/>
                  <a:pt x="101" y="1"/>
                  <a:pt x="91" y="0"/>
                </a:cubicBezTo>
                <a:cubicBezTo>
                  <a:pt x="90" y="0"/>
                  <a:pt x="89" y="2"/>
                  <a:pt x="91" y="3"/>
                </a:cubicBezTo>
                <a:cubicBezTo>
                  <a:pt x="91" y="3"/>
                  <a:pt x="92" y="3"/>
                  <a:pt x="93" y="4"/>
                </a:cubicBezTo>
                <a:cubicBezTo>
                  <a:pt x="90" y="11"/>
                  <a:pt x="88" y="18"/>
                  <a:pt x="85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26"/>
                  <a:pt x="83" y="27"/>
                  <a:pt x="84" y="28"/>
                </a:cubicBezTo>
                <a:cubicBezTo>
                  <a:pt x="83" y="31"/>
                  <a:pt x="82" y="35"/>
                  <a:pt x="80" y="39"/>
                </a:cubicBezTo>
                <a:cubicBezTo>
                  <a:pt x="80" y="40"/>
                  <a:pt x="79" y="42"/>
                  <a:pt x="79" y="43"/>
                </a:cubicBezTo>
                <a:cubicBezTo>
                  <a:pt x="77" y="50"/>
                  <a:pt x="74" y="57"/>
                  <a:pt x="72" y="63"/>
                </a:cubicBezTo>
                <a:cubicBezTo>
                  <a:pt x="68" y="75"/>
                  <a:pt x="65" y="87"/>
                  <a:pt x="62" y="99"/>
                </a:cubicBezTo>
                <a:cubicBezTo>
                  <a:pt x="61" y="104"/>
                  <a:pt x="62" y="116"/>
                  <a:pt x="56" y="113"/>
                </a:cubicBezTo>
                <a:cubicBezTo>
                  <a:pt x="47" y="109"/>
                  <a:pt x="35" y="109"/>
                  <a:pt x="24" y="112"/>
                </a:cubicBezTo>
                <a:cubicBezTo>
                  <a:pt x="23" y="113"/>
                  <a:pt x="21" y="113"/>
                  <a:pt x="20" y="113"/>
                </a:cubicBezTo>
                <a:cubicBezTo>
                  <a:pt x="14" y="116"/>
                  <a:pt x="8" y="119"/>
                  <a:pt x="4" y="123"/>
                </a:cubicBezTo>
                <a:close/>
                <a:moveTo>
                  <a:pt x="124" y="139"/>
                </a:moveTo>
                <a:cubicBezTo>
                  <a:pt x="122" y="140"/>
                  <a:pt x="120" y="142"/>
                  <a:pt x="118" y="143"/>
                </a:cubicBezTo>
                <a:cubicBezTo>
                  <a:pt x="109" y="149"/>
                  <a:pt x="99" y="154"/>
                  <a:pt x="96" y="155"/>
                </a:cubicBezTo>
                <a:cubicBezTo>
                  <a:pt x="89" y="150"/>
                  <a:pt x="85" y="146"/>
                  <a:pt x="84" y="143"/>
                </a:cubicBezTo>
                <a:cubicBezTo>
                  <a:pt x="84" y="142"/>
                  <a:pt x="84" y="140"/>
                  <a:pt x="85" y="139"/>
                </a:cubicBezTo>
                <a:cubicBezTo>
                  <a:pt x="86" y="137"/>
                  <a:pt x="88" y="136"/>
                  <a:pt x="91" y="135"/>
                </a:cubicBezTo>
                <a:cubicBezTo>
                  <a:pt x="96" y="133"/>
                  <a:pt x="100" y="131"/>
                  <a:pt x="105" y="130"/>
                </a:cubicBezTo>
                <a:cubicBezTo>
                  <a:pt x="110" y="129"/>
                  <a:pt x="115" y="128"/>
                  <a:pt x="120" y="128"/>
                </a:cubicBezTo>
                <a:cubicBezTo>
                  <a:pt x="121" y="128"/>
                  <a:pt x="123" y="127"/>
                  <a:pt x="124" y="127"/>
                </a:cubicBezTo>
                <a:cubicBezTo>
                  <a:pt x="126" y="127"/>
                  <a:pt x="128" y="128"/>
                  <a:pt x="129" y="128"/>
                </a:cubicBezTo>
                <a:cubicBezTo>
                  <a:pt x="130" y="128"/>
                  <a:pt x="130" y="128"/>
                  <a:pt x="131" y="127"/>
                </a:cubicBezTo>
                <a:cubicBezTo>
                  <a:pt x="132" y="130"/>
                  <a:pt x="129" y="134"/>
                  <a:pt x="124" y="139"/>
                </a:cubicBezTo>
                <a:close/>
                <a:moveTo>
                  <a:pt x="94" y="4"/>
                </a:moveTo>
                <a:cubicBezTo>
                  <a:pt x="102" y="7"/>
                  <a:pt x="111" y="9"/>
                  <a:pt x="120" y="12"/>
                </a:cubicBezTo>
                <a:cubicBezTo>
                  <a:pt x="121" y="12"/>
                  <a:pt x="123" y="12"/>
                  <a:pt x="124" y="13"/>
                </a:cubicBezTo>
                <a:cubicBezTo>
                  <a:pt x="133" y="14"/>
                  <a:pt x="142" y="16"/>
                  <a:pt x="150" y="17"/>
                </a:cubicBezTo>
                <a:cubicBezTo>
                  <a:pt x="150" y="17"/>
                  <a:pt x="150" y="18"/>
                  <a:pt x="149" y="18"/>
                </a:cubicBezTo>
                <a:cubicBezTo>
                  <a:pt x="149" y="20"/>
                  <a:pt x="148" y="26"/>
                  <a:pt x="147" y="35"/>
                </a:cubicBezTo>
                <a:cubicBezTo>
                  <a:pt x="147" y="35"/>
                  <a:pt x="146" y="34"/>
                  <a:pt x="146" y="34"/>
                </a:cubicBezTo>
                <a:cubicBezTo>
                  <a:pt x="138" y="34"/>
                  <a:pt x="131" y="33"/>
                  <a:pt x="124" y="32"/>
                </a:cubicBezTo>
                <a:cubicBezTo>
                  <a:pt x="123" y="32"/>
                  <a:pt x="121" y="32"/>
                  <a:pt x="120" y="32"/>
                </a:cubicBezTo>
                <a:cubicBezTo>
                  <a:pt x="119" y="31"/>
                  <a:pt x="118" y="31"/>
                  <a:pt x="117" y="31"/>
                </a:cubicBezTo>
                <a:cubicBezTo>
                  <a:pt x="108" y="30"/>
                  <a:pt x="98" y="27"/>
                  <a:pt x="88" y="26"/>
                </a:cubicBezTo>
                <a:cubicBezTo>
                  <a:pt x="90" y="19"/>
                  <a:pt x="92" y="11"/>
                  <a:pt x="94" y="4"/>
                </a:cubicBezTo>
                <a:close/>
                <a:moveTo>
                  <a:pt x="57" y="119"/>
                </a:moveTo>
                <a:cubicBezTo>
                  <a:pt x="54" y="124"/>
                  <a:pt x="51" y="128"/>
                  <a:pt x="47" y="132"/>
                </a:cubicBezTo>
                <a:cubicBezTo>
                  <a:pt x="45" y="135"/>
                  <a:pt x="42" y="137"/>
                  <a:pt x="38" y="139"/>
                </a:cubicBezTo>
                <a:cubicBezTo>
                  <a:pt x="37" y="140"/>
                  <a:pt x="36" y="140"/>
                  <a:pt x="35" y="141"/>
                </a:cubicBezTo>
                <a:cubicBezTo>
                  <a:pt x="34" y="142"/>
                  <a:pt x="33" y="142"/>
                  <a:pt x="31" y="143"/>
                </a:cubicBezTo>
                <a:cubicBezTo>
                  <a:pt x="29" y="144"/>
                  <a:pt x="26" y="144"/>
                  <a:pt x="24" y="144"/>
                </a:cubicBezTo>
                <a:cubicBezTo>
                  <a:pt x="23" y="144"/>
                  <a:pt x="21" y="144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8" y="142"/>
                  <a:pt x="17" y="141"/>
                  <a:pt x="15" y="139"/>
                </a:cubicBezTo>
                <a:cubicBezTo>
                  <a:pt x="13" y="136"/>
                  <a:pt x="11" y="131"/>
                  <a:pt x="10" y="124"/>
                </a:cubicBezTo>
                <a:cubicBezTo>
                  <a:pt x="12" y="122"/>
                  <a:pt x="16" y="120"/>
                  <a:pt x="20" y="118"/>
                </a:cubicBezTo>
                <a:cubicBezTo>
                  <a:pt x="21" y="118"/>
                  <a:pt x="23" y="117"/>
                  <a:pt x="24" y="117"/>
                </a:cubicBezTo>
                <a:cubicBezTo>
                  <a:pt x="35" y="114"/>
                  <a:pt x="50" y="114"/>
                  <a:pt x="57" y="1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63"/>
          <p:cNvSpPr>
            <a:spLocks/>
          </p:cNvSpPr>
          <p:nvPr/>
        </p:nvSpPr>
        <p:spPr bwMode="auto">
          <a:xfrm>
            <a:off x="5168900" y="552451"/>
            <a:ext cx="58737" cy="23813"/>
          </a:xfrm>
          <a:custGeom>
            <a:avLst/>
            <a:gdLst>
              <a:gd name="T0" fmla="*/ 2 w 24"/>
              <a:gd name="T1" fmla="*/ 9 h 10"/>
              <a:gd name="T2" fmla="*/ 23 w 24"/>
              <a:gd name="T3" fmla="*/ 3 h 10"/>
              <a:gd name="T4" fmla="*/ 22 w 24"/>
              <a:gd name="T5" fmla="*/ 2 h 10"/>
              <a:gd name="T6" fmla="*/ 1 w 24"/>
              <a:gd name="T7" fmla="*/ 8 h 10"/>
              <a:gd name="T8" fmla="*/ 2 w 2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0">
                <a:moveTo>
                  <a:pt x="2" y="9"/>
                </a:moveTo>
                <a:cubicBezTo>
                  <a:pt x="8" y="6"/>
                  <a:pt x="16" y="6"/>
                  <a:pt x="23" y="3"/>
                </a:cubicBezTo>
                <a:cubicBezTo>
                  <a:pt x="24" y="3"/>
                  <a:pt x="23" y="2"/>
                  <a:pt x="22" y="2"/>
                </a:cubicBezTo>
                <a:cubicBezTo>
                  <a:pt x="15" y="0"/>
                  <a:pt x="6" y="3"/>
                  <a:pt x="1" y="8"/>
                </a:cubicBezTo>
                <a:cubicBezTo>
                  <a:pt x="0" y="8"/>
                  <a:pt x="1" y="10"/>
                  <a:pt x="2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4"/>
          <p:cNvSpPr>
            <a:spLocks/>
          </p:cNvSpPr>
          <p:nvPr/>
        </p:nvSpPr>
        <p:spPr bwMode="auto">
          <a:xfrm>
            <a:off x="5173663" y="579438"/>
            <a:ext cx="41275" cy="22225"/>
          </a:xfrm>
          <a:custGeom>
            <a:avLst/>
            <a:gdLst>
              <a:gd name="T0" fmla="*/ 1 w 17"/>
              <a:gd name="T1" fmla="*/ 6 h 9"/>
              <a:gd name="T2" fmla="*/ 2 w 17"/>
              <a:gd name="T3" fmla="*/ 9 h 9"/>
              <a:gd name="T4" fmla="*/ 16 w 17"/>
              <a:gd name="T5" fmla="*/ 5 h 9"/>
              <a:gd name="T6" fmla="*/ 16 w 17"/>
              <a:gd name="T7" fmla="*/ 2 h 9"/>
              <a:gd name="T8" fmla="*/ 1 w 17"/>
              <a:gd name="T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9">
                <a:moveTo>
                  <a:pt x="1" y="6"/>
                </a:moveTo>
                <a:cubicBezTo>
                  <a:pt x="0" y="7"/>
                  <a:pt x="1" y="9"/>
                  <a:pt x="2" y="9"/>
                </a:cubicBezTo>
                <a:cubicBezTo>
                  <a:pt x="7" y="8"/>
                  <a:pt x="12" y="7"/>
                  <a:pt x="16" y="5"/>
                </a:cubicBezTo>
                <a:cubicBezTo>
                  <a:pt x="17" y="4"/>
                  <a:pt x="17" y="3"/>
                  <a:pt x="16" y="2"/>
                </a:cubicBezTo>
                <a:cubicBezTo>
                  <a:pt x="11" y="0"/>
                  <a:pt x="5" y="3"/>
                  <a:pt x="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7350125" y="1982788"/>
            <a:ext cx="1289050" cy="1682750"/>
            <a:chOff x="7350125" y="1982788"/>
            <a:chExt cx="1289050" cy="1682750"/>
          </a:xfrm>
        </p:grpSpPr>
        <p:sp>
          <p:nvSpPr>
            <p:cNvPr id="102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076450" y="2135188"/>
            <a:ext cx="768350" cy="877888"/>
            <a:chOff x="2076450" y="2135188"/>
            <a:chExt cx="768350" cy="877888"/>
          </a:xfrm>
        </p:grpSpPr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76"/>
          <p:cNvSpPr>
            <a:spLocks/>
          </p:cNvSpPr>
          <p:nvPr/>
        </p:nvSpPr>
        <p:spPr bwMode="auto">
          <a:xfrm>
            <a:off x="2651125" y="561976"/>
            <a:ext cx="223837" cy="361950"/>
          </a:xfrm>
          <a:custGeom>
            <a:avLst/>
            <a:gdLst>
              <a:gd name="T0" fmla="*/ 4 w 91"/>
              <a:gd name="T1" fmla="*/ 18 h 148"/>
              <a:gd name="T2" fmla="*/ 1 w 91"/>
              <a:gd name="T3" fmla="*/ 25 h 148"/>
              <a:gd name="T4" fmla="*/ 2 w 91"/>
              <a:gd name="T5" fmla="*/ 34 h 148"/>
              <a:gd name="T6" fmla="*/ 3 w 91"/>
              <a:gd name="T7" fmla="*/ 38 h 148"/>
              <a:gd name="T8" fmla="*/ 5 w 91"/>
              <a:gd name="T9" fmla="*/ 85 h 148"/>
              <a:gd name="T10" fmla="*/ 16 w 91"/>
              <a:gd name="T11" fmla="*/ 134 h 148"/>
              <a:gd name="T12" fmla="*/ 17 w 91"/>
              <a:gd name="T13" fmla="*/ 138 h 148"/>
              <a:gd name="T14" fmla="*/ 20 w 91"/>
              <a:gd name="T15" fmla="*/ 144 h 148"/>
              <a:gd name="T16" fmla="*/ 26 w 91"/>
              <a:gd name="T17" fmla="*/ 147 h 148"/>
              <a:gd name="T18" fmla="*/ 76 w 91"/>
              <a:gd name="T19" fmla="*/ 139 h 148"/>
              <a:gd name="T20" fmla="*/ 80 w 91"/>
              <a:gd name="T21" fmla="*/ 139 h 148"/>
              <a:gd name="T22" fmla="*/ 85 w 91"/>
              <a:gd name="T23" fmla="*/ 139 h 148"/>
              <a:gd name="T24" fmla="*/ 89 w 91"/>
              <a:gd name="T25" fmla="*/ 138 h 148"/>
              <a:gd name="T26" fmla="*/ 91 w 91"/>
              <a:gd name="T27" fmla="*/ 134 h 148"/>
              <a:gd name="T28" fmla="*/ 86 w 91"/>
              <a:gd name="T29" fmla="*/ 128 h 148"/>
              <a:gd name="T30" fmla="*/ 80 w 91"/>
              <a:gd name="T31" fmla="*/ 128 h 148"/>
              <a:gd name="T32" fmla="*/ 76 w 91"/>
              <a:gd name="T33" fmla="*/ 128 h 148"/>
              <a:gd name="T34" fmla="*/ 38 w 91"/>
              <a:gd name="T35" fmla="*/ 134 h 148"/>
              <a:gd name="T36" fmla="*/ 32 w 91"/>
              <a:gd name="T37" fmla="*/ 135 h 148"/>
              <a:gd name="T38" fmla="*/ 29 w 91"/>
              <a:gd name="T39" fmla="*/ 134 h 148"/>
              <a:gd name="T40" fmla="*/ 17 w 91"/>
              <a:gd name="T41" fmla="*/ 99 h 148"/>
              <a:gd name="T42" fmla="*/ 34 w 91"/>
              <a:gd name="T43" fmla="*/ 97 h 148"/>
              <a:gd name="T44" fmla="*/ 54 w 91"/>
              <a:gd name="T45" fmla="*/ 90 h 148"/>
              <a:gd name="T46" fmla="*/ 54 w 91"/>
              <a:gd name="T47" fmla="*/ 87 h 148"/>
              <a:gd name="T48" fmla="*/ 34 w 91"/>
              <a:gd name="T49" fmla="*/ 85 h 148"/>
              <a:gd name="T50" fmla="*/ 15 w 91"/>
              <a:gd name="T51" fmla="*/ 89 h 148"/>
              <a:gd name="T52" fmla="*/ 14 w 91"/>
              <a:gd name="T53" fmla="*/ 83 h 148"/>
              <a:gd name="T54" fmla="*/ 11 w 91"/>
              <a:gd name="T55" fmla="*/ 59 h 148"/>
              <a:gd name="T56" fmla="*/ 11 w 91"/>
              <a:gd name="T57" fmla="*/ 38 h 148"/>
              <a:gd name="T58" fmla="*/ 12 w 91"/>
              <a:gd name="T59" fmla="*/ 34 h 148"/>
              <a:gd name="T60" fmla="*/ 31 w 91"/>
              <a:gd name="T61" fmla="*/ 21 h 148"/>
              <a:gd name="T62" fmla="*/ 76 w 91"/>
              <a:gd name="T63" fmla="*/ 15 h 148"/>
              <a:gd name="T64" fmla="*/ 80 w 91"/>
              <a:gd name="T65" fmla="*/ 14 h 148"/>
              <a:gd name="T66" fmla="*/ 80 w 91"/>
              <a:gd name="T67" fmla="*/ 14 h 148"/>
              <a:gd name="T68" fmla="*/ 80 w 91"/>
              <a:gd name="T69" fmla="*/ 10 h 148"/>
              <a:gd name="T70" fmla="*/ 80 w 91"/>
              <a:gd name="T71" fmla="*/ 10 h 148"/>
              <a:gd name="T72" fmla="*/ 76 w 91"/>
              <a:gd name="T73" fmla="*/ 9 h 148"/>
              <a:gd name="T74" fmla="*/ 4 w 91"/>
              <a:gd name="T75" fmla="*/ 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148">
                <a:moveTo>
                  <a:pt x="4" y="18"/>
                </a:moveTo>
                <a:cubicBezTo>
                  <a:pt x="1" y="19"/>
                  <a:pt x="0" y="22"/>
                  <a:pt x="1" y="25"/>
                </a:cubicBezTo>
                <a:cubicBezTo>
                  <a:pt x="1" y="28"/>
                  <a:pt x="2" y="31"/>
                  <a:pt x="2" y="34"/>
                </a:cubicBezTo>
                <a:cubicBezTo>
                  <a:pt x="2" y="35"/>
                  <a:pt x="2" y="37"/>
                  <a:pt x="3" y="38"/>
                </a:cubicBezTo>
                <a:cubicBezTo>
                  <a:pt x="4" y="53"/>
                  <a:pt x="3" y="70"/>
                  <a:pt x="5" y="85"/>
                </a:cubicBezTo>
                <a:cubicBezTo>
                  <a:pt x="7" y="101"/>
                  <a:pt x="10" y="118"/>
                  <a:pt x="16" y="134"/>
                </a:cubicBezTo>
                <a:cubicBezTo>
                  <a:pt x="16" y="135"/>
                  <a:pt x="17" y="137"/>
                  <a:pt x="17" y="138"/>
                </a:cubicBezTo>
                <a:cubicBezTo>
                  <a:pt x="18" y="140"/>
                  <a:pt x="19" y="142"/>
                  <a:pt x="20" y="144"/>
                </a:cubicBezTo>
                <a:cubicBezTo>
                  <a:pt x="21" y="147"/>
                  <a:pt x="24" y="148"/>
                  <a:pt x="26" y="147"/>
                </a:cubicBezTo>
                <a:cubicBezTo>
                  <a:pt x="42" y="144"/>
                  <a:pt x="59" y="140"/>
                  <a:pt x="76" y="139"/>
                </a:cubicBezTo>
                <a:cubicBezTo>
                  <a:pt x="77" y="139"/>
                  <a:pt x="79" y="139"/>
                  <a:pt x="80" y="139"/>
                </a:cubicBezTo>
                <a:cubicBezTo>
                  <a:pt x="82" y="139"/>
                  <a:pt x="84" y="139"/>
                  <a:pt x="85" y="139"/>
                </a:cubicBezTo>
                <a:cubicBezTo>
                  <a:pt x="87" y="139"/>
                  <a:pt x="88" y="139"/>
                  <a:pt x="89" y="138"/>
                </a:cubicBezTo>
                <a:cubicBezTo>
                  <a:pt x="90" y="137"/>
                  <a:pt x="91" y="136"/>
                  <a:pt x="91" y="134"/>
                </a:cubicBezTo>
                <a:cubicBezTo>
                  <a:pt x="91" y="131"/>
                  <a:pt x="90" y="128"/>
                  <a:pt x="86" y="128"/>
                </a:cubicBezTo>
                <a:cubicBezTo>
                  <a:pt x="84" y="128"/>
                  <a:pt x="82" y="128"/>
                  <a:pt x="80" y="128"/>
                </a:cubicBezTo>
                <a:cubicBezTo>
                  <a:pt x="79" y="128"/>
                  <a:pt x="77" y="128"/>
                  <a:pt x="76" y="128"/>
                </a:cubicBezTo>
                <a:cubicBezTo>
                  <a:pt x="63" y="129"/>
                  <a:pt x="51" y="131"/>
                  <a:pt x="38" y="134"/>
                </a:cubicBezTo>
                <a:cubicBezTo>
                  <a:pt x="36" y="134"/>
                  <a:pt x="34" y="135"/>
                  <a:pt x="32" y="135"/>
                </a:cubicBezTo>
                <a:cubicBezTo>
                  <a:pt x="31" y="135"/>
                  <a:pt x="30" y="135"/>
                  <a:pt x="29" y="134"/>
                </a:cubicBezTo>
                <a:cubicBezTo>
                  <a:pt x="24" y="129"/>
                  <a:pt x="20" y="112"/>
                  <a:pt x="17" y="99"/>
                </a:cubicBezTo>
                <a:cubicBezTo>
                  <a:pt x="23" y="99"/>
                  <a:pt x="29" y="98"/>
                  <a:pt x="34" y="97"/>
                </a:cubicBezTo>
                <a:cubicBezTo>
                  <a:pt x="41" y="95"/>
                  <a:pt x="50" y="96"/>
                  <a:pt x="54" y="90"/>
                </a:cubicBezTo>
                <a:cubicBezTo>
                  <a:pt x="54" y="89"/>
                  <a:pt x="54" y="88"/>
                  <a:pt x="54" y="87"/>
                </a:cubicBezTo>
                <a:cubicBezTo>
                  <a:pt x="48" y="82"/>
                  <a:pt x="41" y="84"/>
                  <a:pt x="34" y="85"/>
                </a:cubicBezTo>
                <a:cubicBezTo>
                  <a:pt x="28" y="86"/>
                  <a:pt x="21" y="87"/>
                  <a:pt x="15" y="89"/>
                </a:cubicBezTo>
                <a:cubicBezTo>
                  <a:pt x="15" y="86"/>
                  <a:pt x="15" y="84"/>
                  <a:pt x="14" y="83"/>
                </a:cubicBezTo>
                <a:cubicBezTo>
                  <a:pt x="13" y="75"/>
                  <a:pt x="12" y="67"/>
                  <a:pt x="11" y="59"/>
                </a:cubicBezTo>
                <a:cubicBezTo>
                  <a:pt x="10" y="51"/>
                  <a:pt x="10" y="44"/>
                  <a:pt x="11" y="38"/>
                </a:cubicBezTo>
                <a:cubicBezTo>
                  <a:pt x="11" y="37"/>
                  <a:pt x="12" y="35"/>
                  <a:pt x="12" y="34"/>
                </a:cubicBezTo>
                <a:cubicBezTo>
                  <a:pt x="15" y="28"/>
                  <a:pt x="20" y="24"/>
                  <a:pt x="31" y="21"/>
                </a:cubicBezTo>
                <a:cubicBezTo>
                  <a:pt x="46" y="17"/>
                  <a:pt x="61" y="19"/>
                  <a:pt x="76" y="15"/>
                </a:cubicBezTo>
                <a:cubicBezTo>
                  <a:pt x="77" y="15"/>
                  <a:pt x="79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1" y="13"/>
                  <a:pt x="82" y="11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7" y="9"/>
                  <a:pt x="76" y="9"/>
                </a:cubicBezTo>
                <a:cubicBezTo>
                  <a:pt x="54" y="0"/>
                  <a:pt x="23" y="6"/>
                  <a:pt x="4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77"/>
          <p:cNvSpPr>
            <a:spLocks/>
          </p:cNvSpPr>
          <p:nvPr/>
        </p:nvSpPr>
        <p:spPr bwMode="auto">
          <a:xfrm>
            <a:off x="2908300" y="746126"/>
            <a:ext cx="98425" cy="33338"/>
          </a:xfrm>
          <a:custGeom>
            <a:avLst/>
            <a:gdLst>
              <a:gd name="T0" fmla="*/ 20 w 40"/>
              <a:gd name="T1" fmla="*/ 2 h 14"/>
              <a:gd name="T2" fmla="*/ 4 w 40"/>
              <a:gd name="T3" fmla="*/ 6 h 14"/>
              <a:gd name="T4" fmla="*/ 5 w 40"/>
              <a:gd name="T5" fmla="*/ 13 h 14"/>
              <a:gd name="T6" fmla="*/ 22 w 40"/>
              <a:gd name="T7" fmla="*/ 12 h 14"/>
              <a:gd name="T8" fmla="*/ 38 w 40"/>
              <a:gd name="T9" fmla="*/ 7 h 14"/>
              <a:gd name="T10" fmla="*/ 38 w 40"/>
              <a:gd name="T11" fmla="*/ 3 h 14"/>
              <a:gd name="T12" fmla="*/ 20 w 40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20" y="2"/>
                </a:moveTo>
                <a:cubicBezTo>
                  <a:pt x="15" y="3"/>
                  <a:pt x="9" y="4"/>
                  <a:pt x="4" y="6"/>
                </a:cubicBezTo>
                <a:cubicBezTo>
                  <a:pt x="0" y="8"/>
                  <a:pt x="2" y="12"/>
                  <a:pt x="5" y="13"/>
                </a:cubicBezTo>
                <a:cubicBezTo>
                  <a:pt x="11" y="14"/>
                  <a:pt x="17" y="12"/>
                  <a:pt x="22" y="12"/>
                </a:cubicBezTo>
                <a:cubicBezTo>
                  <a:pt x="28" y="11"/>
                  <a:pt x="34" y="11"/>
                  <a:pt x="38" y="7"/>
                </a:cubicBezTo>
                <a:cubicBezTo>
                  <a:pt x="40" y="6"/>
                  <a:pt x="39" y="4"/>
                  <a:pt x="38" y="3"/>
                </a:cubicBezTo>
                <a:cubicBezTo>
                  <a:pt x="32" y="0"/>
                  <a:pt x="26" y="1"/>
                  <a:pt x="2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78"/>
          <p:cNvSpPr>
            <a:spLocks/>
          </p:cNvSpPr>
          <p:nvPr/>
        </p:nvSpPr>
        <p:spPr bwMode="auto">
          <a:xfrm>
            <a:off x="2890838" y="790576"/>
            <a:ext cx="112712" cy="42863"/>
          </a:xfrm>
          <a:custGeom>
            <a:avLst/>
            <a:gdLst>
              <a:gd name="T0" fmla="*/ 6 w 46"/>
              <a:gd name="T1" fmla="*/ 17 h 18"/>
              <a:gd name="T2" fmla="*/ 27 w 46"/>
              <a:gd name="T3" fmla="*/ 13 h 18"/>
              <a:gd name="T4" fmla="*/ 44 w 46"/>
              <a:gd name="T5" fmla="*/ 7 h 18"/>
              <a:gd name="T6" fmla="*/ 44 w 46"/>
              <a:gd name="T7" fmla="*/ 2 h 18"/>
              <a:gd name="T8" fmla="*/ 25 w 46"/>
              <a:gd name="T9" fmla="*/ 4 h 18"/>
              <a:gd name="T10" fmla="*/ 4 w 46"/>
              <a:gd name="T11" fmla="*/ 11 h 18"/>
              <a:gd name="T12" fmla="*/ 6 w 46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8">
                <a:moveTo>
                  <a:pt x="6" y="17"/>
                </a:moveTo>
                <a:cubicBezTo>
                  <a:pt x="13" y="16"/>
                  <a:pt x="20" y="15"/>
                  <a:pt x="27" y="13"/>
                </a:cubicBezTo>
                <a:cubicBezTo>
                  <a:pt x="33" y="11"/>
                  <a:pt x="40" y="11"/>
                  <a:pt x="44" y="7"/>
                </a:cubicBezTo>
                <a:cubicBezTo>
                  <a:pt x="46" y="5"/>
                  <a:pt x="45" y="3"/>
                  <a:pt x="44" y="2"/>
                </a:cubicBezTo>
                <a:cubicBezTo>
                  <a:pt x="38" y="0"/>
                  <a:pt x="31" y="2"/>
                  <a:pt x="25" y="4"/>
                </a:cubicBezTo>
                <a:cubicBezTo>
                  <a:pt x="18" y="6"/>
                  <a:pt x="11" y="9"/>
                  <a:pt x="4" y="11"/>
                </a:cubicBezTo>
                <a:cubicBezTo>
                  <a:pt x="0" y="13"/>
                  <a:pt x="2" y="18"/>
                  <a:pt x="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79"/>
          <p:cNvSpPr>
            <a:spLocks/>
          </p:cNvSpPr>
          <p:nvPr/>
        </p:nvSpPr>
        <p:spPr bwMode="auto">
          <a:xfrm>
            <a:off x="3055938" y="692151"/>
            <a:ext cx="195262" cy="146050"/>
          </a:xfrm>
          <a:custGeom>
            <a:avLst/>
            <a:gdLst>
              <a:gd name="T0" fmla="*/ 8 w 80"/>
              <a:gd name="T1" fmla="*/ 21 h 60"/>
              <a:gd name="T2" fmla="*/ 3 w 80"/>
              <a:gd name="T3" fmla="*/ 5 h 60"/>
              <a:gd name="T4" fmla="*/ 0 w 80"/>
              <a:gd name="T5" fmla="*/ 6 h 60"/>
              <a:gd name="T6" fmla="*/ 9 w 80"/>
              <a:gd name="T7" fmla="*/ 56 h 60"/>
              <a:gd name="T8" fmla="*/ 11 w 80"/>
              <a:gd name="T9" fmla="*/ 59 h 60"/>
              <a:gd name="T10" fmla="*/ 15 w 80"/>
              <a:gd name="T11" fmla="*/ 60 h 60"/>
              <a:gd name="T12" fmla="*/ 19 w 80"/>
              <a:gd name="T13" fmla="*/ 57 h 60"/>
              <a:gd name="T14" fmla="*/ 20 w 80"/>
              <a:gd name="T15" fmla="*/ 30 h 60"/>
              <a:gd name="T16" fmla="*/ 28 w 80"/>
              <a:gd name="T17" fmla="*/ 20 h 60"/>
              <a:gd name="T18" fmla="*/ 32 w 80"/>
              <a:gd name="T19" fmla="*/ 28 h 60"/>
              <a:gd name="T20" fmla="*/ 33 w 80"/>
              <a:gd name="T21" fmla="*/ 44 h 60"/>
              <a:gd name="T22" fmla="*/ 44 w 80"/>
              <a:gd name="T23" fmla="*/ 43 h 60"/>
              <a:gd name="T24" fmla="*/ 44 w 80"/>
              <a:gd name="T25" fmla="*/ 38 h 60"/>
              <a:gd name="T26" fmla="*/ 44 w 80"/>
              <a:gd name="T27" fmla="*/ 28 h 60"/>
              <a:gd name="T28" fmla="*/ 57 w 80"/>
              <a:gd name="T29" fmla="*/ 14 h 60"/>
              <a:gd name="T30" fmla="*/ 72 w 80"/>
              <a:gd name="T31" fmla="*/ 46 h 60"/>
              <a:gd name="T32" fmla="*/ 79 w 80"/>
              <a:gd name="T33" fmla="*/ 42 h 60"/>
              <a:gd name="T34" fmla="*/ 52 w 80"/>
              <a:gd name="T35" fmla="*/ 1 h 60"/>
              <a:gd name="T36" fmla="*/ 37 w 80"/>
              <a:gd name="T37" fmla="*/ 14 h 60"/>
              <a:gd name="T38" fmla="*/ 22 w 80"/>
              <a:gd name="T39" fmla="*/ 8 h 60"/>
              <a:gd name="T40" fmla="*/ 15 w 80"/>
              <a:gd name="T41" fmla="*/ 10 h 60"/>
              <a:gd name="T42" fmla="*/ 11 w 80"/>
              <a:gd name="T43" fmla="*/ 15 h 60"/>
              <a:gd name="T44" fmla="*/ 8 w 80"/>
              <a:gd name="T45" fmla="*/ 2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60">
                <a:moveTo>
                  <a:pt x="8" y="21"/>
                </a:moveTo>
                <a:cubicBezTo>
                  <a:pt x="7" y="16"/>
                  <a:pt x="5" y="10"/>
                  <a:pt x="3" y="5"/>
                </a:cubicBezTo>
                <a:cubicBezTo>
                  <a:pt x="2" y="3"/>
                  <a:pt x="0" y="4"/>
                  <a:pt x="0" y="6"/>
                </a:cubicBezTo>
                <a:cubicBezTo>
                  <a:pt x="4" y="22"/>
                  <a:pt x="5" y="39"/>
                  <a:pt x="9" y="56"/>
                </a:cubicBezTo>
                <a:cubicBezTo>
                  <a:pt x="9" y="57"/>
                  <a:pt x="10" y="58"/>
                  <a:pt x="11" y="59"/>
                </a:cubicBezTo>
                <a:cubicBezTo>
                  <a:pt x="12" y="60"/>
                  <a:pt x="14" y="60"/>
                  <a:pt x="15" y="60"/>
                </a:cubicBezTo>
                <a:cubicBezTo>
                  <a:pt x="17" y="60"/>
                  <a:pt x="19" y="59"/>
                  <a:pt x="19" y="57"/>
                </a:cubicBezTo>
                <a:cubicBezTo>
                  <a:pt x="21" y="48"/>
                  <a:pt x="20" y="39"/>
                  <a:pt x="20" y="30"/>
                </a:cubicBezTo>
                <a:cubicBezTo>
                  <a:pt x="20" y="26"/>
                  <a:pt x="19" y="11"/>
                  <a:pt x="28" y="20"/>
                </a:cubicBezTo>
                <a:cubicBezTo>
                  <a:pt x="30" y="21"/>
                  <a:pt x="32" y="24"/>
                  <a:pt x="32" y="28"/>
                </a:cubicBezTo>
                <a:cubicBezTo>
                  <a:pt x="31" y="34"/>
                  <a:pt x="32" y="40"/>
                  <a:pt x="33" y="44"/>
                </a:cubicBezTo>
                <a:cubicBezTo>
                  <a:pt x="34" y="50"/>
                  <a:pt x="44" y="50"/>
                  <a:pt x="44" y="43"/>
                </a:cubicBezTo>
                <a:cubicBezTo>
                  <a:pt x="44" y="41"/>
                  <a:pt x="44" y="39"/>
                  <a:pt x="44" y="38"/>
                </a:cubicBezTo>
                <a:cubicBezTo>
                  <a:pt x="44" y="34"/>
                  <a:pt x="44" y="31"/>
                  <a:pt x="44" y="28"/>
                </a:cubicBezTo>
                <a:cubicBezTo>
                  <a:pt x="44" y="20"/>
                  <a:pt x="51" y="0"/>
                  <a:pt x="57" y="14"/>
                </a:cubicBezTo>
                <a:cubicBezTo>
                  <a:pt x="62" y="24"/>
                  <a:pt x="65" y="38"/>
                  <a:pt x="72" y="46"/>
                </a:cubicBezTo>
                <a:cubicBezTo>
                  <a:pt x="75" y="49"/>
                  <a:pt x="80" y="46"/>
                  <a:pt x="79" y="42"/>
                </a:cubicBezTo>
                <a:cubicBezTo>
                  <a:pt x="77" y="30"/>
                  <a:pt x="69" y="0"/>
                  <a:pt x="52" y="1"/>
                </a:cubicBezTo>
                <a:cubicBezTo>
                  <a:pt x="45" y="1"/>
                  <a:pt x="40" y="7"/>
                  <a:pt x="37" y="14"/>
                </a:cubicBezTo>
                <a:cubicBezTo>
                  <a:pt x="33" y="10"/>
                  <a:pt x="28" y="7"/>
                  <a:pt x="22" y="8"/>
                </a:cubicBezTo>
                <a:cubicBezTo>
                  <a:pt x="19" y="8"/>
                  <a:pt x="17" y="9"/>
                  <a:pt x="15" y="10"/>
                </a:cubicBezTo>
                <a:cubicBezTo>
                  <a:pt x="13" y="11"/>
                  <a:pt x="12" y="13"/>
                  <a:pt x="11" y="15"/>
                </a:cubicBezTo>
                <a:cubicBezTo>
                  <a:pt x="10" y="17"/>
                  <a:pt x="9" y="19"/>
                  <a:pt x="8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0"/>
          <p:cNvSpPr>
            <a:spLocks/>
          </p:cNvSpPr>
          <p:nvPr/>
        </p:nvSpPr>
        <p:spPr bwMode="auto">
          <a:xfrm>
            <a:off x="3271838" y="642938"/>
            <a:ext cx="136525" cy="134938"/>
          </a:xfrm>
          <a:custGeom>
            <a:avLst/>
            <a:gdLst>
              <a:gd name="T0" fmla="*/ 1 w 56"/>
              <a:gd name="T1" fmla="*/ 30 h 55"/>
              <a:gd name="T2" fmla="*/ 13 w 56"/>
              <a:gd name="T3" fmla="*/ 52 h 55"/>
              <a:gd name="T4" fmla="*/ 23 w 56"/>
              <a:gd name="T5" fmla="*/ 54 h 55"/>
              <a:gd name="T6" fmla="*/ 27 w 56"/>
              <a:gd name="T7" fmla="*/ 55 h 55"/>
              <a:gd name="T8" fmla="*/ 32 w 56"/>
              <a:gd name="T9" fmla="*/ 54 h 55"/>
              <a:gd name="T10" fmla="*/ 55 w 56"/>
              <a:gd name="T11" fmla="*/ 47 h 55"/>
              <a:gd name="T12" fmla="*/ 54 w 56"/>
              <a:gd name="T13" fmla="*/ 43 h 55"/>
              <a:gd name="T14" fmla="*/ 36 w 56"/>
              <a:gd name="T15" fmla="*/ 44 h 55"/>
              <a:gd name="T16" fmla="*/ 27 w 56"/>
              <a:gd name="T17" fmla="*/ 45 h 55"/>
              <a:gd name="T18" fmla="*/ 23 w 56"/>
              <a:gd name="T19" fmla="*/ 44 h 55"/>
              <a:gd name="T20" fmla="*/ 20 w 56"/>
              <a:gd name="T21" fmla="*/ 44 h 55"/>
              <a:gd name="T22" fmla="*/ 10 w 56"/>
              <a:gd name="T23" fmla="*/ 31 h 55"/>
              <a:gd name="T24" fmla="*/ 23 w 56"/>
              <a:gd name="T25" fmla="*/ 10 h 55"/>
              <a:gd name="T26" fmla="*/ 27 w 56"/>
              <a:gd name="T27" fmla="*/ 9 h 55"/>
              <a:gd name="T28" fmla="*/ 35 w 56"/>
              <a:gd name="T29" fmla="*/ 9 h 55"/>
              <a:gd name="T30" fmla="*/ 37 w 56"/>
              <a:gd name="T31" fmla="*/ 6 h 55"/>
              <a:gd name="T32" fmla="*/ 36 w 56"/>
              <a:gd name="T33" fmla="*/ 5 h 55"/>
              <a:gd name="T34" fmla="*/ 16 w 56"/>
              <a:gd name="T35" fmla="*/ 5 h 55"/>
              <a:gd name="T36" fmla="*/ 1 w 56"/>
              <a:gd name="T37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55">
                <a:moveTo>
                  <a:pt x="1" y="30"/>
                </a:moveTo>
                <a:cubicBezTo>
                  <a:pt x="0" y="39"/>
                  <a:pt x="5" y="48"/>
                  <a:pt x="13" y="52"/>
                </a:cubicBezTo>
                <a:cubicBezTo>
                  <a:pt x="16" y="53"/>
                  <a:pt x="20" y="54"/>
                  <a:pt x="23" y="54"/>
                </a:cubicBezTo>
                <a:cubicBezTo>
                  <a:pt x="24" y="54"/>
                  <a:pt x="26" y="54"/>
                  <a:pt x="27" y="55"/>
                </a:cubicBezTo>
                <a:cubicBezTo>
                  <a:pt x="29" y="55"/>
                  <a:pt x="30" y="55"/>
                  <a:pt x="32" y="54"/>
                </a:cubicBezTo>
                <a:cubicBezTo>
                  <a:pt x="39" y="54"/>
                  <a:pt x="51" y="54"/>
                  <a:pt x="55" y="47"/>
                </a:cubicBezTo>
                <a:cubicBezTo>
                  <a:pt x="56" y="46"/>
                  <a:pt x="56" y="44"/>
                  <a:pt x="54" y="43"/>
                </a:cubicBezTo>
                <a:cubicBezTo>
                  <a:pt x="49" y="40"/>
                  <a:pt x="42" y="44"/>
                  <a:pt x="36" y="44"/>
                </a:cubicBezTo>
                <a:cubicBezTo>
                  <a:pt x="33" y="45"/>
                  <a:pt x="30" y="45"/>
                  <a:pt x="27" y="45"/>
                </a:cubicBezTo>
                <a:cubicBezTo>
                  <a:pt x="26" y="45"/>
                  <a:pt x="24" y="45"/>
                  <a:pt x="23" y="44"/>
                </a:cubicBezTo>
                <a:cubicBezTo>
                  <a:pt x="22" y="44"/>
                  <a:pt x="21" y="44"/>
                  <a:pt x="20" y="44"/>
                </a:cubicBezTo>
                <a:cubicBezTo>
                  <a:pt x="14" y="42"/>
                  <a:pt x="10" y="37"/>
                  <a:pt x="10" y="31"/>
                </a:cubicBezTo>
                <a:cubicBezTo>
                  <a:pt x="9" y="21"/>
                  <a:pt x="15" y="13"/>
                  <a:pt x="23" y="10"/>
                </a:cubicBezTo>
                <a:cubicBezTo>
                  <a:pt x="24" y="9"/>
                  <a:pt x="26" y="9"/>
                  <a:pt x="27" y="9"/>
                </a:cubicBezTo>
                <a:cubicBezTo>
                  <a:pt x="30" y="8"/>
                  <a:pt x="32" y="8"/>
                  <a:pt x="35" y="9"/>
                </a:cubicBezTo>
                <a:cubicBezTo>
                  <a:pt x="37" y="10"/>
                  <a:pt x="39" y="7"/>
                  <a:pt x="37" y="6"/>
                </a:cubicBezTo>
                <a:cubicBezTo>
                  <a:pt x="37" y="5"/>
                  <a:pt x="36" y="5"/>
                  <a:pt x="36" y="5"/>
                </a:cubicBezTo>
                <a:cubicBezTo>
                  <a:pt x="29" y="0"/>
                  <a:pt x="22" y="1"/>
                  <a:pt x="16" y="5"/>
                </a:cubicBezTo>
                <a:cubicBezTo>
                  <a:pt x="8" y="10"/>
                  <a:pt x="2" y="21"/>
                  <a:pt x="1" y="3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81"/>
          <p:cNvSpPr>
            <a:spLocks/>
          </p:cNvSpPr>
          <p:nvPr/>
        </p:nvSpPr>
        <p:spPr bwMode="auto">
          <a:xfrm>
            <a:off x="3395663" y="554038"/>
            <a:ext cx="103187" cy="120650"/>
          </a:xfrm>
          <a:custGeom>
            <a:avLst/>
            <a:gdLst>
              <a:gd name="T0" fmla="*/ 15 w 42"/>
              <a:gd name="T1" fmla="*/ 49 h 49"/>
              <a:gd name="T2" fmla="*/ 40 w 42"/>
              <a:gd name="T3" fmla="*/ 42 h 49"/>
              <a:gd name="T4" fmla="*/ 41 w 42"/>
              <a:gd name="T5" fmla="*/ 41 h 49"/>
              <a:gd name="T6" fmla="*/ 42 w 42"/>
              <a:gd name="T7" fmla="*/ 37 h 49"/>
              <a:gd name="T8" fmla="*/ 36 w 42"/>
              <a:gd name="T9" fmla="*/ 35 h 49"/>
              <a:gd name="T10" fmla="*/ 30 w 42"/>
              <a:gd name="T11" fmla="*/ 37 h 49"/>
              <a:gd name="T12" fmla="*/ 19 w 42"/>
              <a:gd name="T13" fmla="*/ 40 h 49"/>
              <a:gd name="T14" fmla="*/ 21 w 42"/>
              <a:gd name="T15" fmla="*/ 37 h 49"/>
              <a:gd name="T16" fmla="*/ 28 w 42"/>
              <a:gd name="T17" fmla="*/ 9 h 49"/>
              <a:gd name="T18" fmla="*/ 14 w 42"/>
              <a:gd name="T19" fmla="*/ 2 h 49"/>
              <a:gd name="T20" fmla="*/ 1 w 42"/>
              <a:gd name="T21" fmla="*/ 16 h 49"/>
              <a:gd name="T22" fmla="*/ 6 w 42"/>
              <a:gd name="T23" fmla="*/ 19 h 49"/>
              <a:gd name="T24" fmla="*/ 17 w 42"/>
              <a:gd name="T25" fmla="*/ 8 h 49"/>
              <a:gd name="T26" fmla="*/ 22 w 42"/>
              <a:gd name="T27" fmla="*/ 14 h 49"/>
              <a:gd name="T28" fmla="*/ 21 w 42"/>
              <a:gd name="T29" fmla="*/ 20 h 49"/>
              <a:gd name="T30" fmla="*/ 12 w 42"/>
              <a:gd name="T31" fmla="*/ 37 h 49"/>
              <a:gd name="T32" fmla="*/ 11 w 42"/>
              <a:gd name="T33" fmla="*/ 41 h 49"/>
              <a:gd name="T34" fmla="*/ 10 w 42"/>
              <a:gd name="T35" fmla="*/ 45 h 49"/>
              <a:gd name="T36" fmla="*/ 15 w 42"/>
              <a:gd name="T3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49">
                <a:moveTo>
                  <a:pt x="15" y="49"/>
                </a:moveTo>
                <a:cubicBezTo>
                  <a:pt x="23" y="48"/>
                  <a:pt x="32" y="46"/>
                  <a:pt x="40" y="42"/>
                </a:cubicBezTo>
                <a:cubicBezTo>
                  <a:pt x="41" y="42"/>
                  <a:pt x="41" y="42"/>
                  <a:pt x="41" y="41"/>
                </a:cubicBezTo>
                <a:cubicBezTo>
                  <a:pt x="42" y="40"/>
                  <a:pt x="42" y="38"/>
                  <a:pt x="42" y="37"/>
                </a:cubicBezTo>
                <a:cubicBezTo>
                  <a:pt x="41" y="35"/>
                  <a:pt x="38" y="33"/>
                  <a:pt x="36" y="35"/>
                </a:cubicBezTo>
                <a:cubicBezTo>
                  <a:pt x="34" y="36"/>
                  <a:pt x="32" y="36"/>
                  <a:pt x="30" y="37"/>
                </a:cubicBezTo>
                <a:cubicBezTo>
                  <a:pt x="27" y="38"/>
                  <a:pt x="23" y="39"/>
                  <a:pt x="19" y="40"/>
                </a:cubicBezTo>
                <a:cubicBezTo>
                  <a:pt x="20" y="39"/>
                  <a:pt x="20" y="38"/>
                  <a:pt x="21" y="37"/>
                </a:cubicBezTo>
                <a:cubicBezTo>
                  <a:pt x="25" y="28"/>
                  <a:pt x="33" y="19"/>
                  <a:pt x="28" y="9"/>
                </a:cubicBezTo>
                <a:cubicBezTo>
                  <a:pt x="26" y="3"/>
                  <a:pt x="20" y="0"/>
                  <a:pt x="14" y="2"/>
                </a:cubicBezTo>
                <a:cubicBezTo>
                  <a:pt x="7" y="4"/>
                  <a:pt x="3" y="10"/>
                  <a:pt x="1" y="16"/>
                </a:cubicBezTo>
                <a:cubicBezTo>
                  <a:pt x="0" y="19"/>
                  <a:pt x="5" y="22"/>
                  <a:pt x="6" y="19"/>
                </a:cubicBezTo>
                <a:cubicBezTo>
                  <a:pt x="9" y="14"/>
                  <a:pt x="12" y="10"/>
                  <a:pt x="17" y="8"/>
                </a:cubicBezTo>
                <a:cubicBezTo>
                  <a:pt x="20" y="8"/>
                  <a:pt x="21" y="12"/>
                  <a:pt x="22" y="14"/>
                </a:cubicBezTo>
                <a:cubicBezTo>
                  <a:pt x="23" y="16"/>
                  <a:pt x="21" y="19"/>
                  <a:pt x="21" y="20"/>
                </a:cubicBezTo>
                <a:cubicBezTo>
                  <a:pt x="18" y="26"/>
                  <a:pt x="14" y="31"/>
                  <a:pt x="12" y="37"/>
                </a:cubicBezTo>
                <a:cubicBezTo>
                  <a:pt x="12" y="38"/>
                  <a:pt x="11" y="40"/>
                  <a:pt x="11" y="41"/>
                </a:cubicBezTo>
                <a:cubicBezTo>
                  <a:pt x="10" y="42"/>
                  <a:pt x="10" y="43"/>
                  <a:pt x="10" y="45"/>
                </a:cubicBezTo>
                <a:cubicBezTo>
                  <a:pt x="10" y="47"/>
                  <a:pt x="12" y="49"/>
                  <a:pt x="15" y="4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3371850" y="1392238"/>
            <a:ext cx="908050" cy="1117600"/>
          </a:xfrm>
          <a:custGeom>
            <a:avLst/>
            <a:gdLst>
              <a:gd name="T0" fmla="*/ 82 w 371"/>
              <a:gd name="T1" fmla="*/ 63 h 456"/>
              <a:gd name="T2" fmla="*/ 30 w 371"/>
              <a:gd name="T3" fmla="*/ 99 h 456"/>
              <a:gd name="T4" fmla="*/ 1 w 371"/>
              <a:gd name="T5" fmla="*/ 124 h 456"/>
              <a:gd name="T6" fmla="*/ 28 w 371"/>
              <a:gd name="T7" fmla="*/ 199 h 456"/>
              <a:gd name="T8" fmla="*/ 51 w 371"/>
              <a:gd name="T9" fmla="*/ 299 h 456"/>
              <a:gd name="T10" fmla="*/ 88 w 371"/>
              <a:gd name="T11" fmla="*/ 399 h 456"/>
              <a:gd name="T12" fmla="*/ 182 w 371"/>
              <a:gd name="T13" fmla="*/ 451 h 456"/>
              <a:gd name="T14" fmla="*/ 229 w 371"/>
              <a:gd name="T15" fmla="*/ 437 h 456"/>
              <a:gd name="T16" fmla="*/ 282 w 371"/>
              <a:gd name="T17" fmla="*/ 420 h 456"/>
              <a:gd name="T18" fmla="*/ 331 w 371"/>
              <a:gd name="T19" fmla="*/ 399 h 456"/>
              <a:gd name="T20" fmla="*/ 365 w 371"/>
              <a:gd name="T21" fmla="*/ 355 h 456"/>
              <a:gd name="T22" fmla="*/ 366 w 371"/>
              <a:gd name="T23" fmla="*/ 295 h 456"/>
              <a:gd name="T24" fmla="*/ 334 w 371"/>
              <a:gd name="T25" fmla="*/ 199 h 456"/>
              <a:gd name="T26" fmla="*/ 308 w 371"/>
              <a:gd name="T27" fmla="*/ 126 h 456"/>
              <a:gd name="T28" fmla="*/ 298 w 371"/>
              <a:gd name="T29" fmla="*/ 95 h 456"/>
              <a:gd name="T30" fmla="*/ 282 w 371"/>
              <a:gd name="T31" fmla="*/ 53 h 456"/>
              <a:gd name="T32" fmla="*/ 228 w 371"/>
              <a:gd name="T33" fmla="*/ 3 h 456"/>
              <a:gd name="T34" fmla="*/ 182 w 371"/>
              <a:gd name="T35" fmla="*/ 15 h 456"/>
              <a:gd name="T36" fmla="*/ 225 w 371"/>
              <a:gd name="T37" fmla="*/ 11 h 456"/>
              <a:gd name="T38" fmla="*/ 282 w 371"/>
              <a:gd name="T39" fmla="*/ 72 h 456"/>
              <a:gd name="T40" fmla="*/ 291 w 371"/>
              <a:gd name="T41" fmla="*/ 95 h 456"/>
              <a:gd name="T42" fmla="*/ 324 w 371"/>
              <a:gd name="T43" fmla="*/ 195 h 456"/>
              <a:gd name="T44" fmla="*/ 328 w 371"/>
              <a:gd name="T45" fmla="*/ 205 h 456"/>
              <a:gd name="T46" fmla="*/ 360 w 371"/>
              <a:gd name="T47" fmla="*/ 299 h 456"/>
              <a:gd name="T48" fmla="*/ 327 w 371"/>
              <a:gd name="T49" fmla="*/ 395 h 456"/>
              <a:gd name="T50" fmla="*/ 286 w 371"/>
              <a:gd name="T51" fmla="*/ 413 h 456"/>
              <a:gd name="T52" fmla="*/ 230 w 371"/>
              <a:gd name="T53" fmla="*/ 430 h 456"/>
              <a:gd name="T54" fmla="*/ 186 w 371"/>
              <a:gd name="T55" fmla="*/ 445 h 456"/>
              <a:gd name="T56" fmla="*/ 157 w 371"/>
              <a:gd name="T57" fmla="*/ 448 h 456"/>
              <a:gd name="T58" fmla="*/ 92 w 371"/>
              <a:gd name="T59" fmla="*/ 395 h 456"/>
              <a:gd name="T60" fmla="*/ 82 w 371"/>
              <a:gd name="T61" fmla="*/ 372 h 456"/>
              <a:gd name="T62" fmla="*/ 60 w 371"/>
              <a:gd name="T63" fmla="*/ 299 h 456"/>
              <a:gd name="T64" fmla="*/ 36 w 371"/>
              <a:gd name="T65" fmla="*/ 199 h 456"/>
              <a:gd name="T66" fmla="*/ 18 w 371"/>
              <a:gd name="T67" fmla="*/ 146 h 456"/>
              <a:gd name="T68" fmla="*/ 36 w 371"/>
              <a:gd name="T69" fmla="*/ 99 h 456"/>
              <a:gd name="T70" fmla="*/ 61 w 371"/>
              <a:gd name="T71" fmla="*/ 82 h 456"/>
              <a:gd name="T72" fmla="*/ 86 w 371"/>
              <a:gd name="T73" fmla="*/ 67 h 456"/>
              <a:gd name="T74" fmla="*/ 182 w 371"/>
              <a:gd name="T75" fmla="*/ 24 h 456"/>
              <a:gd name="T76" fmla="*/ 225 w 371"/>
              <a:gd name="T77" fmla="*/ 11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1" h="456">
                <a:moveTo>
                  <a:pt x="86" y="61"/>
                </a:moveTo>
                <a:cubicBezTo>
                  <a:pt x="85" y="62"/>
                  <a:pt x="83" y="62"/>
                  <a:pt x="82" y="63"/>
                </a:cubicBezTo>
                <a:cubicBezTo>
                  <a:pt x="66" y="73"/>
                  <a:pt x="50" y="84"/>
                  <a:pt x="35" y="95"/>
                </a:cubicBezTo>
                <a:cubicBezTo>
                  <a:pt x="33" y="96"/>
                  <a:pt x="32" y="98"/>
                  <a:pt x="30" y="99"/>
                </a:cubicBezTo>
                <a:cubicBezTo>
                  <a:pt x="20" y="106"/>
                  <a:pt x="11" y="113"/>
                  <a:pt x="2" y="120"/>
                </a:cubicBezTo>
                <a:cubicBezTo>
                  <a:pt x="0" y="121"/>
                  <a:pt x="0" y="123"/>
                  <a:pt x="1" y="124"/>
                </a:cubicBezTo>
                <a:cubicBezTo>
                  <a:pt x="12" y="147"/>
                  <a:pt x="20" y="170"/>
                  <a:pt x="27" y="195"/>
                </a:cubicBezTo>
                <a:cubicBezTo>
                  <a:pt x="27" y="196"/>
                  <a:pt x="28" y="198"/>
                  <a:pt x="28" y="199"/>
                </a:cubicBezTo>
                <a:cubicBezTo>
                  <a:pt x="37" y="231"/>
                  <a:pt x="43" y="263"/>
                  <a:pt x="50" y="295"/>
                </a:cubicBezTo>
                <a:cubicBezTo>
                  <a:pt x="51" y="296"/>
                  <a:pt x="51" y="298"/>
                  <a:pt x="51" y="299"/>
                </a:cubicBezTo>
                <a:cubicBezTo>
                  <a:pt x="59" y="330"/>
                  <a:pt x="68" y="360"/>
                  <a:pt x="82" y="388"/>
                </a:cubicBezTo>
                <a:cubicBezTo>
                  <a:pt x="84" y="392"/>
                  <a:pt x="86" y="395"/>
                  <a:pt x="88" y="399"/>
                </a:cubicBezTo>
                <a:cubicBezTo>
                  <a:pt x="93" y="409"/>
                  <a:pt x="100" y="418"/>
                  <a:pt x="106" y="427"/>
                </a:cubicBezTo>
                <a:cubicBezTo>
                  <a:pt x="127" y="453"/>
                  <a:pt x="154" y="456"/>
                  <a:pt x="182" y="451"/>
                </a:cubicBezTo>
                <a:cubicBezTo>
                  <a:pt x="183" y="451"/>
                  <a:pt x="185" y="451"/>
                  <a:pt x="186" y="451"/>
                </a:cubicBezTo>
                <a:cubicBezTo>
                  <a:pt x="200" y="447"/>
                  <a:pt x="215" y="442"/>
                  <a:pt x="229" y="437"/>
                </a:cubicBezTo>
                <a:cubicBezTo>
                  <a:pt x="230" y="437"/>
                  <a:pt x="231" y="438"/>
                  <a:pt x="232" y="437"/>
                </a:cubicBezTo>
                <a:cubicBezTo>
                  <a:pt x="247" y="431"/>
                  <a:pt x="265" y="426"/>
                  <a:pt x="282" y="420"/>
                </a:cubicBezTo>
                <a:cubicBezTo>
                  <a:pt x="283" y="420"/>
                  <a:pt x="285" y="419"/>
                  <a:pt x="286" y="419"/>
                </a:cubicBezTo>
                <a:cubicBezTo>
                  <a:pt x="302" y="413"/>
                  <a:pt x="317" y="407"/>
                  <a:pt x="331" y="399"/>
                </a:cubicBezTo>
                <a:cubicBezTo>
                  <a:pt x="333" y="398"/>
                  <a:pt x="334" y="396"/>
                  <a:pt x="336" y="395"/>
                </a:cubicBezTo>
                <a:cubicBezTo>
                  <a:pt x="350" y="385"/>
                  <a:pt x="360" y="373"/>
                  <a:pt x="365" y="355"/>
                </a:cubicBezTo>
                <a:cubicBezTo>
                  <a:pt x="371" y="337"/>
                  <a:pt x="370" y="318"/>
                  <a:pt x="366" y="299"/>
                </a:cubicBezTo>
                <a:cubicBezTo>
                  <a:pt x="366" y="298"/>
                  <a:pt x="366" y="296"/>
                  <a:pt x="366" y="295"/>
                </a:cubicBezTo>
                <a:cubicBezTo>
                  <a:pt x="362" y="280"/>
                  <a:pt x="357" y="265"/>
                  <a:pt x="353" y="251"/>
                </a:cubicBezTo>
                <a:cubicBezTo>
                  <a:pt x="347" y="234"/>
                  <a:pt x="340" y="216"/>
                  <a:pt x="334" y="199"/>
                </a:cubicBezTo>
                <a:cubicBezTo>
                  <a:pt x="333" y="198"/>
                  <a:pt x="333" y="196"/>
                  <a:pt x="332" y="195"/>
                </a:cubicBezTo>
                <a:cubicBezTo>
                  <a:pt x="323" y="172"/>
                  <a:pt x="315" y="150"/>
                  <a:pt x="308" y="126"/>
                </a:cubicBezTo>
                <a:cubicBezTo>
                  <a:pt x="305" y="117"/>
                  <a:pt x="303" y="108"/>
                  <a:pt x="300" y="99"/>
                </a:cubicBezTo>
                <a:cubicBezTo>
                  <a:pt x="299" y="98"/>
                  <a:pt x="299" y="96"/>
                  <a:pt x="298" y="95"/>
                </a:cubicBezTo>
                <a:cubicBezTo>
                  <a:pt x="295" y="84"/>
                  <a:pt x="291" y="73"/>
                  <a:pt x="286" y="62"/>
                </a:cubicBezTo>
                <a:cubicBezTo>
                  <a:pt x="285" y="59"/>
                  <a:pt x="283" y="56"/>
                  <a:pt x="282" y="53"/>
                </a:cubicBezTo>
                <a:cubicBezTo>
                  <a:pt x="276" y="41"/>
                  <a:pt x="270" y="29"/>
                  <a:pt x="263" y="18"/>
                </a:cubicBezTo>
                <a:cubicBezTo>
                  <a:pt x="254" y="4"/>
                  <a:pt x="243" y="0"/>
                  <a:pt x="228" y="3"/>
                </a:cubicBezTo>
                <a:cubicBezTo>
                  <a:pt x="213" y="5"/>
                  <a:pt x="200" y="9"/>
                  <a:pt x="186" y="13"/>
                </a:cubicBezTo>
                <a:cubicBezTo>
                  <a:pt x="185" y="14"/>
                  <a:pt x="183" y="14"/>
                  <a:pt x="182" y="15"/>
                </a:cubicBezTo>
                <a:cubicBezTo>
                  <a:pt x="148" y="26"/>
                  <a:pt x="116" y="42"/>
                  <a:pt x="86" y="61"/>
                </a:cubicBezTo>
                <a:close/>
                <a:moveTo>
                  <a:pt x="225" y="11"/>
                </a:moveTo>
                <a:cubicBezTo>
                  <a:pt x="247" y="5"/>
                  <a:pt x="255" y="19"/>
                  <a:pt x="265" y="36"/>
                </a:cubicBezTo>
                <a:cubicBezTo>
                  <a:pt x="271" y="48"/>
                  <a:pt x="277" y="60"/>
                  <a:pt x="282" y="72"/>
                </a:cubicBezTo>
                <a:cubicBezTo>
                  <a:pt x="283" y="75"/>
                  <a:pt x="285" y="79"/>
                  <a:pt x="286" y="82"/>
                </a:cubicBezTo>
                <a:cubicBezTo>
                  <a:pt x="288" y="86"/>
                  <a:pt x="289" y="91"/>
                  <a:pt x="291" y="95"/>
                </a:cubicBezTo>
                <a:cubicBezTo>
                  <a:pt x="291" y="96"/>
                  <a:pt x="292" y="98"/>
                  <a:pt x="292" y="99"/>
                </a:cubicBezTo>
                <a:cubicBezTo>
                  <a:pt x="304" y="131"/>
                  <a:pt x="313" y="164"/>
                  <a:pt x="324" y="195"/>
                </a:cubicBezTo>
                <a:cubicBezTo>
                  <a:pt x="325" y="196"/>
                  <a:pt x="325" y="198"/>
                  <a:pt x="326" y="199"/>
                </a:cubicBezTo>
                <a:cubicBezTo>
                  <a:pt x="327" y="201"/>
                  <a:pt x="327" y="203"/>
                  <a:pt x="328" y="205"/>
                </a:cubicBezTo>
                <a:cubicBezTo>
                  <a:pt x="339" y="231"/>
                  <a:pt x="353" y="263"/>
                  <a:pt x="360" y="295"/>
                </a:cubicBezTo>
                <a:cubicBezTo>
                  <a:pt x="360" y="296"/>
                  <a:pt x="360" y="298"/>
                  <a:pt x="360" y="299"/>
                </a:cubicBezTo>
                <a:cubicBezTo>
                  <a:pt x="365" y="324"/>
                  <a:pt x="364" y="350"/>
                  <a:pt x="351" y="371"/>
                </a:cubicBezTo>
                <a:cubicBezTo>
                  <a:pt x="345" y="381"/>
                  <a:pt x="337" y="389"/>
                  <a:pt x="327" y="395"/>
                </a:cubicBezTo>
                <a:cubicBezTo>
                  <a:pt x="325" y="396"/>
                  <a:pt x="322" y="398"/>
                  <a:pt x="320" y="399"/>
                </a:cubicBezTo>
                <a:cubicBezTo>
                  <a:pt x="310" y="405"/>
                  <a:pt x="298" y="409"/>
                  <a:pt x="286" y="413"/>
                </a:cubicBezTo>
                <a:cubicBezTo>
                  <a:pt x="285" y="414"/>
                  <a:pt x="283" y="414"/>
                  <a:pt x="282" y="414"/>
                </a:cubicBezTo>
                <a:cubicBezTo>
                  <a:pt x="263" y="420"/>
                  <a:pt x="244" y="425"/>
                  <a:pt x="230" y="430"/>
                </a:cubicBezTo>
                <a:cubicBezTo>
                  <a:pt x="228" y="430"/>
                  <a:pt x="227" y="431"/>
                  <a:pt x="227" y="433"/>
                </a:cubicBezTo>
                <a:cubicBezTo>
                  <a:pt x="213" y="437"/>
                  <a:pt x="200" y="442"/>
                  <a:pt x="186" y="445"/>
                </a:cubicBezTo>
                <a:cubicBezTo>
                  <a:pt x="185" y="445"/>
                  <a:pt x="183" y="445"/>
                  <a:pt x="182" y="446"/>
                </a:cubicBezTo>
                <a:cubicBezTo>
                  <a:pt x="174" y="447"/>
                  <a:pt x="165" y="448"/>
                  <a:pt x="157" y="448"/>
                </a:cubicBezTo>
                <a:cubicBezTo>
                  <a:pt x="128" y="448"/>
                  <a:pt x="109" y="426"/>
                  <a:pt x="94" y="399"/>
                </a:cubicBezTo>
                <a:cubicBezTo>
                  <a:pt x="94" y="398"/>
                  <a:pt x="93" y="396"/>
                  <a:pt x="92" y="395"/>
                </a:cubicBezTo>
                <a:cubicBezTo>
                  <a:pt x="90" y="391"/>
                  <a:pt x="88" y="386"/>
                  <a:pt x="86" y="382"/>
                </a:cubicBezTo>
                <a:cubicBezTo>
                  <a:pt x="85" y="378"/>
                  <a:pt x="83" y="375"/>
                  <a:pt x="82" y="372"/>
                </a:cubicBezTo>
                <a:cubicBezTo>
                  <a:pt x="75" y="353"/>
                  <a:pt x="70" y="334"/>
                  <a:pt x="66" y="320"/>
                </a:cubicBezTo>
                <a:cubicBezTo>
                  <a:pt x="64" y="313"/>
                  <a:pt x="62" y="306"/>
                  <a:pt x="60" y="299"/>
                </a:cubicBezTo>
                <a:cubicBezTo>
                  <a:pt x="60" y="298"/>
                  <a:pt x="59" y="296"/>
                  <a:pt x="59" y="295"/>
                </a:cubicBezTo>
                <a:cubicBezTo>
                  <a:pt x="51" y="263"/>
                  <a:pt x="45" y="231"/>
                  <a:pt x="36" y="199"/>
                </a:cubicBezTo>
                <a:cubicBezTo>
                  <a:pt x="36" y="198"/>
                  <a:pt x="35" y="196"/>
                  <a:pt x="35" y="195"/>
                </a:cubicBezTo>
                <a:cubicBezTo>
                  <a:pt x="30" y="178"/>
                  <a:pt x="25" y="162"/>
                  <a:pt x="18" y="146"/>
                </a:cubicBezTo>
                <a:cubicBezTo>
                  <a:pt x="10" y="126"/>
                  <a:pt x="6" y="123"/>
                  <a:pt x="25" y="108"/>
                </a:cubicBezTo>
                <a:cubicBezTo>
                  <a:pt x="28" y="105"/>
                  <a:pt x="32" y="102"/>
                  <a:pt x="36" y="99"/>
                </a:cubicBezTo>
                <a:cubicBezTo>
                  <a:pt x="38" y="98"/>
                  <a:pt x="40" y="96"/>
                  <a:pt x="42" y="95"/>
                </a:cubicBezTo>
                <a:cubicBezTo>
                  <a:pt x="48" y="91"/>
                  <a:pt x="54" y="86"/>
                  <a:pt x="61" y="82"/>
                </a:cubicBezTo>
                <a:cubicBezTo>
                  <a:pt x="68" y="77"/>
                  <a:pt x="75" y="73"/>
                  <a:pt x="82" y="69"/>
                </a:cubicBezTo>
                <a:cubicBezTo>
                  <a:pt x="83" y="68"/>
                  <a:pt x="85" y="67"/>
                  <a:pt x="86" y="67"/>
                </a:cubicBezTo>
                <a:cubicBezTo>
                  <a:pt x="108" y="54"/>
                  <a:pt x="132" y="43"/>
                  <a:pt x="156" y="33"/>
                </a:cubicBezTo>
                <a:cubicBezTo>
                  <a:pt x="164" y="30"/>
                  <a:pt x="173" y="27"/>
                  <a:pt x="182" y="24"/>
                </a:cubicBezTo>
                <a:cubicBezTo>
                  <a:pt x="183" y="23"/>
                  <a:pt x="185" y="23"/>
                  <a:pt x="186" y="22"/>
                </a:cubicBezTo>
                <a:cubicBezTo>
                  <a:pt x="199" y="18"/>
                  <a:pt x="212" y="14"/>
                  <a:pt x="225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83"/>
          <p:cNvSpPr>
            <a:spLocks noEditPoints="1"/>
          </p:cNvSpPr>
          <p:nvPr/>
        </p:nvSpPr>
        <p:spPr bwMode="auto">
          <a:xfrm>
            <a:off x="3448050" y="1522413"/>
            <a:ext cx="520700" cy="347663"/>
          </a:xfrm>
          <a:custGeom>
            <a:avLst/>
            <a:gdLst>
              <a:gd name="T0" fmla="*/ 68 w 213"/>
              <a:gd name="T1" fmla="*/ 42 h 142"/>
              <a:gd name="T2" fmla="*/ 60 w 213"/>
              <a:gd name="T3" fmla="*/ 46 h 142"/>
              <a:gd name="T4" fmla="*/ 55 w 213"/>
              <a:gd name="T5" fmla="*/ 48 h 142"/>
              <a:gd name="T6" fmla="*/ 51 w 213"/>
              <a:gd name="T7" fmla="*/ 51 h 142"/>
              <a:gd name="T8" fmla="*/ 3 w 213"/>
              <a:gd name="T9" fmla="*/ 82 h 142"/>
              <a:gd name="T10" fmla="*/ 2 w 213"/>
              <a:gd name="T11" fmla="*/ 84 h 142"/>
              <a:gd name="T12" fmla="*/ 0 w 213"/>
              <a:gd name="T13" fmla="*/ 86 h 142"/>
              <a:gd name="T14" fmla="*/ 14 w 213"/>
              <a:gd name="T15" fmla="*/ 139 h 142"/>
              <a:gd name="T16" fmla="*/ 19 w 213"/>
              <a:gd name="T17" fmla="*/ 142 h 142"/>
              <a:gd name="T18" fmla="*/ 51 w 213"/>
              <a:gd name="T19" fmla="*/ 134 h 142"/>
              <a:gd name="T20" fmla="*/ 55 w 213"/>
              <a:gd name="T21" fmla="*/ 133 h 142"/>
              <a:gd name="T22" fmla="*/ 115 w 213"/>
              <a:gd name="T23" fmla="*/ 108 h 142"/>
              <a:gd name="T24" fmla="*/ 151 w 213"/>
              <a:gd name="T25" fmla="*/ 93 h 142"/>
              <a:gd name="T26" fmla="*/ 155 w 213"/>
              <a:gd name="T27" fmla="*/ 92 h 142"/>
              <a:gd name="T28" fmla="*/ 193 w 213"/>
              <a:gd name="T29" fmla="*/ 75 h 142"/>
              <a:gd name="T30" fmla="*/ 213 w 213"/>
              <a:gd name="T31" fmla="*/ 46 h 142"/>
              <a:gd name="T32" fmla="*/ 213 w 213"/>
              <a:gd name="T33" fmla="*/ 42 h 142"/>
              <a:gd name="T34" fmla="*/ 195 w 213"/>
              <a:gd name="T35" fmla="*/ 3 h 142"/>
              <a:gd name="T36" fmla="*/ 191 w 213"/>
              <a:gd name="T37" fmla="*/ 1 h 142"/>
              <a:gd name="T38" fmla="*/ 155 w 213"/>
              <a:gd name="T39" fmla="*/ 10 h 142"/>
              <a:gd name="T40" fmla="*/ 151 w 213"/>
              <a:gd name="T41" fmla="*/ 11 h 142"/>
              <a:gd name="T42" fmla="*/ 68 w 213"/>
              <a:gd name="T43" fmla="*/ 42 h 142"/>
              <a:gd name="T44" fmla="*/ 164 w 213"/>
              <a:gd name="T45" fmla="*/ 16 h 142"/>
              <a:gd name="T46" fmla="*/ 188 w 213"/>
              <a:gd name="T47" fmla="*/ 10 h 142"/>
              <a:gd name="T48" fmla="*/ 205 w 213"/>
              <a:gd name="T49" fmla="*/ 37 h 142"/>
              <a:gd name="T50" fmla="*/ 206 w 213"/>
              <a:gd name="T51" fmla="*/ 42 h 142"/>
              <a:gd name="T52" fmla="*/ 207 w 213"/>
              <a:gd name="T53" fmla="*/ 46 h 142"/>
              <a:gd name="T54" fmla="*/ 155 w 213"/>
              <a:gd name="T55" fmla="*/ 85 h 142"/>
              <a:gd name="T56" fmla="*/ 151 w 213"/>
              <a:gd name="T57" fmla="*/ 87 h 142"/>
              <a:gd name="T58" fmla="*/ 121 w 213"/>
              <a:gd name="T59" fmla="*/ 97 h 142"/>
              <a:gd name="T60" fmla="*/ 55 w 213"/>
              <a:gd name="T61" fmla="*/ 125 h 142"/>
              <a:gd name="T62" fmla="*/ 52 w 213"/>
              <a:gd name="T63" fmla="*/ 126 h 142"/>
              <a:gd name="T64" fmla="*/ 51 w 213"/>
              <a:gd name="T65" fmla="*/ 126 h 142"/>
              <a:gd name="T66" fmla="*/ 18 w 213"/>
              <a:gd name="T67" fmla="*/ 129 h 142"/>
              <a:gd name="T68" fmla="*/ 5 w 213"/>
              <a:gd name="T69" fmla="*/ 89 h 142"/>
              <a:gd name="T70" fmla="*/ 7 w 213"/>
              <a:gd name="T71" fmla="*/ 88 h 142"/>
              <a:gd name="T72" fmla="*/ 51 w 213"/>
              <a:gd name="T73" fmla="*/ 60 h 142"/>
              <a:gd name="T74" fmla="*/ 55 w 213"/>
              <a:gd name="T75" fmla="*/ 58 h 142"/>
              <a:gd name="T76" fmla="*/ 82 w 213"/>
              <a:gd name="T77" fmla="*/ 46 h 142"/>
              <a:gd name="T78" fmla="*/ 92 w 213"/>
              <a:gd name="T79" fmla="*/ 42 h 142"/>
              <a:gd name="T80" fmla="*/ 109 w 213"/>
              <a:gd name="T81" fmla="*/ 35 h 142"/>
              <a:gd name="T82" fmla="*/ 151 w 213"/>
              <a:gd name="T83" fmla="*/ 20 h 142"/>
              <a:gd name="T84" fmla="*/ 155 w 213"/>
              <a:gd name="T85" fmla="*/ 19 h 142"/>
              <a:gd name="T86" fmla="*/ 164 w 213"/>
              <a:gd name="T87" fmla="*/ 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" h="142">
                <a:moveTo>
                  <a:pt x="68" y="42"/>
                </a:moveTo>
                <a:cubicBezTo>
                  <a:pt x="65" y="43"/>
                  <a:pt x="62" y="45"/>
                  <a:pt x="60" y="46"/>
                </a:cubicBezTo>
                <a:cubicBezTo>
                  <a:pt x="58" y="47"/>
                  <a:pt x="57" y="48"/>
                  <a:pt x="55" y="48"/>
                </a:cubicBezTo>
                <a:cubicBezTo>
                  <a:pt x="54" y="49"/>
                  <a:pt x="52" y="50"/>
                  <a:pt x="51" y="51"/>
                </a:cubicBezTo>
                <a:cubicBezTo>
                  <a:pt x="34" y="60"/>
                  <a:pt x="18" y="70"/>
                  <a:pt x="3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1" y="84"/>
                  <a:pt x="0" y="85"/>
                  <a:pt x="0" y="86"/>
                </a:cubicBezTo>
                <a:cubicBezTo>
                  <a:pt x="4" y="104"/>
                  <a:pt x="9" y="122"/>
                  <a:pt x="14" y="139"/>
                </a:cubicBezTo>
                <a:cubicBezTo>
                  <a:pt x="15" y="141"/>
                  <a:pt x="17" y="142"/>
                  <a:pt x="19" y="142"/>
                </a:cubicBezTo>
                <a:cubicBezTo>
                  <a:pt x="30" y="140"/>
                  <a:pt x="40" y="137"/>
                  <a:pt x="51" y="134"/>
                </a:cubicBezTo>
                <a:cubicBezTo>
                  <a:pt x="52" y="133"/>
                  <a:pt x="54" y="133"/>
                  <a:pt x="55" y="133"/>
                </a:cubicBezTo>
                <a:cubicBezTo>
                  <a:pt x="76" y="126"/>
                  <a:pt x="95" y="117"/>
                  <a:pt x="115" y="108"/>
                </a:cubicBezTo>
                <a:cubicBezTo>
                  <a:pt x="127" y="103"/>
                  <a:pt x="139" y="98"/>
                  <a:pt x="151" y="93"/>
                </a:cubicBezTo>
                <a:cubicBezTo>
                  <a:pt x="152" y="93"/>
                  <a:pt x="154" y="92"/>
                  <a:pt x="155" y="92"/>
                </a:cubicBezTo>
                <a:cubicBezTo>
                  <a:pt x="168" y="87"/>
                  <a:pt x="181" y="81"/>
                  <a:pt x="193" y="75"/>
                </a:cubicBezTo>
                <a:cubicBezTo>
                  <a:pt x="208" y="67"/>
                  <a:pt x="213" y="57"/>
                  <a:pt x="213" y="46"/>
                </a:cubicBezTo>
                <a:cubicBezTo>
                  <a:pt x="213" y="45"/>
                  <a:pt x="213" y="43"/>
                  <a:pt x="213" y="42"/>
                </a:cubicBezTo>
                <a:cubicBezTo>
                  <a:pt x="211" y="29"/>
                  <a:pt x="203" y="15"/>
                  <a:pt x="195" y="3"/>
                </a:cubicBezTo>
                <a:cubicBezTo>
                  <a:pt x="194" y="1"/>
                  <a:pt x="193" y="0"/>
                  <a:pt x="191" y="1"/>
                </a:cubicBezTo>
                <a:cubicBezTo>
                  <a:pt x="179" y="4"/>
                  <a:pt x="167" y="7"/>
                  <a:pt x="155" y="10"/>
                </a:cubicBezTo>
                <a:cubicBezTo>
                  <a:pt x="154" y="10"/>
                  <a:pt x="152" y="11"/>
                  <a:pt x="151" y="11"/>
                </a:cubicBezTo>
                <a:cubicBezTo>
                  <a:pt x="123" y="19"/>
                  <a:pt x="95" y="29"/>
                  <a:pt x="68" y="42"/>
                </a:cubicBezTo>
                <a:close/>
                <a:moveTo>
                  <a:pt x="164" y="16"/>
                </a:moveTo>
                <a:cubicBezTo>
                  <a:pt x="171" y="14"/>
                  <a:pt x="180" y="12"/>
                  <a:pt x="188" y="10"/>
                </a:cubicBezTo>
                <a:cubicBezTo>
                  <a:pt x="195" y="8"/>
                  <a:pt x="204" y="33"/>
                  <a:pt x="205" y="37"/>
                </a:cubicBezTo>
                <a:cubicBezTo>
                  <a:pt x="206" y="39"/>
                  <a:pt x="206" y="40"/>
                  <a:pt x="206" y="42"/>
                </a:cubicBezTo>
                <a:cubicBezTo>
                  <a:pt x="207" y="43"/>
                  <a:pt x="207" y="45"/>
                  <a:pt x="207" y="46"/>
                </a:cubicBezTo>
                <a:cubicBezTo>
                  <a:pt x="205" y="64"/>
                  <a:pt x="179" y="77"/>
                  <a:pt x="155" y="85"/>
                </a:cubicBezTo>
                <a:cubicBezTo>
                  <a:pt x="154" y="86"/>
                  <a:pt x="152" y="86"/>
                  <a:pt x="151" y="87"/>
                </a:cubicBezTo>
                <a:cubicBezTo>
                  <a:pt x="139" y="91"/>
                  <a:pt x="127" y="94"/>
                  <a:pt x="121" y="97"/>
                </a:cubicBezTo>
                <a:cubicBezTo>
                  <a:pt x="99" y="107"/>
                  <a:pt x="77" y="117"/>
                  <a:pt x="55" y="125"/>
                </a:cubicBezTo>
                <a:cubicBezTo>
                  <a:pt x="54" y="125"/>
                  <a:pt x="53" y="125"/>
                  <a:pt x="52" y="126"/>
                </a:cubicBezTo>
                <a:cubicBezTo>
                  <a:pt x="52" y="126"/>
                  <a:pt x="51" y="126"/>
                  <a:pt x="51" y="126"/>
                </a:cubicBezTo>
                <a:cubicBezTo>
                  <a:pt x="44" y="129"/>
                  <a:pt x="21" y="138"/>
                  <a:pt x="18" y="129"/>
                </a:cubicBezTo>
                <a:cubicBezTo>
                  <a:pt x="14" y="115"/>
                  <a:pt x="10" y="102"/>
                  <a:pt x="5" y="89"/>
                </a:cubicBezTo>
                <a:cubicBezTo>
                  <a:pt x="6" y="89"/>
                  <a:pt x="6" y="89"/>
                  <a:pt x="7" y="88"/>
                </a:cubicBezTo>
                <a:cubicBezTo>
                  <a:pt x="21" y="77"/>
                  <a:pt x="36" y="68"/>
                  <a:pt x="51" y="60"/>
                </a:cubicBezTo>
                <a:cubicBezTo>
                  <a:pt x="52" y="60"/>
                  <a:pt x="54" y="59"/>
                  <a:pt x="55" y="58"/>
                </a:cubicBezTo>
                <a:cubicBezTo>
                  <a:pt x="64" y="54"/>
                  <a:pt x="73" y="50"/>
                  <a:pt x="82" y="46"/>
                </a:cubicBezTo>
                <a:cubicBezTo>
                  <a:pt x="85" y="45"/>
                  <a:pt x="88" y="43"/>
                  <a:pt x="92" y="42"/>
                </a:cubicBezTo>
                <a:cubicBezTo>
                  <a:pt x="97" y="40"/>
                  <a:pt x="103" y="37"/>
                  <a:pt x="109" y="35"/>
                </a:cubicBezTo>
                <a:cubicBezTo>
                  <a:pt x="123" y="30"/>
                  <a:pt x="137" y="25"/>
                  <a:pt x="151" y="20"/>
                </a:cubicBezTo>
                <a:cubicBezTo>
                  <a:pt x="152" y="20"/>
                  <a:pt x="154" y="19"/>
                  <a:pt x="155" y="19"/>
                </a:cubicBezTo>
                <a:cubicBezTo>
                  <a:pt x="158" y="18"/>
                  <a:pt x="161" y="17"/>
                  <a:pt x="16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84"/>
          <p:cNvSpPr>
            <a:spLocks noEditPoints="1"/>
          </p:cNvSpPr>
          <p:nvPr/>
        </p:nvSpPr>
        <p:spPr bwMode="auto">
          <a:xfrm>
            <a:off x="3525838" y="1919288"/>
            <a:ext cx="136525" cy="112713"/>
          </a:xfrm>
          <a:custGeom>
            <a:avLst/>
            <a:gdLst>
              <a:gd name="T0" fmla="*/ 54 w 56"/>
              <a:gd name="T1" fmla="*/ 38 h 46"/>
              <a:gd name="T2" fmla="*/ 56 w 56"/>
              <a:gd name="T3" fmla="*/ 34 h 46"/>
              <a:gd name="T4" fmla="*/ 39 w 56"/>
              <a:gd name="T5" fmla="*/ 2 h 46"/>
              <a:gd name="T6" fmla="*/ 24 w 56"/>
              <a:gd name="T7" fmla="*/ 2 h 46"/>
              <a:gd name="T8" fmla="*/ 23 w 56"/>
              <a:gd name="T9" fmla="*/ 2 h 46"/>
              <a:gd name="T10" fmla="*/ 19 w 56"/>
              <a:gd name="T11" fmla="*/ 4 h 46"/>
              <a:gd name="T12" fmla="*/ 4 w 56"/>
              <a:gd name="T13" fmla="*/ 11 h 46"/>
              <a:gd name="T14" fmla="*/ 1 w 56"/>
              <a:gd name="T15" fmla="*/ 14 h 46"/>
              <a:gd name="T16" fmla="*/ 9 w 56"/>
              <a:gd name="T17" fmla="*/ 44 h 46"/>
              <a:gd name="T18" fmla="*/ 12 w 56"/>
              <a:gd name="T19" fmla="*/ 46 h 46"/>
              <a:gd name="T20" fmla="*/ 19 w 56"/>
              <a:gd name="T21" fmla="*/ 46 h 46"/>
              <a:gd name="T22" fmla="*/ 23 w 56"/>
              <a:gd name="T23" fmla="*/ 46 h 46"/>
              <a:gd name="T24" fmla="*/ 54 w 56"/>
              <a:gd name="T25" fmla="*/ 38 h 46"/>
              <a:gd name="T26" fmla="*/ 15 w 56"/>
              <a:gd name="T27" fmla="*/ 40 h 46"/>
              <a:gd name="T28" fmla="*/ 6 w 56"/>
              <a:gd name="T29" fmla="*/ 15 h 46"/>
              <a:gd name="T30" fmla="*/ 19 w 56"/>
              <a:gd name="T31" fmla="*/ 11 h 46"/>
              <a:gd name="T32" fmla="*/ 23 w 56"/>
              <a:gd name="T33" fmla="*/ 9 h 46"/>
              <a:gd name="T34" fmla="*/ 35 w 56"/>
              <a:gd name="T35" fmla="*/ 8 h 46"/>
              <a:gd name="T36" fmla="*/ 49 w 56"/>
              <a:gd name="T37" fmla="*/ 33 h 46"/>
              <a:gd name="T38" fmla="*/ 23 w 56"/>
              <a:gd name="T39" fmla="*/ 40 h 46"/>
              <a:gd name="T40" fmla="*/ 19 w 56"/>
              <a:gd name="T41" fmla="*/ 40 h 46"/>
              <a:gd name="T42" fmla="*/ 15 w 56"/>
              <a:gd name="T43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46">
                <a:moveTo>
                  <a:pt x="54" y="38"/>
                </a:moveTo>
                <a:cubicBezTo>
                  <a:pt x="56" y="37"/>
                  <a:pt x="56" y="35"/>
                  <a:pt x="56" y="34"/>
                </a:cubicBezTo>
                <a:cubicBezTo>
                  <a:pt x="54" y="23"/>
                  <a:pt x="51" y="6"/>
                  <a:pt x="39" y="2"/>
                </a:cubicBezTo>
                <a:cubicBezTo>
                  <a:pt x="34" y="0"/>
                  <a:pt x="29" y="1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3"/>
                  <a:pt x="20" y="3"/>
                  <a:pt x="19" y="4"/>
                </a:cubicBezTo>
                <a:cubicBezTo>
                  <a:pt x="13" y="5"/>
                  <a:pt x="8" y="8"/>
                  <a:pt x="4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10" y="45"/>
                  <a:pt x="11" y="46"/>
                  <a:pt x="12" y="46"/>
                </a:cubicBezTo>
                <a:cubicBezTo>
                  <a:pt x="15" y="46"/>
                  <a:pt x="17" y="46"/>
                  <a:pt x="19" y="46"/>
                </a:cubicBezTo>
                <a:cubicBezTo>
                  <a:pt x="20" y="46"/>
                  <a:pt x="22" y="46"/>
                  <a:pt x="23" y="46"/>
                </a:cubicBezTo>
                <a:cubicBezTo>
                  <a:pt x="34" y="46"/>
                  <a:pt x="46" y="43"/>
                  <a:pt x="54" y="38"/>
                </a:cubicBezTo>
                <a:close/>
                <a:moveTo>
                  <a:pt x="15" y="40"/>
                </a:moveTo>
                <a:cubicBezTo>
                  <a:pt x="12" y="32"/>
                  <a:pt x="8" y="24"/>
                  <a:pt x="6" y="15"/>
                </a:cubicBezTo>
                <a:cubicBezTo>
                  <a:pt x="11" y="14"/>
                  <a:pt x="15" y="13"/>
                  <a:pt x="19" y="11"/>
                </a:cubicBezTo>
                <a:cubicBezTo>
                  <a:pt x="20" y="10"/>
                  <a:pt x="22" y="10"/>
                  <a:pt x="23" y="9"/>
                </a:cubicBezTo>
                <a:cubicBezTo>
                  <a:pt x="27" y="8"/>
                  <a:pt x="31" y="7"/>
                  <a:pt x="35" y="8"/>
                </a:cubicBezTo>
                <a:cubicBezTo>
                  <a:pt x="45" y="9"/>
                  <a:pt x="47" y="24"/>
                  <a:pt x="49" y="33"/>
                </a:cubicBezTo>
                <a:cubicBezTo>
                  <a:pt x="41" y="37"/>
                  <a:pt x="32" y="39"/>
                  <a:pt x="23" y="40"/>
                </a:cubicBezTo>
                <a:cubicBezTo>
                  <a:pt x="22" y="40"/>
                  <a:pt x="20" y="40"/>
                  <a:pt x="19" y="40"/>
                </a:cubicBezTo>
                <a:cubicBezTo>
                  <a:pt x="18" y="40"/>
                  <a:pt x="16" y="40"/>
                  <a:pt x="15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3579813" y="2047876"/>
            <a:ext cx="114300" cy="141288"/>
          </a:xfrm>
          <a:custGeom>
            <a:avLst/>
            <a:gdLst>
              <a:gd name="T0" fmla="*/ 11 w 47"/>
              <a:gd name="T1" fmla="*/ 57 h 58"/>
              <a:gd name="T2" fmla="*/ 40 w 47"/>
              <a:gd name="T3" fmla="*/ 50 h 58"/>
              <a:gd name="T4" fmla="*/ 46 w 47"/>
              <a:gd name="T5" fmla="*/ 39 h 58"/>
              <a:gd name="T6" fmla="*/ 45 w 47"/>
              <a:gd name="T7" fmla="*/ 32 h 58"/>
              <a:gd name="T8" fmla="*/ 45 w 47"/>
              <a:gd name="T9" fmla="*/ 28 h 58"/>
              <a:gd name="T10" fmla="*/ 38 w 47"/>
              <a:gd name="T11" fmla="*/ 3 h 58"/>
              <a:gd name="T12" fmla="*/ 34 w 47"/>
              <a:gd name="T13" fmla="*/ 0 h 58"/>
              <a:gd name="T14" fmla="*/ 3 w 47"/>
              <a:gd name="T15" fmla="*/ 12 h 58"/>
              <a:gd name="T16" fmla="*/ 1 w 47"/>
              <a:gd name="T17" fmla="*/ 11 h 58"/>
              <a:gd name="T18" fmla="*/ 0 w 47"/>
              <a:gd name="T19" fmla="*/ 13 h 58"/>
              <a:gd name="T20" fmla="*/ 1 w 47"/>
              <a:gd name="T21" fmla="*/ 26 h 58"/>
              <a:gd name="T22" fmla="*/ 1 w 47"/>
              <a:gd name="T23" fmla="*/ 28 h 58"/>
              <a:gd name="T24" fmla="*/ 2 w 47"/>
              <a:gd name="T25" fmla="*/ 32 h 58"/>
              <a:gd name="T26" fmla="*/ 7 w 47"/>
              <a:gd name="T27" fmla="*/ 54 h 58"/>
              <a:gd name="T28" fmla="*/ 11 w 47"/>
              <a:gd name="T29" fmla="*/ 57 h 58"/>
              <a:gd name="T30" fmla="*/ 5 w 47"/>
              <a:gd name="T31" fmla="*/ 19 h 58"/>
              <a:gd name="T32" fmla="*/ 18 w 47"/>
              <a:gd name="T33" fmla="*/ 13 h 58"/>
              <a:gd name="T34" fmla="*/ 32 w 47"/>
              <a:gd name="T35" fmla="*/ 8 h 58"/>
              <a:gd name="T36" fmla="*/ 38 w 47"/>
              <a:gd name="T37" fmla="*/ 28 h 58"/>
              <a:gd name="T38" fmla="*/ 38 w 47"/>
              <a:gd name="T39" fmla="*/ 32 h 58"/>
              <a:gd name="T40" fmla="*/ 38 w 47"/>
              <a:gd name="T41" fmla="*/ 32 h 58"/>
              <a:gd name="T42" fmla="*/ 40 w 47"/>
              <a:gd name="T43" fmla="*/ 39 h 58"/>
              <a:gd name="T44" fmla="*/ 32 w 47"/>
              <a:gd name="T45" fmla="*/ 45 h 58"/>
              <a:gd name="T46" fmla="*/ 13 w 47"/>
              <a:gd name="T47" fmla="*/ 49 h 58"/>
              <a:gd name="T48" fmla="*/ 9 w 47"/>
              <a:gd name="T49" fmla="*/ 32 h 58"/>
              <a:gd name="T50" fmla="*/ 8 w 47"/>
              <a:gd name="T51" fmla="*/ 28 h 58"/>
              <a:gd name="T52" fmla="*/ 5 w 47"/>
              <a:gd name="T53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58">
                <a:moveTo>
                  <a:pt x="11" y="57"/>
                </a:moveTo>
                <a:cubicBezTo>
                  <a:pt x="21" y="55"/>
                  <a:pt x="31" y="54"/>
                  <a:pt x="40" y="50"/>
                </a:cubicBezTo>
                <a:cubicBezTo>
                  <a:pt x="45" y="48"/>
                  <a:pt x="47" y="45"/>
                  <a:pt x="46" y="39"/>
                </a:cubicBezTo>
                <a:cubicBezTo>
                  <a:pt x="46" y="37"/>
                  <a:pt x="46" y="34"/>
                  <a:pt x="45" y="32"/>
                </a:cubicBezTo>
                <a:cubicBezTo>
                  <a:pt x="45" y="31"/>
                  <a:pt x="45" y="29"/>
                  <a:pt x="45" y="28"/>
                </a:cubicBezTo>
                <a:cubicBezTo>
                  <a:pt x="43" y="19"/>
                  <a:pt x="40" y="11"/>
                  <a:pt x="38" y="3"/>
                </a:cubicBezTo>
                <a:cubicBezTo>
                  <a:pt x="38" y="0"/>
                  <a:pt x="35" y="0"/>
                  <a:pt x="34" y="0"/>
                </a:cubicBezTo>
                <a:cubicBezTo>
                  <a:pt x="26" y="2"/>
                  <a:pt x="10" y="4"/>
                  <a:pt x="3" y="12"/>
                </a:cubicBezTo>
                <a:cubicBezTo>
                  <a:pt x="3" y="11"/>
                  <a:pt x="2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8"/>
                  <a:pt x="0" y="22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2" y="29"/>
                  <a:pt x="2" y="31"/>
                  <a:pt x="2" y="32"/>
                </a:cubicBezTo>
                <a:cubicBezTo>
                  <a:pt x="4" y="39"/>
                  <a:pt x="6" y="46"/>
                  <a:pt x="7" y="54"/>
                </a:cubicBezTo>
                <a:cubicBezTo>
                  <a:pt x="7" y="56"/>
                  <a:pt x="9" y="58"/>
                  <a:pt x="11" y="57"/>
                </a:cubicBezTo>
                <a:close/>
                <a:moveTo>
                  <a:pt x="5" y="19"/>
                </a:moveTo>
                <a:cubicBezTo>
                  <a:pt x="10" y="18"/>
                  <a:pt x="14" y="15"/>
                  <a:pt x="18" y="13"/>
                </a:cubicBezTo>
                <a:cubicBezTo>
                  <a:pt x="23" y="12"/>
                  <a:pt x="28" y="10"/>
                  <a:pt x="32" y="8"/>
                </a:cubicBezTo>
                <a:cubicBezTo>
                  <a:pt x="35" y="15"/>
                  <a:pt x="36" y="21"/>
                  <a:pt x="38" y="28"/>
                </a:cubicBezTo>
                <a:cubicBezTo>
                  <a:pt x="38" y="29"/>
                  <a:pt x="38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4"/>
                  <a:pt x="39" y="37"/>
                  <a:pt x="40" y="39"/>
                </a:cubicBezTo>
                <a:cubicBezTo>
                  <a:pt x="40" y="43"/>
                  <a:pt x="36" y="43"/>
                  <a:pt x="32" y="45"/>
                </a:cubicBezTo>
                <a:cubicBezTo>
                  <a:pt x="26" y="47"/>
                  <a:pt x="20" y="48"/>
                  <a:pt x="13" y="49"/>
                </a:cubicBezTo>
                <a:cubicBezTo>
                  <a:pt x="12" y="43"/>
                  <a:pt x="11" y="38"/>
                  <a:pt x="9" y="32"/>
                </a:cubicBezTo>
                <a:cubicBezTo>
                  <a:pt x="9" y="31"/>
                  <a:pt x="8" y="29"/>
                  <a:pt x="8" y="28"/>
                </a:cubicBezTo>
                <a:cubicBezTo>
                  <a:pt x="7" y="25"/>
                  <a:pt x="6" y="22"/>
                  <a:pt x="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86"/>
          <p:cNvSpPr>
            <a:spLocks noEditPoints="1"/>
          </p:cNvSpPr>
          <p:nvPr/>
        </p:nvSpPr>
        <p:spPr bwMode="auto">
          <a:xfrm>
            <a:off x="3670300" y="1876426"/>
            <a:ext cx="136525" cy="114300"/>
          </a:xfrm>
          <a:custGeom>
            <a:avLst/>
            <a:gdLst>
              <a:gd name="T0" fmla="*/ 3 w 56"/>
              <a:gd name="T1" fmla="*/ 12 h 47"/>
              <a:gd name="T2" fmla="*/ 1 w 56"/>
              <a:gd name="T3" fmla="*/ 14 h 47"/>
              <a:gd name="T4" fmla="*/ 9 w 56"/>
              <a:gd name="T5" fmla="*/ 45 h 47"/>
              <a:gd name="T6" fmla="*/ 12 w 56"/>
              <a:gd name="T7" fmla="*/ 47 h 47"/>
              <a:gd name="T8" fmla="*/ 54 w 56"/>
              <a:gd name="T9" fmla="*/ 38 h 47"/>
              <a:gd name="T10" fmla="*/ 56 w 56"/>
              <a:gd name="T11" fmla="*/ 34 h 47"/>
              <a:gd name="T12" fmla="*/ 39 w 56"/>
              <a:gd name="T13" fmla="*/ 2 h 47"/>
              <a:gd name="T14" fmla="*/ 34 w 56"/>
              <a:gd name="T15" fmla="*/ 0 h 47"/>
              <a:gd name="T16" fmla="*/ 20 w 56"/>
              <a:gd name="T17" fmla="*/ 2 h 47"/>
              <a:gd name="T18" fmla="*/ 3 w 56"/>
              <a:gd name="T19" fmla="*/ 12 h 47"/>
              <a:gd name="T20" fmla="*/ 30 w 56"/>
              <a:gd name="T21" fmla="*/ 7 h 47"/>
              <a:gd name="T22" fmla="*/ 49 w 56"/>
              <a:gd name="T23" fmla="*/ 34 h 47"/>
              <a:gd name="T24" fmla="*/ 15 w 56"/>
              <a:gd name="T25" fmla="*/ 40 h 47"/>
              <a:gd name="T26" fmla="*/ 6 w 56"/>
              <a:gd name="T27" fmla="*/ 16 h 47"/>
              <a:gd name="T28" fmla="*/ 30 w 56"/>
              <a:gd name="T2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7">
                <a:moveTo>
                  <a:pt x="3" y="12"/>
                </a:move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10" y="46"/>
                  <a:pt x="11" y="47"/>
                  <a:pt x="12" y="47"/>
                </a:cubicBezTo>
                <a:cubicBezTo>
                  <a:pt x="26" y="47"/>
                  <a:pt x="43" y="46"/>
                  <a:pt x="54" y="38"/>
                </a:cubicBezTo>
                <a:cubicBezTo>
                  <a:pt x="56" y="37"/>
                  <a:pt x="56" y="36"/>
                  <a:pt x="56" y="34"/>
                </a:cubicBezTo>
                <a:cubicBezTo>
                  <a:pt x="54" y="24"/>
                  <a:pt x="50" y="8"/>
                  <a:pt x="39" y="2"/>
                </a:cubicBezTo>
                <a:cubicBezTo>
                  <a:pt x="37" y="1"/>
                  <a:pt x="36" y="1"/>
                  <a:pt x="34" y="0"/>
                </a:cubicBezTo>
                <a:cubicBezTo>
                  <a:pt x="30" y="0"/>
                  <a:pt x="25" y="0"/>
                  <a:pt x="20" y="2"/>
                </a:cubicBezTo>
                <a:cubicBezTo>
                  <a:pt x="14" y="4"/>
                  <a:pt x="7" y="8"/>
                  <a:pt x="3" y="12"/>
                </a:cubicBezTo>
                <a:close/>
                <a:moveTo>
                  <a:pt x="30" y="7"/>
                </a:moveTo>
                <a:cubicBezTo>
                  <a:pt x="43" y="6"/>
                  <a:pt x="47" y="23"/>
                  <a:pt x="49" y="34"/>
                </a:cubicBezTo>
                <a:cubicBezTo>
                  <a:pt x="39" y="39"/>
                  <a:pt x="26" y="40"/>
                  <a:pt x="15" y="40"/>
                </a:cubicBezTo>
                <a:cubicBezTo>
                  <a:pt x="12" y="32"/>
                  <a:pt x="8" y="25"/>
                  <a:pt x="6" y="16"/>
                </a:cubicBezTo>
                <a:cubicBezTo>
                  <a:pt x="15" y="15"/>
                  <a:pt x="22" y="7"/>
                  <a:pt x="30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87"/>
          <p:cNvSpPr>
            <a:spLocks noEditPoints="1"/>
          </p:cNvSpPr>
          <p:nvPr/>
        </p:nvSpPr>
        <p:spPr bwMode="auto">
          <a:xfrm>
            <a:off x="3721100" y="2003426"/>
            <a:ext cx="117475" cy="141288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6 w 48"/>
              <a:gd name="T9" fmla="*/ 46 h 58"/>
              <a:gd name="T10" fmla="*/ 7 w 48"/>
              <a:gd name="T11" fmla="*/ 50 h 58"/>
              <a:gd name="T12" fmla="*/ 7 w 48"/>
              <a:gd name="T13" fmla="*/ 54 h 58"/>
              <a:gd name="T14" fmla="*/ 12 w 48"/>
              <a:gd name="T15" fmla="*/ 58 h 58"/>
              <a:gd name="T16" fmla="*/ 39 w 48"/>
              <a:gd name="T17" fmla="*/ 51 h 58"/>
              <a:gd name="T18" fmla="*/ 41 w 48"/>
              <a:gd name="T19" fmla="*/ 51 h 58"/>
              <a:gd name="T20" fmla="*/ 47 w 48"/>
              <a:gd name="T21" fmla="*/ 46 h 58"/>
              <a:gd name="T22" fmla="*/ 47 w 48"/>
              <a:gd name="T23" fmla="*/ 40 h 58"/>
              <a:gd name="T24" fmla="*/ 43 w 48"/>
              <a:gd name="T25" fmla="*/ 19 h 58"/>
              <a:gd name="T26" fmla="*/ 39 w 48"/>
              <a:gd name="T27" fmla="*/ 3 h 58"/>
              <a:gd name="T28" fmla="*/ 39 w 48"/>
              <a:gd name="T29" fmla="*/ 3 h 58"/>
              <a:gd name="T30" fmla="*/ 40 w 48"/>
              <a:gd name="T31" fmla="*/ 40 h 58"/>
              <a:gd name="T32" fmla="*/ 39 w 48"/>
              <a:gd name="T33" fmla="*/ 43 h 58"/>
              <a:gd name="T34" fmla="*/ 33 w 48"/>
              <a:gd name="T35" fmla="*/ 45 h 58"/>
              <a:gd name="T36" fmla="*/ 31 w 48"/>
              <a:gd name="T37" fmla="*/ 46 h 58"/>
              <a:gd name="T38" fmla="*/ 14 w 48"/>
              <a:gd name="T39" fmla="*/ 50 h 58"/>
              <a:gd name="T40" fmla="*/ 13 w 48"/>
              <a:gd name="T41" fmla="*/ 46 h 58"/>
              <a:gd name="T42" fmla="*/ 6 w 48"/>
              <a:gd name="T43" fmla="*/ 19 h 58"/>
              <a:gd name="T44" fmla="*/ 19 w 48"/>
              <a:gd name="T45" fmla="*/ 14 h 58"/>
              <a:gd name="T46" fmla="*/ 33 w 48"/>
              <a:gd name="T47" fmla="*/ 9 h 58"/>
              <a:gd name="T48" fmla="*/ 39 w 48"/>
              <a:gd name="T49" fmla="*/ 31 h 58"/>
              <a:gd name="T50" fmla="*/ 39 w 48"/>
              <a:gd name="T51" fmla="*/ 33 h 58"/>
              <a:gd name="T52" fmla="*/ 40 w 48"/>
              <a:gd name="T5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1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5"/>
                  <a:pt x="4" y="35"/>
                  <a:pt x="6" y="46"/>
                </a:cubicBezTo>
                <a:cubicBezTo>
                  <a:pt x="7" y="47"/>
                  <a:pt x="7" y="49"/>
                  <a:pt x="7" y="50"/>
                </a:cubicBezTo>
                <a:cubicBezTo>
                  <a:pt x="7" y="51"/>
                  <a:pt x="7" y="53"/>
                  <a:pt x="7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1" y="55"/>
                  <a:pt x="30" y="55"/>
                  <a:pt x="39" y="51"/>
                </a:cubicBezTo>
                <a:cubicBezTo>
                  <a:pt x="40" y="51"/>
                  <a:pt x="40" y="51"/>
                  <a:pt x="41" y="51"/>
                </a:cubicBezTo>
                <a:cubicBezTo>
                  <a:pt x="44" y="49"/>
                  <a:pt x="46" y="48"/>
                  <a:pt x="47" y="46"/>
                </a:cubicBezTo>
                <a:cubicBezTo>
                  <a:pt x="47" y="44"/>
                  <a:pt x="48" y="42"/>
                  <a:pt x="47" y="40"/>
                </a:cubicBezTo>
                <a:cubicBezTo>
                  <a:pt x="47" y="33"/>
                  <a:pt x="45" y="26"/>
                  <a:pt x="43" y="19"/>
                </a:cubicBezTo>
                <a:cubicBezTo>
                  <a:pt x="42" y="14"/>
                  <a:pt x="40" y="8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40" y="40"/>
                </a:moveTo>
                <a:cubicBezTo>
                  <a:pt x="41" y="42"/>
                  <a:pt x="40" y="43"/>
                  <a:pt x="39" y="43"/>
                </a:cubicBezTo>
                <a:cubicBezTo>
                  <a:pt x="38" y="44"/>
                  <a:pt x="35" y="44"/>
                  <a:pt x="33" y="45"/>
                </a:cubicBezTo>
                <a:cubicBezTo>
                  <a:pt x="32" y="45"/>
                  <a:pt x="31" y="46"/>
                  <a:pt x="31" y="46"/>
                </a:cubicBezTo>
                <a:cubicBezTo>
                  <a:pt x="25" y="48"/>
                  <a:pt x="20" y="48"/>
                  <a:pt x="14" y="50"/>
                </a:cubicBezTo>
                <a:cubicBezTo>
                  <a:pt x="14" y="48"/>
                  <a:pt x="14" y="47"/>
                  <a:pt x="13" y="46"/>
                </a:cubicBezTo>
                <a:cubicBezTo>
                  <a:pt x="12" y="37"/>
                  <a:pt x="8" y="28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6"/>
                  <a:pt x="38" y="24"/>
                  <a:pt x="39" y="31"/>
                </a:cubicBezTo>
                <a:cubicBezTo>
                  <a:pt x="39" y="31"/>
                  <a:pt x="39" y="32"/>
                  <a:pt x="39" y="33"/>
                </a:cubicBezTo>
                <a:cubicBezTo>
                  <a:pt x="40" y="35"/>
                  <a:pt x="40" y="37"/>
                  <a:pt x="40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88"/>
          <p:cNvSpPr>
            <a:spLocks noEditPoints="1"/>
          </p:cNvSpPr>
          <p:nvPr/>
        </p:nvSpPr>
        <p:spPr bwMode="auto">
          <a:xfrm>
            <a:off x="3829050" y="1824038"/>
            <a:ext cx="134937" cy="120650"/>
          </a:xfrm>
          <a:custGeom>
            <a:avLst/>
            <a:gdLst>
              <a:gd name="T0" fmla="*/ 11 w 55"/>
              <a:gd name="T1" fmla="*/ 49 h 49"/>
              <a:gd name="T2" fmla="*/ 53 w 55"/>
              <a:gd name="T3" fmla="*/ 40 h 49"/>
              <a:gd name="T4" fmla="*/ 55 w 55"/>
              <a:gd name="T5" fmla="*/ 36 h 49"/>
              <a:gd name="T6" fmla="*/ 52 w 55"/>
              <a:gd name="T7" fmla="*/ 23 h 49"/>
              <a:gd name="T8" fmla="*/ 50 w 55"/>
              <a:gd name="T9" fmla="*/ 19 h 49"/>
              <a:gd name="T10" fmla="*/ 33 w 55"/>
              <a:gd name="T11" fmla="*/ 3 h 49"/>
              <a:gd name="T12" fmla="*/ 2 w 55"/>
              <a:gd name="T13" fmla="*/ 14 h 49"/>
              <a:gd name="T14" fmla="*/ 0 w 55"/>
              <a:gd name="T15" fmla="*/ 16 h 49"/>
              <a:gd name="T16" fmla="*/ 0 w 55"/>
              <a:gd name="T17" fmla="*/ 19 h 49"/>
              <a:gd name="T18" fmla="*/ 0 w 55"/>
              <a:gd name="T19" fmla="*/ 23 h 49"/>
              <a:gd name="T20" fmla="*/ 8 w 55"/>
              <a:gd name="T21" fmla="*/ 47 h 49"/>
              <a:gd name="T22" fmla="*/ 11 w 55"/>
              <a:gd name="T23" fmla="*/ 49 h 49"/>
              <a:gd name="T24" fmla="*/ 6 w 55"/>
              <a:gd name="T25" fmla="*/ 19 h 49"/>
              <a:gd name="T26" fmla="*/ 5 w 55"/>
              <a:gd name="T27" fmla="*/ 17 h 49"/>
              <a:gd name="T28" fmla="*/ 31 w 55"/>
              <a:gd name="T29" fmla="*/ 9 h 49"/>
              <a:gd name="T30" fmla="*/ 43 w 55"/>
              <a:gd name="T31" fmla="*/ 19 h 49"/>
              <a:gd name="T32" fmla="*/ 45 w 55"/>
              <a:gd name="T33" fmla="*/ 23 h 49"/>
              <a:gd name="T34" fmla="*/ 48 w 55"/>
              <a:gd name="T35" fmla="*/ 36 h 49"/>
              <a:gd name="T36" fmla="*/ 14 w 55"/>
              <a:gd name="T37" fmla="*/ 43 h 49"/>
              <a:gd name="T38" fmla="*/ 7 w 55"/>
              <a:gd name="T39" fmla="*/ 23 h 49"/>
              <a:gd name="T40" fmla="*/ 6 w 55"/>
              <a:gd name="T41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9">
                <a:moveTo>
                  <a:pt x="11" y="49"/>
                </a:moveTo>
                <a:cubicBezTo>
                  <a:pt x="25" y="49"/>
                  <a:pt x="42" y="48"/>
                  <a:pt x="53" y="40"/>
                </a:cubicBezTo>
                <a:cubicBezTo>
                  <a:pt x="55" y="39"/>
                  <a:pt x="55" y="38"/>
                  <a:pt x="55" y="36"/>
                </a:cubicBezTo>
                <a:cubicBezTo>
                  <a:pt x="54" y="32"/>
                  <a:pt x="53" y="27"/>
                  <a:pt x="52" y="23"/>
                </a:cubicBezTo>
                <a:cubicBezTo>
                  <a:pt x="51" y="22"/>
                  <a:pt x="51" y="20"/>
                  <a:pt x="50" y="19"/>
                </a:cubicBezTo>
                <a:cubicBezTo>
                  <a:pt x="47" y="11"/>
                  <a:pt x="42" y="5"/>
                  <a:pt x="33" y="3"/>
                </a:cubicBezTo>
                <a:cubicBezTo>
                  <a:pt x="24" y="0"/>
                  <a:pt x="8" y="5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2" y="31"/>
                  <a:pt x="6" y="39"/>
                  <a:pt x="8" y="47"/>
                </a:cubicBezTo>
                <a:cubicBezTo>
                  <a:pt x="9" y="48"/>
                  <a:pt x="10" y="49"/>
                  <a:pt x="11" y="49"/>
                </a:cubicBezTo>
                <a:close/>
                <a:moveTo>
                  <a:pt x="6" y="19"/>
                </a:moveTo>
                <a:cubicBezTo>
                  <a:pt x="6" y="18"/>
                  <a:pt x="5" y="18"/>
                  <a:pt x="5" y="17"/>
                </a:cubicBezTo>
                <a:cubicBezTo>
                  <a:pt x="14" y="15"/>
                  <a:pt x="20" y="7"/>
                  <a:pt x="31" y="9"/>
                </a:cubicBezTo>
                <a:cubicBezTo>
                  <a:pt x="36" y="10"/>
                  <a:pt x="40" y="14"/>
                  <a:pt x="43" y="19"/>
                </a:cubicBezTo>
                <a:cubicBezTo>
                  <a:pt x="44" y="20"/>
                  <a:pt x="44" y="22"/>
                  <a:pt x="45" y="23"/>
                </a:cubicBezTo>
                <a:cubicBezTo>
                  <a:pt x="46" y="27"/>
                  <a:pt x="47" y="32"/>
                  <a:pt x="48" y="36"/>
                </a:cubicBezTo>
                <a:cubicBezTo>
                  <a:pt x="38" y="41"/>
                  <a:pt x="25" y="43"/>
                  <a:pt x="14" y="43"/>
                </a:cubicBezTo>
                <a:cubicBezTo>
                  <a:pt x="11" y="36"/>
                  <a:pt x="8" y="30"/>
                  <a:pt x="7" y="23"/>
                </a:cubicBezTo>
                <a:cubicBezTo>
                  <a:pt x="6" y="22"/>
                  <a:pt x="6" y="20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3973513" y="1779588"/>
            <a:ext cx="134937" cy="123825"/>
          </a:xfrm>
          <a:custGeom>
            <a:avLst/>
            <a:gdLst>
              <a:gd name="T0" fmla="*/ 33 w 55"/>
              <a:gd name="T1" fmla="*/ 3 h 50"/>
              <a:gd name="T2" fmla="*/ 2 w 55"/>
              <a:gd name="T3" fmla="*/ 15 h 50"/>
              <a:gd name="T4" fmla="*/ 0 w 55"/>
              <a:gd name="T5" fmla="*/ 17 h 50"/>
              <a:gd name="T6" fmla="*/ 5 w 55"/>
              <a:gd name="T7" fmla="*/ 37 h 50"/>
              <a:gd name="T8" fmla="*/ 6 w 55"/>
              <a:gd name="T9" fmla="*/ 41 h 50"/>
              <a:gd name="T10" fmla="*/ 8 w 55"/>
              <a:gd name="T11" fmla="*/ 47 h 50"/>
              <a:gd name="T12" fmla="*/ 11 w 55"/>
              <a:gd name="T13" fmla="*/ 50 h 50"/>
              <a:gd name="T14" fmla="*/ 36 w 55"/>
              <a:gd name="T15" fmla="*/ 48 h 50"/>
              <a:gd name="T16" fmla="*/ 40 w 55"/>
              <a:gd name="T17" fmla="*/ 47 h 50"/>
              <a:gd name="T18" fmla="*/ 53 w 55"/>
              <a:gd name="T19" fmla="*/ 41 h 50"/>
              <a:gd name="T20" fmla="*/ 54 w 55"/>
              <a:gd name="T21" fmla="*/ 41 h 50"/>
              <a:gd name="T22" fmla="*/ 55 w 55"/>
              <a:gd name="T23" fmla="*/ 37 h 50"/>
              <a:gd name="T24" fmla="*/ 55 w 55"/>
              <a:gd name="T25" fmla="*/ 37 h 50"/>
              <a:gd name="T26" fmla="*/ 40 w 55"/>
              <a:gd name="T27" fmla="*/ 6 h 50"/>
              <a:gd name="T28" fmla="*/ 36 w 55"/>
              <a:gd name="T29" fmla="*/ 4 h 50"/>
              <a:gd name="T30" fmla="*/ 33 w 55"/>
              <a:gd name="T31" fmla="*/ 3 h 50"/>
              <a:gd name="T32" fmla="*/ 40 w 55"/>
              <a:gd name="T33" fmla="*/ 15 h 50"/>
              <a:gd name="T34" fmla="*/ 43 w 55"/>
              <a:gd name="T35" fmla="*/ 19 h 50"/>
              <a:gd name="T36" fmla="*/ 40 w 55"/>
              <a:gd name="T37" fmla="*/ 17 h 50"/>
              <a:gd name="T38" fmla="*/ 36 w 55"/>
              <a:gd name="T39" fmla="*/ 15 h 50"/>
              <a:gd name="T40" fmla="*/ 35 w 55"/>
              <a:gd name="T41" fmla="*/ 15 h 50"/>
              <a:gd name="T42" fmla="*/ 30 w 55"/>
              <a:gd name="T43" fmla="*/ 14 h 50"/>
              <a:gd name="T44" fmla="*/ 28 w 55"/>
              <a:gd name="T45" fmla="*/ 14 h 50"/>
              <a:gd name="T46" fmla="*/ 27 w 55"/>
              <a:gd name="T47" fmla="*/ 15 h 50"/>
              <a:gd name="T48" fmla="*/ 26 w 55"/>
              <a:gd name="T49" fmla="*/ 19 h 50"/>
              <a:gd name="T50" fmla="*/ 26 w 55"/>
              <a:gd name="T51" fmla="*/ 19 h 50"/>
              <a:gd name="T52" fmla="*/ 28 w 55"/>
              <a:gd name="T53" fmla="*/ 20 h 50"/>
              <a:gd name="T54" fmla="*/ 32 w 55"/>
              <a:gd name="T55" fmla="*/ 22 h 50"/>
              <a:gd name="T56" fmla="*/ 36 w 55"/>
              <a:gd name="T57" fmla="*/ 24 h 50"/>
              <a:gd name="T58" fmla="*/ 40 w 55"/>
              <a:gd name="T59" fmla="*/ 26 h 50"/>
              <a:gd name="T60" fmla="*/ 40 w 55"/>
              <a:gd name="T61" fmla="*/ 26 h 50"/>
              <a:gd name="T62" fmla="*/ 44 w 55"/>
              <a:gd name="T63" fmla="*/ 22 h 50"/>
              <a:gd name="T64" fmla="*/ 48 w 55"/>
              <a:gd name="T65" fmla="*/ 36 h 50"/>
              <a:gd name="T66" fmla="*/ 47 w 55"/>
              <a:gd name="T67" fmla="*/ 37 h 50"/>
              <a:gd name="T68" fmla="*/ 35 w 55"/>
              <a:gd name="T69" fmla="*/ 41 h 50"/>
              <a:gd name="T70" fmla="*/ 14 w 55"/>
              <a:gd name="T71" fmla="*/ 43 h 50"/>
              <a:gd name="T72" fmla="*/ 13 w 55"/>
              <a:gd name="T73" fmla="*/ 41 h 50"/>
              <a:gd name="T74" fmla="*/ 11 w 55"/>
              <a:gd name="T75" fmla="*/ 37 h 50"/>
              <a:gd name="T76" fmla="*/ 5 w 55"/>
              <a:gd name="T77" fmla="*/ 18 h 50"/>
              <a:gd name="T78" fmla="*/ 31 w 55"/>
              <a:gd name="T79" fmla="*/ 9 h 50"/>
              <a:gd name="T80" fmla="*/ 36 w 55"/>
              <a:gd name="T81" fmla="*/ 11 h 50"/>
              <a:gd name="T82" fmla="*/ 40 w 55"/>
              <a:gd name="T83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0">
                <a:moveTo>
                  <a:pt x="33" y="3"/>
                </a:moveTo>
                <a:cubicBezTo>
                  <a:pt x="24" y="0"/>
                  <a:pt x="8" y="6"/>
                  <a:pt x="2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24"/>
                  <a:pt x="2" y="31"/>
                  <a:pt x="5" y="37"/>
                </a:cubicBezTo>
                <a:cubicBezTo>
                  <a:pt x="5" y="38"/>
                  <a:pt x="6" y="40"/>
                  <a:pt x="6" y="41"/>
                </a:cubicBezTo>
                <a:cubicBezTo>
                  <a:pt x="7" y="43"/>
                  <a:pt x="8" y="45"/>
                  <a:pt x="8" y="47"/>
                </a:cubicBezTo>
                <a:cubicBezTo>
                  <a:pt x="9" y="49"/>
                  <a:pt x="10" y="49"/>
                  <a:pt x="11" y="50"/>
                </a:cubicBezTo>
                <a:cubicBezTo>
                  <a:pt x="19" y="50"/>
                  <a:pt x="28" y="49"/>
                  <a:pt x="36" y="48"/>
                </a:cubicBezTo>
                <a:cubicBezTo>
                  <a:pt x="37" y="47"/>
                  <a:pt x="39" y="47"/>
                  <a:pt x="40" y="47"/>
                </a:cubicBezTo>
                <a:cubicBezTo>
                  <a:pt x="45" y="45"/>
                  <a:pt x="49" y="43"/>
                  <a:pt x="53" y="41"/>
                </a:cubicBezTo>
                <a:cubicBezTo>
                  <a:pt x="53" y="41"/>
                  <a:pt x="53" y="41"/>
                  <a:pt x="54" y="41"/>
                </a:cubicBezTo>
                <a:cubicBezTo>
                  <a:pt x="55" y="40"/>
                  <a:pt x="55" y="39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3" y="26"/>
                  <a:pt x="49" y="13"/>
                  <a:pt x="40" y="6"/>
                </a:cubicBezTo>
                <a:cubicBezTo>
                  <a:pt x="39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  <a:moveTo>
                  <a:pt x="40" y="15"/>
                </a:moveTo>
                <a:cubicBezTo>
                  <a:pt x="41" y="16"/>
                  <a:pt x="42" y="18"/>
                  <a:pt x="43" y="19"/>
                </a:cubicBezTo>
                <a:cubicBezTo>
                  <a:pt x="42" y="18"/>
                  <a:pt x="41" y="17"/>
                  <a:pt x="40" y="17"/>
                </a:cubicBezTo>
                <a:cubicBezTo>
                  <a:pt x="39" y="16"/>
                  <a:pt x="37" y="15"/>
                  <a:pt x="36" y="15"/>
                </a:cubicBezTo>
                <a:cubicBezTo>
                  <a:pt x="36" y="15"/>
                  <a:pt x="35" y="15"/>
                  <a:pt x="35" y="15"/>
                </a:cubicBezTo>
                <a:cubicBezTo>
                  <a:pt x="34" y="14"/>
                  <a:pt x="32" y="13"/>
                  <a:pt x="30" y="14"/>
                </a:cubicBezTo>
                <a:cubicBezTo>
                  <a:pt x="29" y="14"/>
                  <a:pt x="29" y="14"/>
                  <a:pt x="28" y="14"/>
                </a:cubicBezTo>
                <a:cubicBezTo>
                  <a:pt x="28" y="14"/>
                  <a:pt x="26" y="15"/>
                  <a:pt x="27" y="15"/>
                </a:cubicBezTo>
                <a:cubicBezTo>
                  <a:pt x="25" y="15"/>
                  <a:pt x="24" y="18"/>
                  <a:pt x="26" y="19"/>
                </a:cubicBezTo>
                <a:cubicBezTo>
                  <a:pt x="26" y="18"/>
                  <a:pt x="26" y="18"/>
                  <a:pt x="26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29" y="21"/>
                  <a:pt x="31" y="21"/>
                  <a:pt x="32" y="22"/>
                </a:cubicBezTo>
                <a:cubicBezTo>
                  <a:pt x="33" y="22"/>
                  <a:pt x="35" y="24"/>
                  <a:pt x="36" y="24"/>
                </a:cubicBezTo>
                <a:cubicBezTo>
                  <a:pt x="37" y="25"/>
                  <a:pt x="38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3" y="26"/>
                  <a:pt x="45" y="24"/>
                  <a:pt x="44" y="22"/>
                </a:cubicBezTo>
                <a:cubicBezTo>
                  <a:pt x="46" y="27"/>
                  <a:pt x="47" y="32"/>
                  <a:pt x="48" y="36"/>
                </a:cubicBezTo>
                <a:cubicBezTo>
                  <a:pt x="48" y="37"/>
                  <a:pt x="47" y="37"/>
                  <a:pt x="47" y="37"/>
                </a:cubicBezTo>
                <a:cubicBezTo>
                  <a:pt x="43" y="39"/>
                  <a:pt x="39" y="40"/>
                  <a:pt x="35" y="41"/>
                </a:cubicBezTo>
                <a:cubicBezTo>
                  <a:pt x="28" y="43"/>
                  <a:pt x="21" y="43"/>
                  <a:pt x="14" y="43"/>
                </a:cubicBezTo>
                <a:cubicBezTo>
                  <a:pt x="13" y="42"/>
                  <a:pt x="13" y="42"/>
                  <a:pt x="13" y="41"/>
                </a:cubicBezTo>
                <a:cubicBezTo>
                  <a:pt x="12" y="40"/>
                  <a:pt x="12" y="38"/>
                  <a:pt x="11" y="37"/>
                </a:cubicBezTo>
                <a:cubicBezTo>
                  <a:pt x="9" y="31"/>
                  <a:pt x="6" y="25"/>
                  <a:pt x="5" y="18"/>
                </a:cubicBezTo>
                <a:cubicBezTo>
                  <a:pt x="14" y="15"/>
                  <a:pt x="21" y="8"/>
                  <a:pt x="31" y="9"/>
                </a:cubicBezTo>
                <a:cubicBezTo>
                  <a:pt x="33" y="10"/>
                  <a:pt x="34" y="10"/>
                  <a:pt x="36" y="11"/>
                </a:cubicBezTo>
                <a:cubicBezTo>
                  <a:pt x="38" y="12"/>
                  <a:pt x="39" y="14"/>
                  <a:pt x="40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90"/>
          <p:cNvSpPr>
            <a:spLocks noEditPoints="1"/>
          </p:cNvSpPr>
          <p:nvPr/>
        </p:nvSpPr>
        <p:spPr bwMode="auto">
          <a:xfrm>
            <a:off x="3878263" y="1955801"/>
            <a:ext cx="117475" cy="142875"/>
          </a:xfrm>
          <a:custGeom>
            <a:avLst/>
            <a:gdLst>
              <a:gd name="T0" fmla="*/ 39 w 48"/>
              <a:gd name="T1" fmla="*/ 3 h 58"/>
              <a:gd name="T2" fmla="*/ 35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8 w 48"/>
              <a:gd name="T9" fmla="*/ 54 h 58"/>
              <a:gd name="T10" fmla="*/ 12 w 48"/>
              <a:gd name="T11" fmla="*/ 58 h 58"/>
              <a:gd name="T12" fmla="*/ 41 w 48"/>
              <a:gd name="T13" fmla="*/ 51 h 58"/>
              <a:gd name="T14" fmla="*/ 48 w 48"/>
              <a:gd name="T15" fmla="*/ 40 h 58"/>
              <a:gd name="T16" fmla="*/ 39 w 48"/>
              <a:gd name="T17" fmla="*/ 3 h 58"/>
              <a:gd name="T18" fmla="*/ 34 w 48"/>
              <a:gd name="T19" fmla="*/ 45 h 58"/>
              <a:gd name="T20" fmla="*/ 14 w 48"/>
              <a:gd name="T21" fmla="*/ 50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9 h 58"/>
              <a:gd name="T28" fmla="*/ 39 w 48"/>
              <a:gd name="T29" fmla="*/ 33 h 58"/>
              <a:gd name="T30" fmla="*/ 41 w 48"/>
              <a:gd name="T31" fmla="*/ 40 h 58"/>
              <a:gd name="T32" fmla="*/ 34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5" y="1"/>
                </a:cubicBezTo>
                <a:cubicBezTo>
                  <a:pt x="27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8"/>
                  <a:pt x="7" y="41"/>
                  <a:pt x="8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2" y="55"/>
                  <a:pt x="32" y="55"/>
                  <a:pt x="41" y="51"/>
                </a:cubicBezTo>
                <a:cubicBezTo>
                  <a:pt x="46" y="48"/>
                  <a:pt x="48" y="46"/>
                  <a:pt x="48" y="40"/>
                </a:cubicBezTo>
                <a:cubicBezTo>
                  <a:pt x="47" y="27"/>
                  <a:pt x="41" y="15"/>
                  <a:pt x="39" y="3"/>
                </a:cubicBezTo>
                <a:close/>
                <a:moveTo>
                  <a:pt x="34" y="45"/>
                </a:moveTo>
                <a:cubicBezTo>
                  <a:pt x="27" y="47"/>
                  <a:pt x="21" y="48"/>
                  <a:pt x="14" y="50"/>
                </a:cubicBezTo>
                <a:cubicBezTo>
                  <a:pt x="13" y="39"/>
                  <a:pt x="9" y="30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7"/>
                  <a:pt x="38" y="25"/>
                  <a:pt x="39" y="33"/>
                </a:cubicBezTo>
                <a:cubicBezTo>
                  <a:pt x="40" y="35"/>
                  <a:pt x="40" y="37"/>
                  <a:pt x="41" y="40"/>
                </a:cubicBezTo>
                <a:cubicBezTo>
                  <a:pt x="41" y="44"/>
                  <a:pt x="37" y="44"/>
                  <a:pt x="34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91"/>
          <p:cNvSpPr>
            <a:spLocks noEditPoints="1"/>
          </p:cNvSpPr>
          <p:nvPr/>
        </p:nvSpPr>
        <p:spPr bwMode="auto">
          <a:xfrm>
            <a:off x="4017963" y="1917701"/>
            <a:ext cx="114300" cy="141288"/>
          </a:xfrm>
          <a:custGeom>
            <a:avLst/>
            <a:gdLst>
              <a:gd name="T0" fmla="*/ 12 w 47"/>
              <a:gd name="T1" fmla="*/ 57 h 58"/>
              <a:gd name="T2" fmla="*/ 18 w 47"/>
              <a:gd name="T3" fmla="*/ 56 h 58"/>
              <a:gd name="T4" fmla="*/ 22 w 47"/>
              <a:gd name="T5" fmla="*/ 55 h 58"/>
              <a:gd name="T6" fmla="*/ 40 w 47"/>
              <a:gd name="T7" fmla="*/ 50 h 58"/>
              <a:gd name="T8" fmla="*/ 47 w 47"/>
              <a:gd name="T9" fmla="*/ 39 h 58"/>
              <a:gd name="T10" fmla="*/ 38 w 47"/>
              <a:gd name="T11" fmla="*/ 3 h 58"/>
              <a:gd name="T12" fmla="*/ 34 w 47"/>
              <a:gd name="T13" fmla="*/ 0 h 58"/>
              <a:gd name="T14" fmla="*/ 22 w 47"/>
              <a:gd name="T15" fmla="*/ 3 h 58"/>
              <a:gd name="T16" fmla="*/ 18 w 47"/>
              <a:gd name="T17" fmla="*/ 4 h 58"/>
              <a:gd name="T18" fmla="*/ 4 w 47"/>
              <a:gd name="T19" fmla="*/ 12 h 58"/>
              <a:gd name="T20" fmla="*/ 0 w 47"/>
              <a:gd name="T21" fmla="*/ 13 h 58"/>
              <a:gd name="T22" fmla="*/ 7 w 47"/>
              <a:gd name="T23" fmla="*/ 54 h 58"/>
              <a:gd name="T24" fmla="*/ 12 w 47"/>
              <a:gd name="T25" fmla="*/ 57 h 58"/>
              <a:gd name="T26" fmla="*/ 6 w 47"/>
              <a:gd name="T27" fmla="*/ 19 h 58"/>
              <a:gd name="T28" fmla="*/ 18 w 47"/>
              <a:gd name="T29" fmla="*/ 14 h 58"/>
              <a:gd name="T30" fmla="*/ 19 w 47"/>
              <a:gd name="T31" fmla="*/ 13 h 58"/>
              <a:gd name="T32" fmla="*/ 22 w 47"/>
              <a:gd name="T33" fmla="*/ 12 h 58"/>
              <a:gd name="T34" fmla="*/ 33 w 47"/>
              <a:gd name="T35" fmla="*/ 8 h 58"/>
              <a:gd name="T36" fmla="*/ 39 w 47"/>
              <a:gd name="T37" fmla="*/ 32 h 58"/>
              <a:gd name="T38" fmla="*/ 40 w 47"/>
              <a:gd name="T39" fmla="*/ 39 h 58"/>
              <a:gd name="T40" fmla="*/ 33 w 47"/>
              <a:gd name="T41" fmla="*/ 45 h 58"/>
              <a:gd name="T42" fmla="*/ 22 w 47"/>
              <a:gd name="T43" fmla="*/ 47 h 58"/>
              <a:gd name="T44" fmla="*/ 18 w 47"/>
              <a:gd name="T45" fmla="*/ 48 h 58"/>
              <a:gd name="T46" fmla="*/ 14 w 47"/>
              <a:gd name="T47" fmla="*/ 49 h 58"/>
              <a:gd name="T48" fmla="*/ 6 w 47"/>
              <a:gd name="T4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12" y="57"/>
                </a:moveTo>
                <a:cubicBezTo>
                  <a:pt x="14" y="57"/>
                  <a:pt x="16" y="56"/>
                  <a:pt x="18" y="56"/>
                </a:cubicBezTo>
                <a:cubicBezTo>
                  <a:pt x="19" y="55"/>
                  <a:pt x="21" y="55"/>
                  <a:pt x="22" y="55"/>
                </a:cubicBezTo>
                <a:cubicBezTo>
                  <a:pt x="28" y="54"/>
                  <a:pt x="34" y="53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27"/>
                  <a:pt x="41" y="15"/>
                  <a:pt x="38" y="3"/>
                </a:cubicBezTo>
                <a:cubicBezTo>
                  <a:pt x="38" y="0"/>
                  <a:pt x="36" y="0"/>
                  <a:pt x="34" y="0"/>
                </a:cubicBezTo>
                <a:cubicBezTo>
                  <a:pt x="31" y="1"/>
                  <a:pt x="26" y="2"/>
                  <a:pt x="22" y="3"/>
                </a:cubicBezTo>
                <a:cubicBezTo>
                  <a:pt x="21" y="3"/>
                  <a:pt x="19" y="4"/>
                  <a:pt x="18" y="4"/>
                </a:cubicBezTo>
                <a:cubicBezTo>
                  <a:pt x="12" y="6"/>
                  <a:pt x="7" y="8"/>
                  <a:pt x="4" y="12"/>
                </a:cubicBezTo>
                <a:cubicBezTo>
                  <a:pt x="2" y="11"/>
                  <a:pt x="0" y="11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9" y="58"/>
                  <a:pt x="12" y="57"/>
                </a:cubicBezTo>
                <a:close/>
                <a:moveTo>
                  <a:pt x="6" y="19"/>
                </a:moveTo>
                <a:cubicBezTo>
                  <a:pt x="10" y="18"/>
                  <a:pt x="14" y="15"/>
                  <a:pt x="18" y="14"/>
                </a:cubicBezTo>
                <a:cubicBezTo>
                  <a:pt x="18" y="14"/>
                  <a:pt x="18" y="14"/>
                  <a:pt x="19" y="13"/>
                </a:cubicBezTo>
                <a:cubicBezTo>
                  <a:pt x="20" y="13"/>
                  <a:pt x="21" y="13"/>
                  <a:pt x="22" y="12"/>
                </a:cubicBezTo>
                <a:cubicBezTo>
                  <a:pt x="26" y="11"/>
                  <a:pt x="29" y="10"/>
                  <a:pt x="33" y="8"/>
                </a:cubicBezTo>
                <a:cubicBezTo>
                  <a:pt x="35" y="16"/>
                  <a:pt x="37" y="24"/>
                  <a:pt x="39" y="32"/>
                </a:cubicBezTo>
                <a:cubicBezTo>
                  <a:pt x="39" y="34"/>
                  <a:pt x="40" y="37"/>
                  <a:pt x="40" y="39"/>
                </a:cubicBezTo>
                <a:cubicBezTo>
                  <a:pt x="40" y="43"/>
                  <a:pt x="36" y="43"/>
                  <a:pt x="33" y="45"/>
                </a:cubicBezTo>
                <a:cubicBezTo>
                  <a:pt x="29" y="46"/>
                  <a:pt x="26" y="47"/>
                  <a:pt x="22" y="47"/>
                </a:cubicBezTo>
                <a:cubicBezTo>
                  <a:pt x="21" y="48"/>
                  <a:pt x="19" y="48"/>
                  <a:pt x="18" y="48"/>
                </a:cubicBezTo>
                <a:cubicBezTo>
                  <a:pt x="17" y="48"/>
                  <a:pt x="15" y="49"/>
                  <a:pt x="14" y="49"/>
                </a:cubicBezTo>
                <a:cubicBezTo>
                  <a:pt x="12" y="39"/>
                  <a:pt x="8" y="29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92"/>
          <p:cNvSpPr>
            <a:spLocks noEditPoints="1"/>
          </p:cNvSpPr>
          <p:nvPr/>
        </p:nvSpPr>
        <p:spPr bwMode="auto">
          <a:xfrm>
            <a:off x="3608388" y="2197101"/>
            <a:ext cx="138112" cy="114300"/>
          </a:xfrm>
          <a:custGeom>
            <a:avLst/>
            <a:gdLst>
              <a:gd name="T0" fmla="*/ 23 w 56"/>
              <a:gd name="T1" fmla="*/ 2 h 47"/>
              <a:gd name="T2" fmla="*/ 3 w 56"/>
              <a:gd name="T3" fmla="*/ 11 h 47"/>
              <a:gd name="T4" fmla="*/ 1 w 56"/>
              <a:gd name="T5" fmla="*/ 14 h 47"/>
              <a:gd name="T6" fmla="*/ 9 w 56"/>
              <a:gd name="T7" fmla="*/ 44 h 47"/>
              <a:gd name="T8" fmla="*/ 12 w 56"/>
              <a:gd name="T9" fmla="*/ 46 h 47"/>
              <a:gd name="T10" fmla="*/ 54 w 56"/>
              <a:gd name="T11" fmla="*/ 38 h 47"/>
              <a:gd name="T12" fmla="*/ 55 w 56"/>
              <a:gd name="T13" fmla="*/ 34 h 47"/>
              <a:gd name="T14" fmla="*/ 38 w 56"/>
              <a:gd name="T15" fmla="*/ 2 h 47"/>
              <a:gd name="T16" fmla="*/ 23 w 56"/>
              <a:gd name="T17" fmla="*/ 2 h 47"/>
              <a:gd name="T18" fmla="*/ 48 w 56"/>
              <a:gd name="T19" fmla="*/ 33 h 47"/>
              <a:gd name="T20" fmla="*/ 14 w 56"/>
              <a:gd name="T21" fmla="*/ 40 h 47"/>
              <a:gd name="T22" fmla="*/ 6 w 56"/>
              <a:gd name="T23" fmla="*/ 15 h 47"/>
              <a:gd name="T24" fmla="*/ 35 w 56"/>
              <a:gd name="T25" fmla="*/ 8 h 47"/>
              <a:gd name="T26" fmla="*/ 48 w 56"/>
              <a:gd name="T27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47">
                <a:moveTo>
                  <a:pt x="23" y="2"/>
                </a:moveTo>
                <a:cubicBezTo>
                  <a:pt x="16" y="4"/>
                  <a:pt x="8" y="7"/>
                  <a:pt x="3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9" y="46"/>
                  <a:pt x="10" y="46"/>
                  <a:pt x="12" y="46"/>
                </a:cubicBezTo>
                <a:cubicBezTo>
                  <a:pt x="26" y="47"/>
                  <a:pt x="42" y="45"/>
                  <a:pt x="54" y="38"/>
                </a:cubicBezTo>
                <a:cubicBezTo>
                  <a:pt x="55" y="37"/>
                  <a:pt x="56" y="35"/>
                  <a:pt x="55" y="34"/>
                </a:cubicBezTo>
                <a:cubicBezTo>
                  <a:pt x="53" y="23"/>
                  <a:pt x="51" y="6"/>
                  <a:pt x="38" y="2"/>
                </a:cubicBezTo>
                <a:cubicBezTo>
                  <a:pt x="33" y="0"/>
                  <a:pt x="28" y="1"/>
                  <a:pt x="23" y="2"/>
                </a:cubicBezTo>
                <a:close/>
                <a:moveTo>
                  <a:pt x="48" y="33"/>
                </a:moveTo>
                <a:cubicBezTo>
                  <a:pt x="38" y="39"/>
                  <a:pt x="25" y="40"/>
                  <a:pt x="14" y="40"/>
                </a:cubicBezTo>
                <a:cubicBezTo>
                  <a:pt x="11" y="32"/>
                  <a:pt x="7" y="24"/>
                  <a:pt x="6" y="15"/>
                </a:cubicBezTo>
                <a:cubicBezTo>
                  <a:pt x="16" y="14"/>
                  <a:pt x="24" y="6"/>
                  <a:pt x="35" y="8"/>
                </a:cubicBezTo>
                <a:cubicBezTo>
                  <a:pt x="44" y="9"/>
                  <a:pt x="47" y="24"/>
                  <a:pt x="48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3660775" y="2324101"/>
            <a:ext cx="114300" cy="142875"/>
          </a:xfrm>
          <a:custGeom>
            <a:avLst/>
            <a:gdLst>
              <a:gd name="T0" fmla="*/ 43 w 47"/>
              <a:gd name="T1" fmla="*/ 19 h 58"/>
              <a:gd name="T2" fmla="*/ 42 w 47"/>
              <a:gd name="T3" fmla="*/ 15 h 58"/>
              <a:gd name="T4" fmla="*/ 39 w 47"/>
              <a:gd name="T5" fmla="*/ 3 h 58"/>
              <a:gd name="T6" fmla="*/ 34 w 47"/>
              <a:gd name="T7" fmla="*/ 0 h 58"/>
              <a:gd name="T8" fmla="*/ 4 w 47"/>
              <a:gd name="T9" fmla="*/ 12 h 58"/>
              <a:gd name="T10" fmla="*/ 0 w 47"/>
              <a:gd name="T11" fmla="*/ 13 h 58"/>
              <a:gd name="T12" fmla="*/ 0 w 47"/>
              <a:gd name="T13" fmla="*/ 15 h 58"/>
              <a:gd name="T14" fmla="*/ 0 w 47"/>
              <a:gd name="T15" fmla="*/ 19 h 58"/>
              <a:gd name="T16" fmla="*/ 7 w 47"/>
              <a:gd name="T17" fmla="*/ 54 h 58"/>
              <a:gd name="T18" fmla="*/ 12 w 47"/>
              <a:gd name="T19" fmla="*/ 57 h 58"/>
              <a:gd name="T20" fmla="*/ 40 w 47"/>
              <a:gd name="T21" fmla="*/ 50 h 58"/>
              <a:gd name="T22" fmla="*/ 47 w 47"/>
              <a:gd name="T23" fmla="*/ 39 h 58"/>
              <a:gd name="T24" fmla="*/ 43 w 47"/>
              <a:gd name="T25" fmla="*/ 19 h 58"/>
              <a:gd name="T26" fmla="*/ 33 w 47"/>
              <a:gd name="T27" fmla="*/ 45 h 58"/>
              <a:gd name="T28" fmla="*/ 14 w 47"/>
              <a:gd name="T29" fmla="*/ 49 h 58"/>
              <a:gd name="T30" fmla="*/ 6 w 47"/>
              <a:gd name="T31" fmla="*/ 19 h 58"/>
              <a:gd name="T32" fmla="*/ 6 w 47"/>
              <a:gd name="T33" fmla="*/ 19 h 58"/>
              <a:gd name="T34" fmla="*/ 16 w 47"/>
              <a:gd name="T35" fmla="*/ 15 h 58"/>
              <a:gd name="T36" fmla="*/ 19 w 47"/>
              <a:gd name="T37" fmla="*/ 14 h 58"/>
              <a:gd name="T38" fmla="*/ 33 w 47"/>
              <a:gd name="T39" fmla="*/ 8 h 58"/>
              <a:gd name="T40" fmla="*/ 35 w 47"/>
              <a:gd name="T41" fmla="*/ 15 h 58"/>
              <a:gd name="T42" fmla="*/ 36 w 47"/>
              <a:gd name="T43" fmla="*/ 19 h 58"/>
              <a:gd name="T44" fmla="*/ 39 w 47"/>
              <a:gd name="T45" fmla="*/ 32 h 58"/>
              <a:gd name="T46" fmla="*/ 40 w 47"/>
              <a:gd name="T47" fmla="*/ 39 h 58"/>
              <a:gd name="T48" fmla="*/ 33 w 47"/>
              <a:gd name="T4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43" y="19"/>
                </a:moveTo>
                <a:cubicBezTo>
                  <a:pt x="42" y="18"/>
                  <a:pt x="42" y="16"/>
                  <a:pt x="42" y="15"/>
                </a:cubicBezTo>
                <a:cubicBezTo>
                  <a:pt x="40" y="11"/>
                  <a:pt x="39" y="7"/>
                  <a:pt x="39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1" y="31"/>
                  <a:pt x="6" y="42"/>
                  <a:pt x="7" y="54"/>
                </a:cubicBezTo>
                <a:cubicBezTo>
                  <a:pt x="7" y="56"/>
                  <a:pt x="9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32"/>
                  <a:pt x="45" y="26"/>
                  <a:pt x="43" y="19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8" y="2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9" y="18"/>
                  <a:pt x="12" y="17"/>
                  <a:pt x="16" y="15"/>
                </a:cubicBezTo>
                <a:cubicBezTo>
                  <a:pt x="17" y="14"/>
                  <a:pt x="18" y="14"/>
                  <a:pt x="19" y="14"/>
                </a:cubicBezTo>
                <a:cubicBezTo>
                  <a:pt x="23" y="12"/>
                  <a:pt x="28" y="10"/>
                  <a:pt x="33" y="8"/>
                </a:cubicBezTo>
                <a:cubicBezTo>
                  <a:pt x="34" y="11"/>
                  <a:pt x="34" y="13"/>
                  <a:pt x="35" y="15"/>
                </a:cubicBezTo>
                <a:cubicBezTo>
                  <a:pt x="35" y="16"/>
                  <a:pt x="36" y="18"/>
                  <a:pt x="36" y="19"/>
                </a:cubicBezTo>
                <a:cubicBezTo>
                  <a:pt x="37" y="23"/>
                  <a:pt x="38" y="28"/>
                  <a:pt x="39" y="32"/>
                </a:cubicBezTo>
                <a:cubicBezTo>
                  <a:pt x="39" y="35"/>
                  <a:pt x="40" y="37"/>
                  <a:pt x="40" y="39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94"/>
          <p:cNvSpPr>
            <a:spLocks noEditPoints="1"/>
          </p:cNvSpPr>
          <p:nvPr/>
        </p:nvSpPr>
        <p:spPr bwMode="auto">
          <a:xfrm>
            <a:off x="3752850" y="2152651"/>
            <a:ext cx="138112" cy="115888"/>
          </a:xfrm>
          <a:custGeom>
            <a:avLst/>
            <a:gdLst>
              <a:gd name="T0" fmla="*/ 30 w 56"/>
              <a:gd name="T1" fmla="*/ 46 h 47"/>
              <a:gd name="T2" fmla="*/ 54 w 56"/>
              <a:gd name="T3" fmla="*/ 38 h 47"/>
              <a:gd name="T4" fmla="*/ 55 w 56"/>
              <a:gd name="T5" fmla="*/ 35 h 47"/>
              <a:gd name="T6" fmla="*/ 34 w 56"/>
              <a:gd name="T7" fmla="*/ 1 h 47"/>
              <a:gd name="T8" fmla="*/ 30 w 56"/>
              <a:gd name="T9" fmla="*/ 0 h 47"/>
              <a:gd name="T10" fmla="*/ 26 w 56"/>
              <a:gd name="T11" fmla="*/ 1 h 47"/>
              <a:gd name="T12" fmla="*/ 3 w 56"/>
              <a:gd name="T13" fmla="*/ 12 h 47"/>
              <a:gd name="T14" fmla="*/ 1 w 56"/>
              <a:gd name="T15" fmla="*/ 14 h 47"/>
              <a:gd name="T16" fmla="*/ 9 w 56"/>
              <a:gd name="T17" fmla="*/ 45 h 47"/>
              <a:gd name="T18" fmla="*/ 12 w 56"/>
              <a:gd name="T19" fmla="*/ 47 h 47"/>
              <a:gd name="T20" fmla="*/ 26 w 56"/>
              <a:gd name="T21" fmla="*/ 47 h 47"/>
              <a:gd name="T22" fmla="*/ 30 w 56"/>
              <a:gd name="T23" fmla="*/ 46 h 47"/>
              <a:gd name="T24" fmla="*/ 6 w 56"/>
              <a:gd name="T25" fmla="*/ 16 h 47"/>
              <a:gd name="T26" fmla="*/ 26 w 56"/>
              <a:gd name="T27" fmla="*/ 8 h 47"/>
              <a:gd name="T28" fmla="*/ 30 w 56"/>
              <a:gd name="T29" fmla="*/ 7 h 47"/>
              <a:gd name="T30" fmla="*/ 30 w 56"/>
              <a:gd name="T31" fmla="*/ 7 h 47"/>
              <a:gd name="T32" fmla="*/ 48 w 56"/>
              <a:gd name="T33" fmla="*/ 34 h 47"/>
              <a:gd name="T34" fmla="*/ 30 w 56"/>
              <a:gd name="T35" fmla="*/ 40 h 47"/>
              <a:gd name="T36" fmla="*/ 26 w 56"/>
              <a:gd name="T37" fmla="*/ 40 h 47"/>
              <a:gd name="T38" fmla="*/ 14 w 56"/>
              <a:gd name="T39" fmla="*/ 41 h 47"/>
              <a:gd name="T40" fmla="*/ 6 w 56"/>
              <a:gd name="T41" fmla="*/ 1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47">
                <a:moveTo>
                  <a:pt x="30" y="46"/>
                </a:moveTo>
                <a:cubicBezTo>
                  <a:pt x="39" y="45"/>
                  <a:pt x="47" y="43"/>
                  <a:pt x="54" y="38"/>
                </a:cubicBezTo>
                <a:cubicBezTo>
                  <a:pt x="55" y="37"/>
                  <a:pt x="56" y="36"/>
                  <a:pt x="55" y="35"/>
                </a:cubicBezTo>
                <a:cubicBezTo>
                  <a:pt x="53" y="22"/>
                  <a:pt x="48" y="3"/>
                  <a:pt x="34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29" y="0"/>
                  <a:pt x="27" y="0"/>
                  <a:pt x="26" y="1"/>
                </a:cubicBezTo>
                <a:cubicBezTo>
                  <a:pt x="18" y="2"/>
                  <a:pt x="7" y="7"/>
                  <a:pt x="3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9" y="46"/>
                  <a:pt x="10" y="47"/>
                  <a:pt x="12" y="47"/>
                </a:cubicBezTo>
                <a:cubicBezTo>
                  <a:pt x="16" y="47"/>
                  <a:pt x="21" y="47"/>
                  <a:pt x="26" y="47"/>
                </a:cubicBezTo>
                <a:cubicBezTo>
                  <a:pt x="27" y="46"/>
                  <a:pt x="29" y="46"/>
                  <a:pt x="30" y="46"/>
                </a:cubicBezTo>
                <a:close/>
                <a:moveTo>
                  <a:pt x="6" y="16"/>
                </a:moveTo>
                <a:cubicBezTo>
                  <a:pt x="13" y="15"/>
                  <a:pt x="19" y="10"/>
                  <a:pt x="26" y="8"/>
                </a:cubicBezTo>
                <a:cubicBezTo>
                  <a:pt x="27" y="7"/>
                  <a:pt x="28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42" y="6"/>
                  <a:pt x="46" y="24"/>
                  <a:pt x="48" y="34"/>
                </a:cubicBezTo>
                <a:cubicBezTo>
                  <a:pt x="43" y="37"/>
                  <a:pt x="37" y="39"/>
                  <a:pt x="30" y="40"/>
                </a:cubicBezTo>
                <a:cubicBezTo>
                  <a:pt x="29" y="40"/>
                  <a:pt x="27" y="40"/>
                  <a:pt x="26" y="40"/>
                </a:cubicBezTo>
                <a:cubicBezTo>
                  <a:pt x="22" y="40"/>
                  <a:pt x="18" y="41"/>
                  <a:pt x="14" y="41"/>
                </a:cubicBezTo>
                <a:cubicBezTo>
                  <a:pt x="11" y="32"/>
                  <a:pt x="7" y="25"/>
                  <a:pt x="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95"/>
          <p:cNvSpPr>
            <a:spLocks noEditPoints="1"/>
          </p:cNvSpPr>
          <p:nvPr/>
        </p:nvSpPr>
        <p:spPr bwMode="auto">
          <a:xfrm>
            <a:off x="3805238" y="2279651"/>
            <a:ext cx="114300" cy="142875"/>
          </a:xfrm>
          <a:custGeom>
            <a:avLst/>
            <a:gdLst>
              <a:gd name="T0" fmla="*/ 46 w 47"/>
              <a:gd name="T1" fmla="*/ 37 h 58"/>
              <a:gd name="T2" fmla="*/ 46 w 47"/>
              <a:gd name="T3" fmla="*/ 33 h 58"/>
              <a:gd name="T4" fmla="*/ 39 w 47"/>
              <a:gd name="T5" fmla="*/ 3 h 58"/>
              <a:gd name="T6" fmla="*/ 34 w 47"/>
              <a:gd name="T7" fmla="*/ 1 h 58"/>
              <a:gd name="T8" fmla="*/ 9 w 47"/>
              <a:gd name="T9" fmla="*/ 8 h 58"/>
              <a:gd name="T10" fmla="*/ 5 w 47"/>
              <a:gd name="T11" fmla="*/ 11 h 58"/>
              <a:gd name="T12" fmla="*/ 4 w 47"/>
              <a:gd name="T13" fmla="*/ 12 h 58"/>
              <a:gd name="T14" fmla="*/ 0 w 47"/>
              <a:gd name="T15" fmla="*/ 14 h 58"/>
              <a:gd name="T16" fmla="*/ 3 w 47"/>
              <a:gd name="T17" fmla="*/ 33 h 58"/>
              <a:gd name="T18" fmla="*/ 4 w 47"/>
              <a:gd name="T19" fmla="*/ 37 h 58"/>
              <a:gd name="T20" fmla="*/ 5 w 47"/>
              <a:gd name="T21" fmla="*/ 43 h 58"/>
              <a:gd name="T22" fmla="*/ 7 w 47"/>
              <a:gd name="T23" fmla="*/ 54 h 58"/>
              <a:gd name="T24" fmla="*/ 9 w 47"/>
              <a:gd name="T25" fmla="*/ 58 h 58"/>
              <a:gd name="T26" fmla="*/ 12 w 47"/>
              <a:gd name="T27" fmla="*/ 58 h 58"/>
              <a:gd name="T28" fmla="*/ 40 w 47"/>
              <a:gd name="T29" fmla="*/ 51 h 58"/>
              <a:gd name="T30" fmla="*/ 47 w 47"/>
              <a:gd name="T31" fmla="*/ 40 h 58"/>
              <a:gd name="T32" fmla="*/ 46 w 47"/>
              <a:gd name="T33" fmla="*/ 37 h 58"/>
              <a:gd name="T34" fmla="*/ 33 w 47"/>
              <a:gd name="T35" fmla="*/ 45 h 58"/>
              <a:gd name="T36" fmla="*/ 14 w 47"/>
              <a:gd name="T37" fmla="*/ 50 h 58"/>
              <a:gd name="T38" fmla="*/ 11 w 47"/>
              <a:gd name="T39" fmla="*/ 37 h 58"/>
              <a:gd name="T40" fmla="*/ 9 w 47"/>
              <a:gd name="T41" fmla="*/ 33 h 58"/>
              <a:gd name="T42" fmla="*/ 9 w 47"/>
              <a:gd name="T43" fmla="*/ 31 h 58"/>
              <a:gd name="T44" fmla="*/ 6 w 47"/>
              <a:gd name="T45" fmla="*/ 20 h 58"/>
              <a:gd name="T46" fmla="*/ 9 w 47"/>
              <a:gd name="T47" fmla="*/ 19 h 58"/>
              <a:gd name="T48" fmla="*/ 19 w 47"/>
              <a:gd name="T49" fmla="*/ 14 h 58"/>
              <a:gd name="T50" fmla="*/ 33 w 47"/>
              <a:gd name="T51" fmla="*/ 9 h 58"/>
              <a:gd name="T52" fmla="*/ 38 w 47"/>
              <a:gd name="T53" fmla="*/ 29 h 58"/>
              <a:gd name="T54" fmla="*/ 24 w 47"/>
              <a:gd name="T55" fmla="*/ 21 h 58"/>
              <a:gd name="T56" fmla="*/ 21 w 47"/>
              <a:gd name="T57" fmla="*/ 25 h 58"/>
              <a:gd name="T58" fmla="*/ 34 w 47"/>
              <a:gd name="T59" fmla="*/ 33 h 58"/>
              <a:gd name="T60" fmla="*/ 38 w 47"/>
              <a:gd name="T61" fmla="*/ 34 h 58"/>
              <a:gd name="T62" fmla="*/ 39 w 47"/>
              <a:gd name="T63" fmla="*/ 33 h 58"/>
              <a:gd name="T64" fmla="*/ 39 w 47"/>
              <a:gd name="T65" fmla="*/ 37 h 58"/>
              <a:gd name="T66" fmla="*/ 40 w 47"/>
              <a:gd name="T67" fmla="*/ 40 h 58"/>
              <a:gd name="T68" fmla="*/ 33 w 47"/>
              <a:gd name="T6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58">
                <a:moveTo>
                  <a:pt x="46" y="37"/>
                </a:moveTo>
                <a:cubicBezTo>
                  <a:pt x="46" y="36"/>
                  <a:pt x="46" y="34"/>
                  <a:pt x="46" y="33"/>
                </a:cubicBezTo>
                <a:cubicBezTo>
                  <a:pt x="44" y="23"/>
                  <a:pt x="40" y="13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8" y="2"/>
                  <a:pt x="17" y="4"/>
                  <a:pt x="9" y="8"/>
                </a:cubicBezTo>
                <a:cubicBezTo>
                  <a:pt x="8" y="9"/>
                  <a:pt x="6" y="10"/>
                  <a:pt x="5" y="11"/>
                </a:cubicBezTo>
                <a:cubicBezTo>
                  <a:pt x="5" y="12"/>
                  <a:pt x="4" y="12"/>
                  <a:pt x="4" y="12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21"/>
                  <a:pt x="1" y="27"/>
                  <a:pt x="3" y="33"/>
                </a:cubicBezTo>
                <a:cubicBezTo>
                  <a:pt x="3" y="34"/>
                  <a:pt x="3" y="36"/>
                  <a:pt x="4" y="37"/>
                </a:cubicBezTo>
                <a:cubicBezTo>
                  <a:pt x="4" y="39"/>
                  <a:pt x="5" y="41"/>
                  <a:pt x="5" y="43"/>
                </a:cubicBezTo>
                <a:cubicBezTo>
                  <a:pt x="6" y="47"/>
                  <a:pt x="7" y="51"/>
                  <a:pt x="7" y="54"/>
                </a:cubicBezTo>
                <a:cubicBezTo>
                  <a:pt x="7" y="56"/>
                  <a:pt x="8" y="57"/>
                  <a:pt x="9" y="58"/>
                </a:cubicBezTo>
                <a:cubicBezTo>
                  <a:pt x="10" y="58"/>
                  <a:pt x="11" y="58"/>
                  <a:pt x="12" y="58"/>
                </a:cubicBezTo>
                <a:cubicBezTo>
                  <a:pt x="21" y="55"/>
                  <a:pt x="31" y="55"/>
                  <a:pt x="40" y="51"/>
                </a:cubicBezTo>
                <a:cubicBezTo>
                  <a:pt x="46" y="48"/>
                  <a:pt x="47" y="46"/>
                  <a:pt x="47" y="40"/>
                </a:cubicBezTo>
                <a:cubicBezTo>
                  <a:pt x="47" y="39"/>
                  <a:pt x="47" y="38"/>
                  <a:pt x="46" y="37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50"/>
                </a:cubicBezTo>
                <a:cubicBezTo>
                  <a:pt x="13" y="45"/>
                  <a:pt x="12" y="41"/>
                  <a:pt x="11" y="37"/>
                </a:cubicBezTo>
                <a:cubicBezTo>
                  <a:pt x="10" y="36"/>
                  <a:pt x="10" y="34"/>
                  <a:pt x="9" y="33"/>
                </a:cubicBezTo>
                <a:cubicBezTo>
                  <a:pt x="9" y="32"/>
                  <a:pt x="9" y="32"/>
                  <a:pt x="9" y="31"/>
                </a:cubicBezTo>
                <a:cubicBezTo>
                  <a:pt x="8" y="27"/>
                  <a:pt x="7" y="24"/>
                  <a:pt x="6" y="20"/>
                </a:cubicBezTo>
                <a:cubicBezTo>
                  <a:pt x="7" y="19"/>
                  <a:pt x="8" y="19"/>
                  <a:pt x="9" y="19"/>
                </a:cubicBezTo>
                <a:cubicBezTo>
                  <a:pt x="12" y="17"/>
                  <a:pt x="15" y="15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9"/>
                </a:cubicBezTo>
                <a:cubicBezTo>
                  <a:pt x="35" y="25"/>
                  <a:pt x="29" y="22"/>
                  <a:pt x="24" y="21"/>
                </a:cubicBezTo>
                <a:cubicBezTo>
                  <a:pt x="22" y="19"/>
                  <a:pt x="19" y="23"/>
                  <a:pt x="21" y="25"/>
                </a:cubicBezTo>
                <a:cubicBezTo>
                  <a:pt x="25" y="28"/>
                  <a:pt x="29" y="31"/>
                  <a:pt x="34" y="33"/>
                </a:cubicBezTo>
                <a:cubicBezTo>
                  <a:pt x="35" y="33"/>
                  <a:pt x="36" y="34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39" y="35"/>
                  <a:pt x="39" y="36"/>
                  <a:pt x="39" y="37"/>
                </a:cubicBezTo>
                <a:cubicBezTo>
                  <a:pt x="40" y="38"/>
                  <a:pt x="40" y="39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96"/>
          <p:cNvSpPr>
            <a:spLocks noEditPoints="1"/>
          </p:cNvSpPr>
          <p:nvPr/>
        </p:nvSpPr>
        <p:spPr bwMode="auto">
          <a:xfrm>
            <a:off x="3910013" y="2103438"/>
            <a:ext cx="136525" cy="120650"/>
          </a:xfrm>
          <a:custGeom>
            <a:avLst/>
            <a:gdLst>
              <a:gd name="T0" fmla="*/ 13 w 56"/>
              <a:gd name="T1" fmla="*/ 5 h 49"/>
              <a:gd name="T2" fmla="*/ 6 w 56"/>
              <a:gd name="T3" fmla="*/ 9 h 49"/>
              <a:gd name="T4" fmla="*/ 3 w 56"/>
              <a:gd name="T5" fmla="*/ 13 h 49"/>
              <a:gd name="T6" fmla="*/ 1 w 56"/>
              <a:gd name="T7" fmla="*/ 15 h 49"/>
              <a:gd name="T8" fmla="*/ 9 w 56"/>
              <a:gd name="T9" fmla="*/ 46 h 49"/>
              <a:gd name="T10" fmla="*/ 12 w 56"/>
              <a:gd name="T11" fmla="*/ 48 h 49"/>
              <a:gd name="T12" fmla="*/ 54 w 56"/>
              <a:gd name="T13" fmla="*/ 39 h 49"/>
              <a:gd name="T14" fmla="*/ 55 w 56"/>
              <a:gd name="T15" fmla="*/ 36 h 49"/>
              <a:gd name="T16" fmla="*/ 45 w 56"/>
              <a:gd name="T17" fmla="*/ 9 h 49"/>
              <a:gd name="T18" fmla="*/ 40 w 56"/>
              <a:gd name="T19" fmla="*/ 5 h 49"/>
              <a:gd name="T20" fmla="*/ 34 w 56"/>
              <a:gd name="T21" fmla="*/ 2 h 49"/>
              <a:gd name="T22" fmla="*/ 13 w 56"/>
              <a:gd name="T23" fmla="*/ 5 h 49"/>
              <a:gd name="T24" fmla="*/ 44 w 56"/>
              <a:gd name="T25" fmla="*/ 19 h 49"/>
              <a:gd name="T26" fmla="*/ 42 w 56"/>
              <a:gd name="T27" fmla="*/ 18 h 49"/>
              <a:gd name="T28" fmla="*/ 35 w 56"/>
              <a:gd name="T29" fmla="*/ 15 h 49"/>
              <a:gd name="T30" fmla="*/ 34 w 56"/>
              <a:gd name="T31" fmla="*/ 17 h 49"/>
              <a:gd name="T32" fmla="*/ 40 w 56"/>
              <a:gd name="T33" fmla="*/ 21 h 49"/>
              <a:gd name="T34" fmla="*/ 46 w 56"/>
              <a:gd name="T35" fmla="*/ 24 h 49"/>
              <a:gd name="T36" fmla="*/ 48 w 56"/>
              <a:gd name="T37" fmla="*/ 35 h 49"/>
              <a:gd name="T38" fmla="*/ 14 w 56"/>
              <a:gd name="T39" fmla="*/ 42 h 49"/>
              <a:gd name="T40" fmla="*/ 6 w 56"/>
              <a:gd name="T41" fmla="*/ 17 h 49"/>
              <a:gd name="T42" fmla="*/ 22 w 56"/>
              <a:gd name="T43" fmla="*/ 9 h 49"/>
              <a:gd name="T44" fmla="*/ 31 w 56"/>
              <a:gd name="T45" fmla="*/ 8 h 49"/>
              <a:gd name="T46" fmla="*/ 34 w 56"/>
              <a:gd name="T47" fmla="*/ 9 h 49"/>
              <a:gd name="T48" fmla="*/ 44 w 56"/>
              <a:gd name="T49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49">
                <a:moveTo>
                  <a:pt x="13" y="5"/>
                </a:moveTo>
                <a:cubicBezTo>
                  <a:pt x="10" y="6"/>
                  <a:pt x="8" y="7"/>
                  <a:pt x="6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2" y="13"/>
                  <a:pt x="1" y="14"/>
                  <a:pt x="1" y="15"/>
                </a:cubicBezTo>
                <a:cubicBezTo>
                  <a:pt x="0" y="26"/>
                  <a:pt x="6" y="36"/>
                  <a:pt x="9" y="46"/>
                </a:cubicBezTo>
                <a:cubicBezTo>
                  <a:pt x="9" y="47"/>
                  <a:pt x="10" y="48"/>
                  <a:pt x="12" y="48"/>
                </a:cubicBezTo>
                <a:cubicBezTo>
                  <a:pt x="26" y="49"/>
                  <a:pt x="42" y="47"/>
                  <a:pt x="54" y="39"/>
                </a:cubicBezTo>
                <a:cubicBezTo>
                  <a:pt x="55" y="39"/>
                  <a:pt x="56" y="37"/>
                  <a:pt x="55" y="36"/>
                </a:cubicBezTo>
                <a:cubicBezTo>
                  <a:pt x="54" y="27"/>
                  <a:pt x="51" y="16"/>
                  <a:pt x="45" y="9"/>
                </a:cubicBezTo>
                <a:cubicBezTo>
                  <a:pt x="43" y="7"/>
                  <a:pt x="42" y="6"/>
                  <a:pt x="40" y="5"/>
                </a:cubicBezTo>
                <a:cubicBezTo>
                  <a:pt x="38" y="4"/>
                  <a:pt x="36" y="3"/>
                  <a:pt x="34" y="2"/>
                </a:cubicBezTo>
                <a:cubicBezTo>
                  <a:pt x="28" y="0"/>
                  <a:pt x="19" y="2"/>
                  <a:pt x="13" y="5"/>
                </a:cubicBezTo>
                <a:close/>
                <a:moveTo>
                  <a:pt x="44" y="19"/>
                </a:moveTo>
                <a:cubicBezTo>
                  <a:pt x="43" y="19"/>
                  <a:pt x="43" y="19"/>
                  <a:pt x="42" y="18"/>
                </a:cubicBezTo>
                <a:cubicBezTo>
                  <a:pt x="40" y="17"/>
                  <a:pt x="38" y="16"/>
                  <a:pt x="35" y="15"/>
                </a:cubicBezTo>
                <a:cubicBezTo>
                  <a:pt x="34" y="14"/>
                  <a:pt x="32" y="16"/>
                  <a:pt x="34" y="17"/>
                </a:cubicBezTo>
                <a:cubicBezTo>
                  <a:pt x="36" y="19"/>
                  <a:pt x="38" y="20"/>
                  <a:pt x="40" y="21"/>
                </a:cubicBezTo>
                <a:cubicBezTo>
                  <a:pt x="42" y="22"/>
                  <a:pt x="44" y="23"/>
                  <a:pt x="46" y="24"/>
                </a:cubicBezTo>
                <a:cubicBezTo>
                  <a:pt x="47" y="28"/>
                  <a:pt x="48" y="31"/>
                  <a:pt x="48" y="35"/>
                </a:cubicBezTo>
                <a:cubicBezTo>
                  <a:pt x="38" y="40"/>
                  <a:pt x="25" y="42"/>
                  <a:pt x="14" y="42"/>
                </a:cubicBezTo>
                <a:cubicBezTo>
                  <a:pt x="11" y="33"/>
                  <a:pt x="7" y="26"/>
                  <a:pt x="6" y="17"/>
                </a:cubicBezTo>
                <a:cubicBezTo>
                  <a:pt x="12" y="15"/>
                  <a:pt x="16" y="11"/>
                  <a:pt x="22" y="9"/>
                </a:cubicBezTo>
                <a:cubicBezTo>
                  <a:pt x="25" y="8"/>
                  <a:pt x="28" y="8"/>
                  <a:pt x="31" y="8"/>
                </a:cubicBezTo>
                <a:cubicBezTo>
                  <a:pt x="32" y="8"/>
                  <a:pt x="33" y="9"/>
                  <a:pt x="34" y="9"/>
                </a:cubicBezTo>
                <a:cubicBezTo>
                  <a:pt x="39" y="11"/>
                  <a:pt x="42" y="15"/>
                  <a:pt x="44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97"/>
          <p:cNvSpPr>
            <a:spLocks noEditPoints="1"/>
          </p:cNvSpPr>
          <p:nvPr/>
        </p:nvSpPr>
        <p:spPr bwMode="auto">
          <a:xfrm>
            <a:off x="4054475" y="2058988"/>
            <a:ext cx="136525" cy="120650"/>
          </a:xfrm>
          <a:custGeom>
            <a:avLst/>
            <a:gdLst>
              <a:gd name="T0" fmla="*/ 34 w 56"/>
              <a:gd name="T1" fmla="*/ 2 h 49"/>
              <a:gd name="T2" fmla="*/ 7 w 56"/>
              <a:gd name="T3" fmla="*/ 9 h 49"/>
              <a:gd name="T4" fmla="*/ 3 w 56"/>
              <a:gd name="T5" fmla="*/ 13 h 49"/>
              <a:gd name="T6" fmla="*/ 3 w 56"/>
              <a:gd name="T7" fmla="*/ 14 h 49"/>
              <a:gd name="T8" fmla="*/ 1 w 56"/>
              <a:gd name="T9" fmla="*/ 16 h 49"/>
              <a:gd name="T10" fmla="*/ 1 w 56"/>
              <a:gd name="T11" fmla="*/ 23 h 49"/>
              <a:gd name="T12" fmla="*/ 2 w 56"/>
              <a:gd name="T13" fmla="*/ 27 h 49"/>
              <a:gd name="T14" fmla="*/ 3 w 56"/>
              <a:gd name="T15" fmla="*/ 31 h 49"/>
              <a:gd name="T16" fmla="*/ 7 w 56"/>
              <a:gd name="T17" fmla="*/ 41 h 49"/>
              <a:gd name="T18" fmla="*/ 9 w 56"/>
              <a:gd name="T19" fmla="*/ 46 h 49"/>
              <a:gd name="T20" fmla="*/ 12 w 56"/>
              <a:gd name="T21" fmla="*/ 49 h 49"/>
              <a:gd name="T22" fmla="*/ 54 w 56"/>
              <a:gd name="T23" fmla="*/ 40 h 49"/>
              <a:gd name="T24" fmla="*/ 55 w 56"/>
              <a:gd name="T25" fmla="*/ 36 h 49"/>
              <a:gd name="T26" fmla="*/ 53 w 56"/>
              <a:gd name="T27" fmla="*/ 27 h 49"/>
              <a:gd name="T28" fmla="*/ 52 w 56"/>
              <a:gd name="T29" fmla="*/ 23 h 49"/>
              <a:gd name="T30" fmla="*/ 34 w 56"/>
              <a:gd name="T31" fmla="*/ 2 h 49"/>
              <a:gd name="T32" fmla="*/ 47 w 56"/>
              <a:gd name="T33" fmla="*/ 27 h 49"/>
              <a:gd name="T34" fmla="*/ 49 w 56"/>
              <a:gd name="T35" fmla="*/ 35 h 49"/>
              <a:gd name="T36" fmla="*/ 14 w 56"/>
              <a:gd name="T37" fmla="*/ 42 h 49"/>
              <a:gd name="T38" fmla="*/ 8 w 56"/>
              <a:gd name="T39" fmla="*/ 27 h 49"/>
              <a:gd name="T40" fmla="*/ 7 w 56"/>
              <a:gd name="T41" fmla="*/ 23 h 49"/>
              <a:gd name="T42" fmla="*/ 7 w 56"/>
              <a:gd name="T43" fmla="*/ 22 h 49"/>
              <a:gd name="T44" fmla="*/ 6 w 56"/>
              <a:gd name="T45" fmla="*/ 17 h 49"/>
              <a:gd name="T46" fmla="*/ 7 w 56"/>
              <a:gd name="T47" fmla="*/ 17 h 49"/>
              <a:gd name="T48" fmla="*/ 31 w 56"/>
              <a:gd name="T49" fmla="*/ 9 h 49"/>
              <a:gd name="T50" fmla="*/ 45 w 56"/>
              <a:gd name="T51" fmla="*/ 23 h 49"/>
              <a:gd name="T52" fmla="*/ 47 w 56"/>
              <a:gd name="T53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49">
                <a:moveTo>
                  <a:pt x="34" y="2"/>
                </a:moveTo>
                <a:cubicBezTo>
                  <a:pt x="26" y="0"/>
                  <a:pt x="14" y="3"/>
                  <a:pt x="7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2" y="14"/>
                  <a:pt x="1" y="15"/>
                  <a:pt x="1" y="16"/>
                </a:cubicBezTo>
                <a:cubicBezTo>
                  <a:pt x="0" y="18"/>
                  <a:pt x="1" y="21"/>
                  <a:pt x="1" y="23"/>
                </a:cubicBezTo>
                <a:cubicBezTo>
                  <a:pt x="1" y="24"/>
                  <a:pt x="1" y="26"/>
                  <a:pt x="2" y="27"/>
                </a:cubicBezTo>
                <a:cubicBezTo>
                  <a:pt x="2" y="28"/>
                  <a:pt x="3" y="30"/>
                  <a:pt x="3" y="31"/>
                </a:cubicBezTo>
                <a:cubicBezTo>
                  <a:pt x="4" y="34"/>
                  <a:pt x="6" y="38"/>
                  <a:pt x="7" y="41"/>
                </a:cubicBezTo>
                <a:cubicBezTo>
                  <a:pt x="8" y="43"/>
                  <a:pt x="8" y="45"/>
                  <a:pt x="9" y="46"/>
                </a:cubicBezTo>
                <a:cubicBezTo>
                  <a:pt x="9" y="48"/>
                  <a:pt x="10" y="49"/>
                  <a:pt x="12" y="49"/>
                </a:cubicBezTo>
                <a:cubicBezTo>
                  <a:pt x="26" y="49"/>
                  <a:pt x="42" y="48"/>
                  <a:pt x="54" y="40"/>
                </a:cubicBezTo>
                <a:cubicBezTo>
                  <a:pt x="55" y="39"/>
                  <a:pt x="56" y="38"/>
                  <a:pt x="55" y="36"/>
                </a:cubicBezTo>
                <a:cubicBezTo>
                  <a:pt x="55" y="33"/>
                  <a:pt x="54" y="30"/>
                  <a:pt x="53" y="27"/>
                </a:cubicBezTo>
                <a:cubicBezTo>
                  <a:pt x="53" y="26"/>
                  <a:pt x="53" y="24"/>
                  <a:pt x="52" y="23"/>
                </a:cubicBezTo>
                <a:cubicBezTo>
                  <a:pt x="49" y="14"/>
                  <a:pt x="44" y="5"/>
                  <a:pt x="34" y="2"/>
                </a:cubicBezTo>
                <a:close/>
                <a:moveTo>
                  <a:pt x="47" y="27"/>
                </a:moveTo>
                <a:cubicBezTo>
                  <a:pt x="47" y="30"/>
                  <a:pt x="48" y="33"/>
                  <a:pt x="49" y="35"/>
                </a:cubicBezTo>
                <a:cubicBezTo>
                  <a:pt x="39" y="41"/>
                  <a:pt x="25" y="42"/>
                  <a:pt x="14" y="42"/>
                </a:cubicBezTo>
                <a:cubicBezTo>
                  <a:pt x="12" y="37"/>
                  <a:pt x="10" y="32"/>
                  <a:pt x="8" y="27"/>
                </a:cubicBezTo>
                <a:cubicBezTo>
                  <a:pt x="8" y="26"/>
                  <a:pt x="8" y="24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1"/>
                  <a:pt x="6" y="19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15" y="14"/>
                  <a:pt x="21" y="7"/>
                  <a:pt x="31" y="9"/>
                </a:cubicBezTo>
                <a:cubicBezTo>
                  <a:pt x="38" y="10"/>
                  <a:pt x="43" y="16"/>
                  <a:pt x="45" y="23"/>
                </a:cubicBezTo>
                <a:cubicBezTo>
                  <a:pt x="46" y="24"/>
                  <a:pt x="46" y="26"/>
                  <a:pt x="47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3962400" y="2233613"/>
            <a:ext cx="114300" cy="142875"/>
          </a:xfrm>
          <a:custGeom>
            <a:avLst/>
            <a:gdLst>
              <a:gd name="T0" fmla="*/ 47 w 47"/>
              <a:gd name="T1" fmla="*/ 40 h 58"/>
              <a:gd name="T2" fmla="*/ 45 w 47"/>
              <a:gd name="T3" fmla="*/ 28 h 58"/>
              <a:gd name="T4" fmla="*/ 41 w 47"/>
              <a:gd name="T5" fmla="*/ 14 h 58"/>
              <a:gd name="T6" fmla="*/ 39 w 47"/>
              <a:gd name="T7" fmla="*/ 3 h 58"/>
              <a:gd name="T8" fmla="*/ 34 w 47"/>
              <a:gd name="T9" fmla="*/ 1 h 58"/>
              <a:gd name="T10" fmla="*/ 4 w 47"/>
              <a:gd name="T11" fmla="*/ 12 h 58"/>
              <a:gd name="T12" fmla="*/ 0 w 47"/>
              <a:gd name="T13" fmla="*/ 14 h 58"/>
              <a:gd name="T14" fmla="*/ 7 w 47"/>
              <a:gd name="T15" fmla="*/ 52 h 58"/>
              <a:gd name="T16" fmla="*/ 7 w 47"/>
              <a:gd name="T17" fmla="*/ 54 h 58"/>
              <a:gd name="T18" fmla="*/ 7 w 47"/>
              <a:gd name="T19" fmla="*/ 56 h 58"/>
              <a:gd name="T20" fmla="*/ 12 w 47"/>
              <a:gd name="T21" fmla="*/ 58 h 58"/>
              <a:gd name="T22" fmla="*/ 21 w 47"/>
              <a:gd name="T23" fmla="*/ 56 h 58"/>
              <a:gd name="T24" fmla="*/ 37 w 47"/>
              <a:gd name="T25" fmla="*/ 52 h 58"/>
              <a:gd name="T26" fmla="*/ 40 w 47"/>
              <a:gd name="T27" fmla="*/ 51 h 58"/>
              <a:gd name="T28" fmla="*/ 41 w 47"/>
              <a:gd name="T29" fmla="*/ 50 h 58"/>
              <a:gd name="T30" fmla="*/ 45 w 47"/>
              <a:gd name="T31" fmla="*/ 48 h 58"/>
              <a:gd name="T32" fmla="*/ 47 w 47"/>
              <a:gd name="T33" fmla="*/ 40 h 58"/>
              <a:gd name="T34" fmla="*/ 33 w 47"/>
              <a:gd name="T35" fmla="*/ 45 h 58"/>
              <a:gd name="T36" fmla="*/ 14 w 47"/>
              <a:gd name="T37" fmla="*/ 50 h 58"/>
              <a:gd name="T38" fmla="*/ 6 w 47"/>
              <a:gd name="T39" fmla="*/ 20 h 58"/>
              <a:gd name="T40" fmla="*/ 19 w 47"/>
              <a:gd name="T41" fmla="*/ 14 h 58"/>
              <a:gd name="T42" fmla="*/ 33 w 47"/>
              <a:gd name="T43" fmla="*/ 9 h 58"/>
              <a:gd name="T44" fmla="*/ 38 w 47"/>
              <a:gd name="T45" fmla="*/ 28 h 58"/>
              <a:gd name="T46" fmla="*/ 24 w 47"/>
              <a:gd name="T47" fmla="*/ 19 h 58"/>
              <a:gd name="T48" fmla="*/ 21 w 47"/>
              <a:gd name="T49" fmla="*/ 25 h 58"/>
              <a:gd name="T50" fmla="*/ 37 w 47"/>
              <a:gd name="T51" fmla="*/ 31 h 58"/>
              <a:gd name="T52" fmla="*/ 38 w 47"/>
              <a:gd name="T53" fmla="*/ 30 h 58"/>
              <a:gd name="T54" fmla="*/ 39 w 47"/>
              <a:gd name="T55" fmla="*/ 33 h 58"/>
              <a:gd name="T56" fmla="*/ 40 w 47"/>
              <a:gd name="T57" fmla="*/ 40 h 58"/>
              <a:gd name="T58" fmla="*/ 33 w 47"/>
              <a:gd name="T5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58">
                <a:moveTo>
                  <a:pt x="47" y="40"/>
                </a:moveTo>
                <a:cubicBezTo>
                  <a:pt x="47" y="36"/>
                  <a:pt x="46" y="32"/>
                  <a:pt x="45" y="28"/>
                </a:cubicBezTo>
                <a:cubicBezTo>
                  <a:pt x="44" y="23"/>
                  <a:pt x="42" y="19"/>
                  <a:pt x="41" y="14"/>
                </a:cubicBezTo>
                <a:cubicBezTo>
                  <a:pt x="40" y="10"/>
                  <a:pt x="39" y="7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6" y="3"/>
                  <a:pt x="11" y="5"/>
                  <a:pt x="4" y="12"/>
                </a:cubicBezTo>
                <a:cubicBezTo>
                  <a:pt x="3" y="11"/>
                  <a:pt x="0" y="12"/>
                  <a:pt x="0" y="14"/>
                </a:cubicBezTo>
                <a:cubicBezTo>
                  <a:pt x="0" y="27"/>
                  <a:pt x="5" y="39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8"/>
                  <a:pt x="10" y="58"/>
                  <a:pt x="12" y="58"/>
                </a:cubicBezTo>
                <a:cubicBezTo>
                  <a:pt x="15" y="57"/>
                  <a:pt x="18" y="57"/>
                  <a:pt x="21" y="56"/>
                </a:cubicBezTo>
                <a:cubicBezTo>
                  <a:pt x="26" y="55"/>
                  <a:pt x="32" y="54"/>
                  <a:pt x="37" y="52"/>
                </a:cubicBezTo>
                <a:cubicBezTo>
                  <a:pt x="38" y="52"/>
                  <a:pt x="39" y="51"/>
                  <a:pt x="40" y="51"/>
                </a:cubicBezTo>
                <a:cubicBezTo>
                  <a:pt x="40" y="51"/>
                  <a:pt x="41" y="51"/>
                  <a:pt x="41" y="50"/>
                </a:cubicBezTo>
                <a:cubicBezTo>
                  <a:pt x="43" y="50"/>
                  <a:pt x="44" y="49"/>
                  <a:pt x="45" y="48"/>
                </a:cubicBezTo>
                <a:cubicBezTo>
                  <a:pt x="47" y="46"/>
                  <a:pt x="47" y="44"/>
                  <a:pt x="47" y="40"/>
                </a:cubicBezTo>
                <a:close/>
                <a:moveTo>
                  <a:pt x="33" y="45"/>
                </a:moveTo>
                <a:cubicBezTo>
                  <a:pt x="27" y="48"/>
                  <a:pt x="20" y="48"/>
                  <a:pt x="14" y="50"/>
                </a:cubicBezTo>
                <a:cubicBezTo>
                  <a:pt x="12" y="40"/>
                  <a:pt x="8" y="30"/>
                  <a:pt x="6" y="20"/>
                </a:cubicBezTo>
                <a:cubicBezTo>
                  <a:pt x="10" y="19"/>
                  <a:pt x="15" y="16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8"/>
                </a:cubicBezTo>
                <a:cubicBezTo>
                  <a:pt x="35" y="23"/>
                  <a:pt x="29" y="21"/>
                  <a:pt x="24" y="19"/>
                </a:cubicBezTo>
                <a:cubicBezTo>
                  <a:pt x="21" y="17"/>
                  <a:pt x="17" y="23"/>
                  <a:pt x="21" y="25"/>
                </a:cubicBezTo>
                <a:cubicBezTo>
                  <a:pt x="26" y="28"/>
                  <a:pt x="31" y="31"/>
                  <a:pt x="37" y="31"/>
                </a:cubicBezTo>
                <a:cubicBezTo>
                  <a:pt x="38" y="31"/>
                  <a:pt x="38" y="31"/>
                  <a:pt x="38" y="30"/>
                </a:cubicBezTo>
                <a:cubicBezTo>
                  <a:pt x="39" y="31"/>
                  <a:pt x="39" y="32"/>
                  <a:pt x="39" y="33"/>
                </a:cubicBezTo>
                <a:cubicBezTo>
                  <a:pt x="39" y="35"/>
                  <a:pt x="40" y="38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99"/>
          <p:cNvSpPr>
            <a:spLocks noEditPoints="1"/>
          </p:cNvSpPr>
          <p:nvPr/>
        </p:nvSpPr>
        <p:spPr bwMode="auto">
          <a:xfrm>
            <a:off x="4098925" y="2193926"/>
            <a:ext cx="117475" cy="142875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0 h 58"/>
              <a:gd name="T4" fmla="*/ 4 w 48"/>
              <a:gd name="T5" fmla="*/ 12 h 58"/>
              <a:gd name="T6" fmla="*/ 0 w 48"/>
              <a:gd name="T7" fmla="*/ 13 h 58"/>
              <a:gd name="T8" fmla="*/ 7 w 48"/>
              <a:gd name="T9" fmla="*/ 54 h 58"/>
              <a:gd name="T10" fmla="*/ 12 w 48"/>
              <a:gd name="T11" fmla="*/ 57 h 58"/>
              <a:gd name="T12" fmla="*/ 40 w 48"/>
              <a:gd name="T13" fmla="*/ 50 h 58"/>
              <a:gd name="T14" fmla="*/ 47 w 48"/>
              <a:gd name="T15" fmla="*/ 39 h 58"/>
              <a:gd name="T16" fmla="*/ 39 w 48"/>
              <a:gd name="T17" fmla="*/ 3 h 58"/>
              <a:gd name="T18" fmla="*/ 33 w 48"/>
              <a:gd name="T19" fmla="*/ 45 h 58"/>
              <a:gd name="T20" fmla="*/ 14 w 48"/>
              <a:gd name="T21" fmla="*/ 49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8 h 58"/>
              <a:gd name="T28" fmla="*/ 39 w 48"/>
              <a:gd name="T29" fmla="*/ 32 h 58"/>
              <a:gd name="T30" fmla="*/ 40 w 48"/>
              <a:gd name="T31" fmla="*/ 39 h 58"/>
              <a:gd name="T32" fmla="*/ 33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10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8" y="45"/>
                  <a:pt x="47" y="39"/>
                </a:cubicBezTo>
                <a:cubicBezTo>
                  <a:pt x="46" y="27"/>
                  <a:pt x="41" y="15"/>
                  <a:pt x="39" y="3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9" y="29"/>
                  <a:pt x="6" y="19"/>
                </a:cubicBezTo>
                <a:cubicBezTo>
                  <a:pt x="11" y="18"/>
                  <a:pt x="15" y="15"/>
                  <a:pt x="19" y="14"/>
                </a:cubicBezTo>
                <a:cubicBezTo>
                  <a:pt x="24" y="12"/>
                  <a:pt x="28" y="10"/>
                  <a:pt x="33" y="8"/>
                </a:cubicBezTo>
                <a:cubicBezTo>
                  <a:pt x="36" y="16"/>
                  <a:pt x="38" y="24"/>
                  <a:pt x="39" y="32"/>
                </a:cubicBezTo>
                <a:cubicBezTo>
                  <a:pt x="40" y="35"/>
                  <a:pt x="40" y="37"/>
                  <a:pt x="40" y="39"/>
                </a:cubicBezTo>
                <a:cubicBezTo>
                  <a:pt x="41" y="44"/>
                  <a:pt x="37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00"/>
          <p:cNvSpPr>
            <a:spLocks/>
          </p:cNvSpPr>
          <p:nvPr/>
        </p:nvSpPr>
        <p:spPr bwMode="auto">
          <a:xfrm>
            <a:off x="3575050" y="1944688"/>
            <a:ext cx="58737" cy="36513"/>
          </a:xfrm>
          <a:custGeom>
            <a:avLst/>
            <a:gdLst>
              <a:gd name="T0" fmla="*/ 10 w 24"/>
              <a:gd name="T1" fmla="*/ 10 h 15"/>
              <a:gd name="T2" fmla="*/ 22 w 24"/>
              <a:gd name="T3" fmla="*/ 15 h 15"/>
              <a:gd name="T4" fmla="*/ 23 w 24"/>
              <a:gd name="T5" fmla="*/ 12 h 15"/>
              <a:gd name="T6" fmla="*/ 13 w 24"/>
              <a:gd name="T7" fmla="*/ 4 h 15"/>
              <a:gd name="T8" fmla="*/ 3 w 24"/>
              <a:gd name="T9" fmla="*/ 1 h 15"/>
              <a:gd name="T10" fmla="*/ 3 w 24"/>
              <a:gd name="T11" fmla="*/ 1 h 15"/>
              <a:gd name="T12" fmla="*/ 1 w 24"/>
              <a:gd name="T13" fmla="*/ 4 h 15"/>
              <a:gd name="T14" fmla="*/ 3 w 24"/>
              <a:gd name="T15" fmla="*/ 5 h 15"/>
              <a:gd name="T16" fmla="*/ 10 w 24"/>
              <a:gd name="T1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">
                <a:moveTo>
                  <a:pt x="10" y="10"/>
                </a:moveTo>
                <a:cubicBezTo>
                  <a:pt x="14" y="12"/>
                  <a:pt x="17" y="14"/>
                  <a:pt x="22" y="15"/>
                </a:cubicBezTo>
                <a:cubicBezTo>
                  <a:pt x="23" y="15"/>
                  <a:pt x="24" y="13"/>
                  <a:pt x="23" y="12"/>
                </a:cubicBezTo>
                <a:cubicBezTo>
                  <a:pt x="21" y="8"/>
                  <a:pt x="17" y="6"/>
                  <a:pt x="13" y="4"/>
                </a:cubicBezTo>
                <a:cubicBezTo>
                  <a:pt x="10" y="3"/>
                  <a:pt x="7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0" y="3"/>
                  <a:pt x="1" y="4"/>
                </a:cubicBezTo>
                <a:cubicBezTo>
                  <a:pt x="2" y="4"/>
                  <a:pt x="2" y="5"/>
                  <a:pt x="3" y="5"/>
                </a:cubicBezTo>
                <a:cubicBezTo>
                  <a:pt x="5" y="7"/>
                  <a:pt x="8" y="8"/>
                  <a:pt x="10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01"/>
          <p:cNvSpPr>
            <a:spLocks/>
          </p:cNvSpPr>
          <p:nvPr/>
        </p:nvSpPr>
        <p:spPr bwMode="auto">
          <a:xfrm>
            <a:off x="3711575" y="1908176"/>
            <a:ext cx="46037" cy="23813"/>
          </a:xfrm>
          <a:custGeom>
            <a:avLst/>
            <a:gdLst>
              <a:gd name="T0" fmla="*/ 17 w 19"/>
              <a:gd name="T1" fmla="*/ 10 h 10"/>
              <a:gd name="T2" fmla="*/ 18 w 19"/>
              <a:gd name="T3" fmla="*/ 8 h 10"/>
              <a:gd name="T4" fmla="*/ 5 w 19"/>
              <a:gd name="T5" fmla="*/ 2 h 10"/>
              <a:gd name="T6" fmla="*/ 2 w 19"/>
              <a:gd name="T7" fmla="*/ 5 h 10"/>
              <a:gd name="T8" fmla="*/ 17 w 1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0">
                <a:moveTo>
                  <a:pt x="17" y="10"/>
                </a:moveTo>
                <a:cubicBezTo>
                  <a:pt x="18" y="10"/>
                  <a:pt x="19" y="8"/>
                  <a:pt x="18" y="8"/>
                </a:cubicBezTo>
                <a:cubicBezTo>
                  <a:pt x="14" y="5"/>
                  <a:pt x="9" y="5"/>
                  <a:pt x="5" y="2"/>
                </a:cubicBezTo>
                <a:cubicBezTo>
                  <a:pt x="3" y="0"/>
                  <a:pt x="0" y="3"/>
                  <a:pt x="2" y="5"/>
                </a:cubicBezTo>
                <a:cubicBezTo>
                  <a:pt x="6" y="8"/>
                  <a:pt x="12" y="10"/>
                  <a:pt x="1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2"/>
          <p:cNvSpPr>
            <a:spLocks/>
          </p:cNvSpPr>
          <p:nvPr/>
        </p:nvSpPr>
        <p:spPr bwMode="auto">
          <a:xfrm>
            <a:off x="3865563" y="1855788"/>
            <a:ext cx="71437" cy="36513"/>
          </a:xfrm>
          <a:custGeom>
            <a:avLst/>
            <a:gdLst>
              <a:gd name="T0" fmla="*/ 27 w 29"/>
              <a:gd name="T1" fmla="*/ 14 h 15"/>
              <a:gd name="T2" fmla="*/ 29 w 29"/>
              <a:gd name="T3" fmla="*/ 12 h 15"/>
              <a:gd name="T4" fmla="*/ 28 w 29"/>
              <a:gd name="T5" fmla="*/ 10 h 15"/>
              <a:gd name="T6" fmla="*/ 25 w 29"/>
              <a:gd name="T7" fmla="*/ 6 h 15"/>
              <a:gd name="T8" fmla="*/ 19 w 29"/>
              <a:gd name="T9" fmla="*/ 3 h 15"/>
              <a:gd name="T10" fmla="*/ 4 w 29"/>
              <a:gd name="T11" fmla="*/ 0 h 15"/>
              <a:gd name="T12" fmla="*/ 3 w 29"/>
              <a:gd name="T13" fmla="*/ 5 h 15"/>
              <a:gd name="T14" fmla="*/ 4 w 29"/>
              <a:gd name="T15" fmla="*/ 6 h 15"/>
              <a:gd name="T16" fmla="*/ 14 w 29"/>
              <a:gd name="T17" fmla="*/ 10 h 15"/>
              <a:gd name="T18" fmla="*/ 15 w 29"/>
              <a:gd name="T19" fmla="*/ 10 h 15"/>
              <a:gd name="T20" fmla="*/ 27 w 29"/>
              <a:gd name="T21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5">
                <a:moveTo>
                  <a:pt x="27" y="14"/>
                </a:moveTo>
                <a:cubicBezTo>
                  <a:pt x="28" y="14"/>
                  <a:pt x="29" y="13"/>
                  <a:pt x="29" y="12"/>
                </a:cubicBezTo>
                <a:cubicBezTo>
                  <a:pt x="29" y="11"/>
                  <a:pt x="29" y="10"/>
                  <a:pt x="28" y="10"/>
                </a:cubicBezTo>
                <a:cubicBezTo>
                  <a:pt x="27" y="8"/>
                  <a:pt x="26" y="7"/>
                  <a:pt x="25" y="6"/>
                </a:cubicBezTo>
                <a:cubicBezTo>
                  <a:pt x="23" y="5"/>
                  <a:pt x="21" y="4"/>
                  <a:pt x="19" y="3"/>
                </a:cubicBezTo>
                <a:cubicBezTo>
                  <a:pt x="15" y="1"/>
                  <a:pt x="9" y="0"/>
                  <a:pt x="4" y="0"/>
                </a:cubicBezTo>
                <a:cubicBezTo>
                  <a:pt x="1" y="0"/>
                  <a:pt x="0" y="4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7" y="8"/>
                  <a:pt x="11" y="9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9" y="12"/>
                  <a:pt x="23" y="15"/>
                  <a:pt x="2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03"/>
          <p:cNvSpPr>
            <a:spLocks/>
          </p:cNvSpPr>
          <p:nvPr/>
        </p:nvSpPr>
        <p:spPr bwMode="auto">
          <a:xfrm>
            <a:off x="3870325" y="1579563"/>
            <a:ext cx="52387" cy="58738"/>
          </a:xfrm>
          <a:custGeom>
            <a:avLst/>
            <a:gdLst>
              <a:gd name="T0" fmla="*/ 9 w 21"/>
              <a:gd name="T1" fmla="*/ 15 h 24"/>
              <a:gd name="T2" fmla="*/ 11 w 21"/>
              <a:gd name="T3" fmla="*/ 19 h 24"/>
              <a:gd name="T4" fmla="*/ 16 w 21"/>
              <a:gd name="T5" fmla="*/ 23 h 24"/>
              <a:gd name="T6" fmla="*/ 18 w 21"/>
              <a:gd name="T7" fmla="*/ 24 h 24"/>
              <a:gd name="T8" fmla="*/ 20 w 21"/>
              <a:gd name="T9" fmla="*/ 23 h 24"/>
              <a:gd name="T10" fmla="*/ 20 w 21"/>
              <a:gd name="T11" fmla="*/ 22 h 24"/>
              <a:gd name="T12" fmla="*/ 20 w 21"/>
              <a:gd name="T13" fmla="*/ 19 h 24"/>
              <a:gd name="T14" fmla="*/ 15 w 21"/>
              <a:gd name="T15" fmla="*/ 9 h 24"/>
              <a:gd name="T16" fmla="*/ 2 w 21"/>
              <a:gd name="T17" fmla="*/ 1 h 24"/>
              <a:gd name="T18" fmla="*/ 1 w 21"/>
              <a:gd name="T19" fmla="*/ 3 h 24"/>
              <a:gd name="T20" fmla="*/ 9 w 21"/>
              <a:gd name="T2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4">
                <a:moveTo>
                  <a:pt x="9" y="15"/>
                </a:moveTo>
                <a:cubicBezTo>
                  <a:pt x="10" y="16"/>
                  <a:pt x="10" y="18"/>
                  <a:pt x="11" y="19"/>
                </a:cubicBezTo>
                <a:cubicBezTo>
                  <a:pt x="13" y="21"/>
                  <a:pt x="14" y="22"/>
                  <a:pt x="16" y="23"/>
                </a:cubicBezTo>
                <a:cubicBezTo>
                  <a:pt x="17" y="23"/>
                  <a:pt x="17" y="23"/>
                  <a:pt x="18" y="24"/>
                </a:cubicBezTo>
                <a:cubicBezTo>
                  <a:pt x="18" y="24"/>
                  <a:pt x="19" y="23"/>
                  <a:pt x="20" y="23"/>
                </a:cubicBezTo>
                <a:cubicBezTo>
                  <a:pt x="20" y="23"/>
                  <a:pt x="20" y="22"/>
                  <a:pt x="20" y="22"/>
                </a:cubicBezTo>
                <a:cubicBezTo>
                  <a:pt x="21" y="21"/>
                  <a:pt x="21" y="20"/>
                  <a:pt x="20" y="19"/>
                </a:cubicBezTo>
                <a:cubicBezTo>
                  <a:pt x="20" y="15"/>
                  <a:pt x="17" y="13"/>
                  <a:pt x="15" y="9"/>
                </a:cubicBezTo>
                <a:cubicBezTo>
                  <a:pt x="12" y="6"/>
                  <a:pt x="7" y="2"/>
                  <a:pt x="2" y="1"/>
                </a:cubicBezTo>
                <a:cubicBezTo>
                  <a:pt x="1" y="0"/>
                  <a:pt x="0" y="2"/>
                  <a:pt x="1" y="3"/>
                </a:cubicBezTo>
                <a:cubicBezTo>
                  <a:pt x="4" y="7"/>
                  <a:pt x="6" y="11"/>
                  <a:pt x="9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04"/>
          <p:cNvSpPr>
            <a:spLocks/>
          </p:cNvSpPr>
          <p:nvPr/>
        </p:nvSpPr>
        <p:spPr bwMode="auto">
          <a:xfrm>
            <a:off x="4068763" y="1471613"/>
            <a:ext cx="61912" cy="125413"/>
          </a:xfrm>
          <a:custGeom>
            <a:avLst/>
            <a:gdLst>
              <a:gd name="T0" fmla="*/ 0 w 25"/>
              <a:gd name="T1" fmla="*/ 2 h 51"/>
              <a:gd name="T2" fmla="*/ 1 w 25"/>
              <a:gd name="T3" fmla="*/ 4 h 51"/>
              <a:gd name="T4" fmla="*/ 12 w 25"/>
              <a:gd name="T5" fmla="*/ 28 h 51"/>
              <a:gd name="T6" fmla="*/ 22 w 25"/>
              <a:gd name="T7" fmla="*/ 49 h 51"/>
              <a:gd name="T8" fmla="*/ 25 w 25"/>
              <a:gd name="T9" fmla="*/ 48 h 51"/>
              <a:gd name="T10" fmla="*/ 2 w 25"/>
              <a:gd name="T11" fmla="*/ 0 h 51"/>
              <a:gd name="T12" fmla="*/ 1 w 25"/>
              <a:gd name="T13" fmla="*/ 0 h 51"/>
              <a:gd name="T14" fmla="*/ 0 w 25"/>
              <a:gd name="T15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1">
                <a:moveTo>
                  <a:pt x="0" y="2"/>
                </a:moveTo>
                <a:cubicBezTo>
                  <a:pt x="0" y="2"/>
                  <a:pt x="1" y="3"/>
                  <a:pt x="1" y="4"/>
                </a:cubicBezTo>
                <a:cubicBezTo>
                  <a:pt x="5" y="12"/>
                  <a:pt x="9" y="20"/>
                  <a:pt x="12" y="28"/>
                </a:cubicBezTo>
                <a:cubicBezTo>
                  <a:pt x="15" y="35"/>
                  <a:pt x="17" y="43"/>
                  <a:pt x="22" y="49"/>
                </a:cubicBezTo>
                <a:cubicBezTo>
                  <a:pt x="23" y="51"/>
                  <a:pt x="25" y="50"/>
                  <a:pt x="25" y="48"/>
                </a:cubicBezTo>
                <a:cubicBezTo>
                  <a:pt x="25" y="31"/>
                  <a:pt x="11" y="14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05"/>
          <p:cNvSpPr>
            <a:spLocks/>
          </p:cNvSpPr>
          <p:nvPr/>
        </p:nvSpPr>
        <p:spPr bwMode="auto">
          <a:xfrm>
            <a:off x="4113213" y="1473201"/>
            <a:ext cx="58737" cy="103188"/>
          </a:xfrm>
          <a:custGeom>
            <a:avLst/>
            <a:gdLst>
              <a:gd name="T0" fmla="*/ 1 w 24"/>
              <a:gd name="T1" fmla="*/ 5 h 42"/>
              <a:gd name="T2" fmla="*/ 20 w 24"/>
              <a:gd name="T3" fmla="*/ 41 h 42"/>
              <a:gd name="T4" fmla="*/ 23 w 24"/>
              <a:gd name="T5" fmla="*/ 40 h 42"/>
              <a:gd name="T6" fmla="*/ 5 w 24"/>
              <a:gd name="T7" fmla="*/ 2 h 42"/>
              <a:gd name="T8" fmla="*/ 1 w 24"/>
              <a:gd name="T9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2">
                <a:moveTo>
                  <a:pt x="1" y="5"/>
                </a:moveTo>
                <a:cubicBezTo>
                  <a:pt x="7" y="17"/>
                  <a:pt x="12" y="30"/>
                  <a:pt x="20" y="41"/>
                </a:cubicBezTo>
                <a:cubicBezTo>
                  <a:pt x="21" y="42"/>
                  <a:pt x="24" y="42"/>
                  <a:pt x="23" y="40"/>
                </a:cubicBezTo>
                <a:cubicBezTo>
                  <a:pt x="22" y="26"/>
                  <a:pt x="12" y="14"/>
                  <a:pt x="5" y="2"/>
                </a:cubicBezTo>
                <a:cubicBezTo>
                  <a:pt x="3" y="0"/>
                  <a:pt x="0" y="2"/>
                  <a:pt x="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06"/>
          <p:cNvSpPr>
            <a:spLocks/>
          </p:cNvSpPr>
          <p:nvPr/>
        </p:nvSpPr>
        <p:spPr bwMode="auto">
          <a:xfrm>
            <a:off x="3613150" y="2106613"/>
            <a:ext cx="30162" cy="50800"/>
          </a:xfrm>
          <a:custGeom>
            <a:avLst/>
            <a:gdLst>
              <a:gd name="T0" fmla="*/ 0 w 12"/>
              <a:gd name="T1" fmla="*/ 17 h 21"/>
              <a:gd name="T2" fmla="*/ 5 w 12"/>
              <a:gd name="T3" fmla="*/ 18 h 21"/>
              <a:gd name="T4" fmla="*/ 10 w 12"/>
              <a:gd name="T5" fmla="*/ 8 h 21"/>
              <a:gd name="T6" fmla="*/ 11 w 12"/>
              <a:gd name="T7" fmla="*/ 4 h 21"/>
              <a:gd name="T8" fmla="*/ 12 w 12"/>
              <a:gd name="T9" fmla="*/ 2 h 21"/>
              <a:gd name="T10" fmla="*/ 9 w 12"/>
              <a:gd name="T11" fmla="*/ 0 h 21"/>
              <a:gd name="T12" fmla="*/ 5 w 12"/>
              <a:gd name="T13" fmla="*/ 4 h 21"/>
              <a:gd name="T14" fmla="*/ 3 w 12"/>
              <a:gd name="T15" fmla="*/ 8 h 21"/>
              <a:gd name="T16" fmla="*/ 0 w 12"/>
              <a:gd name="T17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21">
                <a:moveTo>
                  <a:pt x="0" y="17"/>
                </a:moveTo>
                <a:cubicBezTo>
                  <a:pt x="0" y="20"/>
                  <a:pt x="4" y="21"/>
                  <a:pt x="5" y="18"/>
                </a:cubicBezTo>
                <a:cubicBezTo>
                  <a:pt x="6" y="14"/>
                  <a:pt x="8" y="11"/>
                  <a:pt x="10" y="8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0" y="0"/>
                  <a:pt x="9" y="0"/>
                </a:cubicBezTo>
                <a:cubicBezTo>
                  <a:pt x="8" y="1"/>
                  <a:pt x="6" y="3"/>
                  <a:pt x="5" y="4"/>
                </a:cubicBezTo>
                <a:cubicBezTo>
                  <a:pt x="4" y="5"/>
                  <a:pt x="4" y="7"/>
                  <a:pt x="3" y="8"/>
                </a:cubicBezTo>
                <a:cubicBezTo>
                  <a:pt x="1" y="11"/>
                  <a:pt x="1" y="14"/>
                  <a:pt x="0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07"/>
          <p:cNvSpPr>
            <a:spLocks/>
          </p:cNvSpPr>
          <p:nvPr/>
        </p:nvSpPr>
        <p:spPr bwMode="auto">
          <a:xfrm>
            <a:off x="3752850" y="2057401"/>
            <a:ext cx="26987" cy="46038"/>
          </a:xfrm>
          <a:custGeom>
            <a:avLst/>
            <a:gdLst>
              <a:gd name="T0" fmla="*/ 5 w 11"/>
              <a:gd name="T1" fmla="*/ 17 h 19"/>
              <a:gd name="T2" fmla="*/ 11 w 11"/>
              <a:gd name="T3" fmla="*/ 3 h 19"/>
              <a:gd name="T4" fmla="*/ 8 w 11"/>
              <a:gd name="T5" fmla="*/ 1 h 19"/>
              <a:gd name="T6" fmla="*/ 1 w 11"/>
              <a:gd name="T7" fmla="*/ 17 h 19"/>
              <a:gd name="T8" fmla="*/ 5 w 11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9">
                <a:moveTo>
                  <a:pt x="5" y="17"/>
                </a:moveTo>
                <a:cubicBezTo>
                  <a:pt x="7" y="12"/>
                  <a:pt x="10" y="8"/>
                  <a:pt x="11" y="3"/>
                </a:cubicBezTo>
                <a:cubicBezTo>
                  <a:pt x="11" y="1"/>
                  <a:pt x="9" y="0"/>
                  <a:pt x="8" y="1"/>
                </a:cubicBezTo>
                <a:cubicBezTo>
                  <a:pt x="3" y="5"/>
                  <a:pt x="0" y="11"/>
                  <a:pt x="1" y="17"/>
                </a:cubicBezTo>
                <a:cubicBezTo>
                  <a:pt x="2" y="19"/>
                  <a:pt x="5" y="18"/>
                  <a:pt x="5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08"/>
          <p:cNvSpPr>
            <a:spLocks/>
          </p:cNvSpPr>
          <p:nvPr/>
        </p:nvSpPr>
        <p:spPr bwMode="auto">
          <a:xfrm>
            <a:off x="3910013" y="1998663"/>
            <a:ext cx="36512" cy="46038"/>
          </a:xfrm>
          <a:custGeom>
            <a:avLst/>
            <a:gdLst>
              <a:gd name="T0" fmla="*/ 12 w 15"/>
              <a:gd name="T1" fmla="*/ 1 h 19"/>
              <a:gd name="T2" fmla="*/ 1 w 15"/>
              <a:gd name="T3" fmla="*/ 13 h 19"/>
              <a:gd name="T4" fmla="*/ 6 w 15"/>
              <a:gd name="T5" fmla="*/ 16 h 19"/>
              <a:gd name="T6" fmla="*/ 15 w 15"/>
              <a:gd name="T7" fmla="*/ 3 h 19"/>
              <a:gd name="T8" fmla="*/ 12 w 15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2" y="1"/>
                </a:moveTo>
                <a:cubicBezTo>
                  <a:pt x="7" y="3"/>
                  <a:pt x="4" y="9"/>
                  <a:pt x="1" y="13"/>
                </a:cubicBezTo>
                <a:cubicBezTo>
                  <a:pt x="0" y="16"/>
                  <a:pt x="4" y="19"/>
                  <a:pt x="6" y="16"/>
                </a:cubicBezTo>
                <a:cubicBezTo>
                  <a:pt x="10" y="13"/>
                  <a:pt x="14" y="8"/>
                  <a:pt x="15" y="3"/>
                </a:cubicBezTo>
                <a:cubicBezTo>
                  <a:pt x="15" y="2"/>
                  <a:pt x="13" y="0"/>
                  <a:pt x="1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09"/>
          <p:cNvSpPr>
            <a:spLocks/>
          </p:cNvSpPr>
          <p:nvPr/>
        </p:nvSpPr>
        <p:spPr bwMode="auto">
          <a:xfrm>
            <a:off x="4052888" y="1978026"/>
            <a:ext cx="31750" cy="42863"/>
          </a:xfrm>
          <a:custGeom>
            <a:avLst/>
            <a:gdLst>
              <a:gd name="T0" fmla="*/ 4 w 13"/>
              <a:gd name="T1" fmla="*/ 16 h 17"/>
              <a:gd name="T2" fmla="*/ 7 w 13"/>
              <a:gd name="T3" fmla="*/ 13 h 17"/>
              <a:gd name="T4" fmla="*/ 8 w 13"/>
              <a:gd name="T5" fmla="*/ 9 h 17"/>
              <a:gd name="T6" fmla="*/ 8 w 13"/>
              <a:gd name="T7" fmla="*/ 8 h 17"/>
              <a:gd name="T8" fmla="*/ 12 w 13"/>
              <a:gd name="T9" fmla="*/ 3 h 17"/>
              <a:gd name="T10" fmla="*/ 10 w 13"/>
              <a:gd name="T11" fmla="*/ 1 h 17"/>
              <a:gd name="T12" fmla="*/ 8 w 13"/>
              <a:gd name="T13" fmla="*/ 1 h 17"/>
              <a:gd name="T14" fmla="*/ 4 w 13"/>
              <a:gd name="T15" fmla="*/ 4 h 17"/>
              <a:gd name="T16" fmla="*/ 3 w 13"/>
              <a:gd name="T17" fmla="*/ 5 h 17"/>
              <a:gd name="T18" fmla="*/ 0 w 13"/>
              <a:gd name="T19" fmla="*/ 14 h 17"/>
              <a:gd name="T20" fmla="*/ 4 w 13"/>
              <a:gd name="T2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7">
                <a:moveTo>
                  <a:pt x="4" y="16"/>
                </a:moveTo>
                <a:cubicBezTo>
                  <a:pt x="5" y="16"/>
                  <a:pt x="7" y="15"/>
                  <a:pt x="7" y="13"/>
                </a:cubicBezTo>
                <a:cubicBezTo>
                  <a:pt x="7" y="12"/>
                  <a:pt x="7" y="10"/>
                  <a:pt x="8" y="9"/>
                </a:cubicBezTo>
                <a:cubicBezTo>
                  <a:pt x="8" y="9"/>
                  <a:pt x="8" y="8"/>
                  <a:pt x="8" y="8"/>
                </a:cubicBezTo>
                <a:cubicBezTo>
                  <a:pt x="9" y="7"/>
                  <a:pt x="10" y="5"/>
                  <a:pt x="12" y="3"/>
                </a:cubicBezTo>
                <a:cubicBezTo>
                  <a:pt x="13" y="2"/>
                  <a:pt x="12" y="0"/>
                  <a:pt x="10" y="1"/>
                </a:cubicBezTo>
                <a:cubicBezTo>
                  <a:pt x="10" y="1"/>
                  <a:pt x="9" y="1"/>
                  <a:pt x="8" y="1"/>
                </a:cubicBezTo>
                <a:cubicBezTo>
                  <a:pt x="7" y="2"/>
                  <a:pt x="5" y="3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6"/>
                  <a:pt x="2" y="17"/>
                  <a:pt x="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10"/>
          <p:cNvSpPr>
            <a:spLocks/>
          </p:cNvSpPr>
          <p:nvPr/>
        </p:nvSpPr>
        <p:spPr bwMode="auto">
          <a:xfrm>
            <a:off x="3665538" y="2241551"/>
            <a:ext cx="44450" cy="23813"/>
          </a:xfrm>
          <a:custGeom>
            <a:avLst/>
            <a:gdLst>
              <a:gd name="T0" fmla="*/ 3 w 18"/>
              <a:gd name="T1" fmla="*/ 6 h 10"/>
              <a:gd name="T2" fmla="*/ 16 w 18"/>
              <a:gd name="T3" fmla="*/ 10 h 10"/>
              <a:gd name="T4" fmla="*/ 17 w 18"/>
              <a:gd name="T5" fmla="*/ 7 h 10"/>
              <a:gd name="T6" fmla="*/ 5 w 18"/>
              <a:gd name="T7" fmla="*/ 2 h 10"/>
              <a:gd name="T8" fmla="*/ 3 w 18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3" y="6"/>
                </a:moveTo>
                <a:cubicBezTo>
                  <a:pt x="7" y="8"/>
                  <a:pt x="12" y="10"/>
                  <a:pt x="16" y="10"/>
                </a:cubicBezTo>
                <a:cubicBezTo>
                  <a:pt x="18" y="10"/>
                  <a:pt x="18" y="8"/>
                  <a:pt x="17" y="7"/>
                </a:cubicBezTo>
                <a:cubicBezTo>
                  <a:pt x="13" y="5"/>
                  <a:pt x="9" y="4"/>
                  <a:pt x="5" y="2"/>
                </a:cubicBezTo>
                <a:cubicBezTo>
                  <a:pt x="3" y="0"/>
                  <a:pt x="0" y="5"/>
                  <a:pt x="3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11"/>
          <p:cNvSpPr>
            <a:spLocks/>
          </p:cNvSpPr>
          <p:nvPr/>
        </p:nvSpPr>
        <p:spPr bwMode="auto">
          <a:xfrm>
            <a:off x="3814763" y="2184401"/>
            <a:ext cx="41275" cy="34925"/>
          </a:xfrm>
          <a:custGeom>
            <a:avLst/>
            <a:gdLst>
              <a:gd name="T0" fmla="*/ 5 w 17"/>
              <a:gd name="T1" fmla="*/ 7 h 14"/>
              <a:gd name="T2" fmla="*/ 8 w 17"/>
              <a:gd name="T3" fmla="*/ 10 h 14"/>
              <a:gd name="T4" fmla="*/ 15 w 17"/>
              <a:gd name="T5" fmla="*/ 13 h 14"/>
              <a:gd name="T6" fmla="*/ 16 w 17"/>
              <a:gd name="T7" fmla="*/ 11 h 14"/>
              <a:gd name="T8" fmla="*/ 11 w 17"/>
              <a:gd name="T9" fmla="*/ 6 h 14"/>
              <a:gd name="T10" fmla="*/ 5 w 17"/>
              <a:gd name="T11" fmla="*/ 2 h 14"/>
              <a:gd name="T12" fmla="*/ 4 w 17"/>
              <a:gd name="T13" fmla="*/ 1 h 14"/>
              <a:gd name="T14" fmla="*/ 2 w 17"/>
              <a:gd name="T15" fmla="*/ 4 h 14"/>
              <a:gd name="T16" fmla="*/ 5 w 17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4">
                <a:moveTo>
                  <a:pt x="5" y="7"/>
                </a:moveTo>
                <a:cubicBezTo>
                  <a:pt x="6" y="8"/>
                  <a:pt x="7" y="9"/>
                  <a:pt x="8" y="10"/>
                </a:cubicBezTo>
                <a:cubicBezTo>
                  <a:pt x="10" y="11"/>
                  <a:pt x="12" y="12"/>
                  <a:pt x="15" y="13"/>
                </a:cubicBezTo>
                <a:cubicBezTo>
                  <a:pt x="16" y="14"/>
                  <a:pt x="17" y="12"/>
                  <a:pt x="16" y="11"/>
                </a:cubicBezTo>
                <a:cubicBezTo>
                  <a:pt x="14" y="10"/>
                  <a:pt x="13" y="8"/>
                  <a:pt x="11" y="6"/>
                </a:cubicBezTo>
                <a:cubicBezTo>
                  <a:pt x="9" y="5"/>
                  <a:pt x="7" y="3"/>
                  <a:pt x="5" y="2"/>
                </a:cubicBezTo>
                <a:cubicBezTo>
                  <a:pt x="5" y="2"/>
                  <a:pt x="4" y="1"/>
                  <a:pt x="4" y="1"/>
                </a:cubicBezTo>
                <a:cubicBezTo>
                  <a:pt x="2" y="0"/>
                  <a:pt x="0" y="2"/>
                  <a:pt x="2" y="4"/>
                </a:cubicBezTo>
                <a:cubicBezTo>
                  <a:pt x="3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12"/>
          <p:cNvSpPr>
            <a:spLocks/>
          </p:cNvSpPr>
          <p:nvPr/>
        </p:nvSpPr>
        <p:spPr bwMode="auto">
          <a:xfrm>
            <a:off x="4111625" y="2085976"/>
            <a:ext cx="42862" cy="47625"/>
          </a:xfrm>
          <a:custGeom>
            <a:avLst/>
            <a:gdLst>
              <a:gd name="T0" fmla="*/ 8 w 18"/>
              <a:gd name="T1" fmla="*/ 3 h 19"/>
              <a:gd name="T2" fmla="*/ 2 w 18"/>
              <a:gd name="T3" fmla="*/ 7 h 19"/>
              <a:gd name="T4" fmla="*/ 5 w 18"/>
              <a:gd name="T5" fmla="*/ 12 h 19"/>
              <a:gd name="T6" fmla="*/ 9 w 18"/>
              <a:gd name="T7" fmla="*/ 16 h 19"/>
              <a:gd name="T8" fmla="*/ 17 w 18"/>
              <a:gd name="T9" fmla="*/ 19 h 19"/>
              <a:gd name="T10" fmla="*/ 18 w 18"/>
              <a:gd name="T11" fmla="*/ 16 h 19"/>
              <a:gd name="T12" fmla="*/ 18 w 18"/>
              <a:gd name="T13" fmla="*/ 16 h 19"/>
              <a:gd name="T14" fmla="*/ 16 w 18"/>
              <a:gd name="T15" fmla="*/ 12 h 19"/>
              <a:gd name="T16" fmla="*/ 13 w 18"/>
              <a:gd name="T17" fmla="*/ 10 h 19"/>
              <a:gd name="T18" fmla="*/ 8 w 18"/>
              <a:gd name="T1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9">
                <a:moveTo>
                  <a:pt x="8" y="3"/>
                </a:moveTo>
                <a:cubicBezTo>
                  <a:pt x="5" y="0"/>
                  <a:pt x="0" y="3"/>
                  <a:pt x="2" y="7"/>
                </a:cubicBezTo>
                <a:cubicBezTo>
                  <a:pt x="3" y="8"/>
                  <a:pt x="4" y="10"/>
                  <a:pt x="5" y="12"/>
                </a:cubicBezTo>
                <a:cubicBezTo>
                  <a:pt x="6" y="13"/>
                  <a:pt x="8" y="15"/>
                  <a:pt x="9" y="16"/>
                </a:cubicBezTo>
                <a:cubicBezTo>
                  <a:pt x="11" y="18"/>
                  <a:pt x="14" y="19"/>
                  <a:pt x="17" y="19"/>
                </a:cubicBezTo>
                <a:cubicBezTo>
                  <a:pt x="18" y="18"/>
                  <a:pt x="18" y="17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4"/>
                  <a:pt x="17" y="13"/>
                  <a:pt x="16" y="12"/>
                </a:cubicBezTo>
                <a:cubicBezTo>
                  <a:pt x="15" y="11"/>
                  <a:pt x="14" y="11"/>
                  <a:pt x="13" y="10"/>
                </a:cubicBezTo>
                <a:cubicBezTo>
                  <a:pt x="11" y="8"/>
                  <a:pt x="9" y="6"/>
                  <a:pt x="8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13"/>
          <p:cNvSpPr>
            <a:spLocks/>
          </p:cNvSpPr>
          <p:nvPr/>
        </p:nvSpPr>
        <p:spPr bwMode="auto">
          <a:xfrm>
            <a:off x="3702050" y="2392363"/>
            <a:ext cx="46037" cy="25400"/>
          </a:xfrm>
          <a:custGeom>
            <a:avLst/>
            <a:gdLst>
              <a:gd name="T0" fmla="*/ 11 w 19"/>
              <a:gd name="T1" fmla="*/ 1 h 10"/>
              <a:gd name="T2" fmla="*/ 3 w 19"/>
              <a:gd name="T3" fmla="*/ 0 h 10"/>
              <a:gd name="T4" fmla="*/ 3 w 19"/>
              <a:gd name="T5" fmla="*/ 6 h 10"/>
              <a:gd name="T6" fmla="*/ 10 w 19"/>
              <a:gd name="T7" fmla="*/ 8 h 10"/>
              <a:gd name="T8" fmla="*/ 17 w 19"/>
              <a:gd name="T9" fmla="*/ 9 h 10"/>
              <a:gd name="T10" fmla="*/ 19 w 19"/>
              <a:gd name="T11" fmla="*/ 7 h 10"/>
              <a:gd name="T12" fmla="*/ 11 w 1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0">
                <a:moveTo>
                  <a:pt x="11" y="1"/>
                </a:moveTo>
                <a:cubicBezTo>
                  <a:pt x="8" y="0"/>
                  <a:pt x="6" y="0"/>
                  <a:pt x="3" y="0"/>
                </a:cubicBezTo>
                <a:cubicBezTo>
                  <a:pt x="0" y="1"/>
                  <a:pt x="0" y="5"/>
                  <a:pt x="3" y="6"/>
                </a:cubicBezTo>
                <a:cubicBezTo>
                  <a:pt x="5" y="7"/>
                  <a:pt x="7" y="7"/>
                  <a:pt x="10" y="8"/>
                </a:cubicBezTo>
                <a:cubicBezTo>
                  <a:pt x="12" y="9"/>
                  <a:pt x="15" y="10"/>
                  <a:pt x="17" y="9"/>
                </a:cubicBezTo>
                <a:cubicBezTo>
                  <a:pt x="18" y="9"/>
                  <a:pt x="19" y="8"/>
                  <a:pt x="19" y="7"/>
                </a:cubicBezTo>
                <a:cubicBezTo>
                  <a:pt x="18" y="4"/>
                  <a:pt x="14" y="2"/>
                  <a:pt x="1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14"/>
          <p:cNvSpPr>
            <a:spLocks/>
          </p:cNvSpPr>
          <p:nvPr/>
        </p:nvSpPr>
        <p:spPr bwMode="auto">
          <a:xfrm>
            <a:off x="4144963" y="2236788"/>
            <a:ext cx="44450" cy="41275"/>
          </a:xfrm>
          <a:custGeom>
            <a:avLst/>
            <a:gdLst>
              <a:gd name="T0" fmla="*/ 10 w 18"/>
              <a:gd name="T1" fmla="*/ 4 h 17"/>
              <a:gd name="T2" fmla="*/ 3 w 18"/>
              <a:gd name="T3" fmla="*/ 8 h 17"/>
              <a:gd name="T4" fmla="*/ 15 w 18"/>
              <a:gd name="T5" fmla="*/ 16 h 17"/>
              <a:gd name="T6" fmla="*/ 17 w 18"/>
              <a:gd name="T7" fmla="*/ 13 h 17"/>
              <a:gd name="T8" fmla="*/ 10 w 1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">
                <a:moveTo>
                  <a:pt x="10" y="4"/>
                </a:moveTo>
                <a:cubicBezTo>
                  <a:pt x="7" y="0"/>
                  <a:pt x="0" y="4"/>
                  <a:pt x="3" y="8"/>
                </a:cubicBezTo>
                <a:cubicBezTo>
                  <a:pt x="6" y="12"/>
                  <a:pt x="10" y="17"/>
                  <a:pt x="15" y="16"/>
                </a:cubicBezTo>
                <a:cubicBezTo>
                  <a:pt x="17" y="16"/>
                  <a:pt x="18" y="14"/>
                  <a:pt x="17" y="13"/>
                </a:cubicBezTo>
                <a:cubicBezTo>
                  <a:pt x="15" y="10"/>
                  <a:pt x="12" y="7"/>
                  <a:pt x="1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15"/>
          <p:cNvSpPr>
            <a:spLocks/>
          </p:cNvSpPr>
          <p:nvPr/>
        </p:nvSpPr>
        <p:spPr bwMode="auto">
          <a:xfrm>
            <a:off x="3935413" y="1693863"/>
            <a:ext cx="111125" cy="74613"/>
          </a:xfrm>
          <a:custGeom>
            <a:avLst/>
            <a:gdLst>
              <a:gd name="T0" fmla="*/ 0 w 46"/>
              <a:gd name="T1" fmla="*/ 13 h 30"/>
              <a:gd name="T2" fmla="*/ 8 w 46"/>
              <a:gd name="T3" fmla="*/ 26 h 30"/>
              <a:gd name="T4" fmla="*/ 10 w 46"/>
              <a:gd name="T5" fmla="*/ 24 h 30"/>
              <a:gd name="T6" fmla="*/ 6 w 46"/>
              <a:gd name="T7" fmla="*/ 15 h 30"/>
              <a:gd name="T8" fmla="*/ 23 w 46"/>
              <a:gd name="T9" fmla="*/ 8 h 30"/>
              <a:gd name="T10" fmla="*/ 37 w 46"/>
              <a:gd name="T11" fmla="*/ 16 h 30"/>
              <a:gd name="T12" fmla="*/ 13 w 46"/>
              <a:gd name="T13" fmla="*/ 24 h 30"/>
              <a:gd name="T14" fmla="*/ 16 w 46"/>
              <a:gd name="T15" fmla="*/ 29 h 30"/>
              <a:gd name="T16" fmla="*/ 43 w 46"/>
              <a:gd name="T17" fmla="*/ 23 h 30"/>
              <a:gd name="T18" fmla="*/ 45 w 46"/>
              <a:gd name="T19" fmla="*/ 18 h 30"/>
              <a:gd name="T20" fmla="*/ 30 w 46"/>
              <a:gd name="T21" fmla="*/ 0 h 30"/>
              <a:gd name="T22" fmla="*/ 2 w 46"/>
              <a:gd name="T23" fmla="*/ 10 h 30"/>
              <a:gd name="T24" fmla="*/ 0 w 46"/>
              <a:gd name="T25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30">
                <a:moveTo>
                  <a:pt x="0" y="13"/>
                </a:moveTo>
                <a:cubicBezTo>
                  <a:pt x="0" y="18"/>
                  <a:pt x="2" y="26"/>
                  <a:pt x="8" y="26"/>
                </a:cubicBezTo>
                <a:cubicBezTo>
                  <a:pt x="10" y="27"/>
                  <a:pt x="11" y="25"/>
                  <a:pt x="10" y="24"/>
                </a:cubicBezTo>
                <a:cubicBezTo>
                  <a:pt x="9" y="21"/>
                  <a:pt x="7" y="18"/>
                  <a:pt x="6" y="15"/>
                </a:cubicBezTo>
                <a:cubicBezTo>
                  <a:pt x="11" y="12"/>
                  <a:pt x="17" y="10"/>
                  <a:pt x="23" y="8"/>
                </a:cubicBezTo>
                <a:cubicBezTo>
                  <a:pt x="31" y="6"/>
                  <a:pt x="36" y="8"/>
                  <a:pt x="37" y="16"/>
                </a:cubicBezTo>
                <a:cubicBezTo>
                  <a:pt x="29" y="18"/>
                  <a:pt x="19" y="19"/>
                  <a:pt x="13" y="24"/>
                </a:cubicBezTo>
                <a:cubicBezTo>
                  <a:pt x="10" y="26"/>
                  <a:pt x="13" y="30"/>
                  <a:pt x="16" y="29"/>
                </a:cubicBezTo>
                <a:cubicBezTo>
                  <a:pt x="24" y="26"/>
                  <a:pt x="34" y="25"/>
                  <a:pt x="43" y="23"/>
                </a:cubicBezTo>
                <a:cubicBezTo>
                  <a:pt x="45" y="22"/>
                  <a:pt x="46" y="20"/>
                  <a:pt x="45" y="18"/>
                </a:cubicBezTo>
                <a:cubicBezTo>
                  <a:pt x="44" y="8"/>
                  <a:pt x="41" y="0"/>
                  <a:pt x="30" y="0"/>
                </a:cubicBezTo>
                <a:cubicBezTo>
                  <a:pt x="19" y="0"/>
                  <a:pt x="11" y="7"/>
                  <a:pt x="2" y="10"/>
                </a:cubicBezTo>
                <a:cubicBezTo>
                  <a:pt x="1" y="11"/>
                  <a:pt x="0" y="12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16"/>
          <p:cNvSpPr>
            <a:spLocks/>
          </p:cNvSpPr>
          <p:nvPr/>
        </p:nvSpPr>
        <p:spPr bwMode="auto">
          <a:xfrm>
            <a:off x="4275138" y="2233613"/>
            <a:ext cx="34925" cy="93663"/>
          </a:xfrm>
          <a:custGeom>
            <a:avLst/>
            <a:gdLst>
              <a:gd name="T0" fmla="*/ 13 w 14"/>
              <a:gd name="T1" fmla="*/ 0 h 38"/>
              <a:gd name="T2" fmla="*/ 10 w 14"/>
              <a:gd name="T3" fmla="*/ 1 h 38"/>
              <a:gd name="T4" fmla="*/ 0 w 14"/>
              <a:gd name="T5" fmla="*/ 35 h 38"/>
              <a:gd name="T6" fmla="*/ 3 w 14"/>
              <a:gd name="T7" fmla="*/ 37 h 38"/>
              <a:gd name="T8" fmla="*/ 13 w 14"/>
              <a:gd name="T9" fmla="*/ 12 h 38"/>
              <a:gd name="T10" fmla="*/ 14 w 14"/>
              <a:gd name="T11" fmla="*/ 2 h 38"/>
              <a:gd name="T12" fmla="*/ 13 w 14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8">
                <a:moveTo>
                  <a:pt x="13" y="0"/>
                </a:moveTo>
                <a:cubicBezTo>
                  <a:pt x="12" y="0"/>
                  <a:pt x="10" y="0"/>
                  <a:pt x="10" y="1"/>
                </a:cubicBezTo>
                <a:cubicBezTo>
                  <a:pt x="7" y="13"/>
                  <a:pt x="2" y="24"/>
                  <a:pt x="0" y="35"/>
                </a:cubicBezTo>
                <a:cubicBezTo>
                  <a:pt x="0" y="37"/>
                  <a:pt x="2" y="38"/>
                  <a:pt x="3" y="37"/>
                </a:cubicBezTo>
                <a:cubicBezTo>
                  <a:pt x="10" y="30"/>
                  <a:pt x="12" y="21"/>
                  <a:pt x="13" y="12"/>
                </a:cubicBezTo>
                <a:cubicBezTo>
                  <a:pt x="13" y="9"/>
                  <a:pt x="14" y="5"/>
                  <a:pt x="14" y="2"/>
                </a:cubicBezTo>
                <a:cubicBezTo>
                  <a:pt x="14" y="1"/>
                  <a:pt x="14" y="0"/>
                  <a:pt x="13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17"/>
          <p:cNvSpPr>
            <a:spLocks/>
          </p:cNvSpPr>
          <p:nvPr/>
        </p:nvSpPr>
        <p:spPr bwMode="auto">
          <a:xfrm>
            <a:off x="4314825" y="2246313"/>
            <a:ext cx="28575" cy="65088"/>
          </a:xfrm>
          <a:custGeom>
            <a:avLst/>
            <a:gdLst>
              <a:gd name="T0" fmla="*/ 1 w 12"/>
              <a:gd name="T1" fmla="*/ 26 h 27"/>
              <a:gd name="T2" fmla="*/ 4 w 12"/>
              <a:gd name="T3" fmla="*/ 26 h 27"/>
              <a:gd name="T4" fmla="*/ 8 w 12"/>
              <a:gd name="T5" fmla="*/ 1 h 27"/>
              <a:gd name="T6" fmla="*/ 5 w 12"/>
              <a:gd name="T7" fmla="*/ 1 h 27"/>
              <a:gd name="T8" fmla="*/ 3 w 12"/>
              <a:gd name="T9" fmla="*/ 13 h 27"/>
              <a:gd name="T10" fmla="*/ 1 w 12"/>
              <a:gd name="T11" fmla="*/ 19 h 27"/>
              <a:gd name="T12" fmla="*/ 0 w 12"/>
              <a:gd name="T13" fmla="*/ 24 h 27"/>
              <a:gd name="T14" fmla="*/ 1 w 12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7">
                <a:moveTo>
                  <a:pt x="1" y="26"/>
                </a:moveTo>
                <a:cubicBezTo>
                  <a:pt x="2" y="27"/>
                  <a:pt x="3" y="27"/>
                  <a:pt x="4" y="26"/>
                </a:cubicBezTo>
                <a:cubicBezTo>
                  <a:pt x="12" y="21"/>
                  <a:pt x="12" y="8"/>
                  <a:pt x="8" y="1"/>
                </a:cubicBezTo>
                <a:cubicBezTo>
                  <a:pt x="7" y="0"/>
                  <a:pt x="6" y="0"/>
                  <a:pt x="5" y="1"/>
                </a:cubicBezTo>
                <a:cubicBezTo>
                  <a:pt x="4" y="5"/>
                  <a:pt x="3" y="9"/>
                  <a:pt x="3" y="13"/>
                </a:cubicBezTo>
                <a:cubicBezTo>
                  <a:pt x="2" y="15"/>
                  <a:pt x="2" y="17"/>
                  <a:pt x="1" y="19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5"/>
                  <a:pt x="1" y="25"/>
                  <a:pt x="1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18"/>
          <p:cNvSpPr>
            <a:spLocks/>
          </p:cNvSpPr>
          <p:nvPr/>
        </p:nvSpPr>
        <p:spPr bwMode="auto">
          <a:xfrm>
            <a:off x="10306050" y="558801"/>
            <a:ext cx="173037" cy="360363"/>
          </a:xfrm>
          <a:custGeom>
            <a:avLst/>
            <a:gdLst>
              <a:gd name="T0" fmla="*/ 50 w 71"/>
              <a:gd name="T1" fmla="*/ 68 h 147"/>
              <a:gd name="T2" fmla="*/ 37 w 71"/>
              <a:gd name="T3" fmla="*/ 69 h 147"/>
              <a:gd name="T4" fmla="*/ 13 w 71"/>
              <a:gd name="T5" fmla="*/ 72 h 147"/>
              <a:gd name="T6" fmla="*/ 13 w 71"/>
              <a:gd name="T7" fmla="*/ 61 h 147"/>
              <a:gd name="T8" fmla="*/ 14 w 71"/>
              <a:gd name="T9" fmla="*/ 39 h 147"/>
              <a:gd name="T10" fmla="*/ 14 w 71"/>
              <a:gd name="T11" fmla="*/ 35 h 147"/>
              <a:gd name="T12" fmla="*/ 9 w 71"/>
              <a:gd name="T13" fmla="*/ 2 h 147"/>
              <a:gd name="T14" fmla="*/ 5 w 71"/>
              <a:gd name="T15" fmla="*/ 3 h 147"/>
              <a:gd name="T16" fmla="*/ 5 w 71"/>
              <a:gd name="T17" fmla="*/ 35 h 147"/>
              <a:gd name="T18" fmla="*/ 5 w 71"/>
              <a:gd name="T19" fmla="*/ 39 h 147"/>
              <a:gd name="T20" fmla="*/ 3 w 71"/>
              <a:gd name="T21" fmla="*/ 77 h 147"/>
              <a:gd name="T22" fmla="*/ 6 w 71"/>
              <a:gd name="T23" fmla="*/ 135 h 147"/>
              <a:gd name="T24" fmla="*/ 7 w 71"/>
              <a:gd name="T25" fmla="*/ 139 h 147"/>
              <a:gd name="T26" fmla="*/ 9 w 71"/>
              <a:gd name="T27" fmla="*/ 143 h 147"/>
              <a:gd name="T28" fmla="*/ 16 w 71"/>
              <a:gd name="T29" fmla="*/ 140 h 147"/>
              <a:gd name="T30" fmla="*/ 16 w 71"/>
              <a:gd name="T31" fmla="*/ 139 h 147"/>
              <a:gd name="T32" fmla="*/ 15 w 71"/>
              <a:gd name="T33" fmla="*/ 135 h 147"/>
              <a:gd name="T34" fmla="*/ 13 w 71"/>
              <a:gd name="T35" fmla="*/ 80 h 147"/>
              <a:gd name="T36" fmla="*/ 35 w 71"/>
              <a:gd name="T37" fmla="*/ 80 h 147"/>
              <a:gd name="T38" fmla="*/ 50 w 71"/>
              <a:gd name="T39" fmla="*/ 78 h 147"/>
              <a:gd name="T40" fmla="*/ 54 w 71"/>
              <a:gd name="T41" fmla="*/ 77 h 147"/>
              <a:gd name="T42" fmla="*/ 54 w 71"/>
              <a:gd name="T43" fmla="*/ 84 h 147"/>
              <a:gd name="T44" fmla="*/ 64 w 71"/>
              <a:gd name="T45" fmla="*/ 135 h 147"/>
              <a:gd name="T46" fmla="*/ 66 w 71"/>
              <a:gd name="T47" fmla="*/ 138 h 147"/>
              <a:gd name="T48" fmla="*/ 66 w 71"/>
              <a:gd name="T49" fmla="*/ 139 h 147"/>
              <a:gd name="T50" fmla="*/ 70 w 71"/>
              <a:gd name="T51" fmla="*/ 139 h 147"/>
              <a:gd name="T52" fmla="*/ 71 w 71"/>
              <a:gd name="T53" fmla="*/ 137 h 147"/>
              <a:gd name="T54" fmla="*/ 71 w 71"/>
              <a:gd name="T55" fmla="*/ 135 h 147"/>
              <a:gd name="T56" fmla="*/ 62 w 71"/>
              <a:gd name="T57" fmla="*/ 77 h 147"/>
              <a:gd name="T58" fmla="*/ 59 w 71"/>
              <a:gd name="T59" fmla="*/ 39 h 147"/>
              <a:gd name="T60" fmla="*/ 59 w 71"/>
              <a:gd name="T61" fmla="*/ 35 h 147"/>
              <a:gd name="T62" fmla="*/ 55 w 71"/>
              <a:gd name="T63" fmla="*/ 8 h 147"/>
              <a:gd name="T64" fmla="*/ 54 w 71"/>
              <a:gd name="T65" fmla="*/ 7 h 147"/>
              <a:gd name="T66" fmla="*/ 50 w 71"/>
              <a:gd name="T67" fmla="*/ 8 h 147"/>
              <a:gd name="T68" fmla="*/ 53 w 71"/>
              <a:gd name="T69" fmla="*/ 68 h 147"/>
              <a:gd name="T70" fmla="*/ 50 w 71"/>
              <a:gd name="T71" fmla="*/ 6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147">
                <a:moveTo>
                  <a:pt x="50" y="68"/>
                </a:moveTo>
                <a:cubicBezTo>
                  <a:pt x="46" y="68"/>
                  <a:pt x="41" y="69"/>
                  <a:pt x="37" y="69"/>
                </a:cubicBezTo>
                <a:cubicBezTo>
                  <a:pt x="29" y="70"/>
                  <a:pt x="21" y="71"/>
                  <a:pt x="13" y="72"/>
                </a:cubicBezTo>
                <a:cubicBezTo>
                  <a:pt x="13" y="68"/>
                  <a:pt x="13" y="65"/>
                  <a:pt x="13" y="61"/>
                </a:cubicBezTo>
                <a:cubicBezTo>
                  <a:pt x="14" y="54"/>
                  <a:pt x="14" y="46"/>
                  <a:pt x="14" y="39"/>
                </a:cubicBezTo>
                <a:cubicBezTo>
                  <a:pt x="14" y="38"/>
                  <a:pt x="14" y="36"/>
                  <a:pt x="14" y="35"/>
                </a:cubicBezTo>
                <a:cubicBezTo>
                  <a:pt x="14" y="24"/>
                  <a:pt x="13" y="13"/>
                  <a:pt x="9" y="2"/>
                </a:cubicBezTo>
                <a:cubicBezTo>
                  <a:pt x="8" y="0"/>
                  <a:pt x="5" y="1"/>
                  <a:pt x="5" y="3"/>
                </a:cubicBezTo>
                <a:cubicBezTo>
                  <a:pt x="5" y="14"/>
                  <a:pt x="5" y="24"/>
                  <a:pt x="5" y="35"/>
                </a:cubicBezTo>
                <a:cubicBezTo>
                  <a:pt x="5" y="36"/>
                  <a:pt x="5" y="38"/>
                  <a:pt x="5" y="39"/>
                </a:cubicBezTo>
                <a:cubicBezTo>
                  <a:pt x="4" y="51"/>
                  <a:pt x="4" y="64"/>
                  <a:pt x="3" y="77"/>
                </a:cubicBezTo>
                <a:cubicBezTo>
                  <a:pt x="2" y="95"/>
                  <a:pt x="0" y="117"/>
                  <a:pt x="6" y="135"/>
                </a:cubicBezTo>
                <a:cubicBezTo>
                  <a:pt x="6" y="136"/>
                  <a:pt x="7" y="138"/>
                  <a:pt x="7" y="139"/>
                </a:cubicBezTo>
                <a:cubicBezTo>
                  <a:pt x="8" y="140"/>
                  <a:pt x="8" y="142"/>
                  <a:pt x="9" y="143"/>
                </a:cubicBezTo>
                <a:cubicBezTo>
                  <a:pt x="11" y="147"/>
                  <a:pt x="16" y="145"/>
                  <a:pt x="16" y="140"/>
                </a:cubicBezTo>
                <a:cubicBezTo>
                  <a:pt x="16" y="140"/>
                  <a:pt x="16" y="139"/>
                  <a:pt x="16" y="139"/>
                </a:cubicBezTo>
                <a:cubicBezTo>
                  <a:pt x="16" y="138"/>
                  <a:pt x="16" y="136"/>
                  <a:pt x="15" y="135"/>
                </a:cubicBezTo>
                <a:cubicBezTo>
                  <a:pt x="14" y="116"/>
                  <a:pt x="13" y="99"/>
                  <a:pt x="13" y="80"/>
                </a:cubicBezTo>
                <a:cubicBezTo>
                  <a:pt x="20" y="81"/>
                  <a:pt x="28" y="81"/>
                  <a:pt x="35" y="80"/>
                </a:cubicBezTo>
                <a:cubicBezTo>
                  <a:pt x="40" y="80"/>
                  <a:pt x="45" y="80"/>
                  <a:pt x="50" y="78"/>
                </a:cubicBezTo>
                <a:cubicBezTo>
                  <a:pt x="51" y="78"/>
                  <a:pt x="53" y="78"/>
                  <a:pt x="54" y="77"/>
                </a:cubicBezTo>
                <a:cubicBezTo>
                  <a:pt x="54" y="79"/>
                  <a:pt x="54" y="82"/>
                  <a:pt x="54" y="84"/>
                </a:cubicBezTo>
                <a:cubicBezTo>
                  <a:pt x="55" y="101"/>
                  <a:pt x="56" y="120"/>
                  <a:pt x="64" y="135"/>
                </a:cubicBezTo>
                <a:cubicBezTo>
                  <a:pt x="64" y="136"/>
                  <a:pt x="65" y="137"/>
                  <a:pt x="66" y="138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67" y="140"/>
                  <a:pt x="69" y="140"/>
                  <a:pt x="70" y="139"/>
                </a:cubicBezTo>
                <a:cubicBezTo>
                  <a:pt x="70" y="139"/>
                  <a:pt x="71" y="138"/>
                  <a:pt x="71" y="137"/>
                </a:cubicBezTo>
                <a:cubicBezTo>
                  <a:pt x="71" y="137"/>
                  <a:pt x="71" y="136"/>
                  <a:pt x="71" y="135"/>
                </a:cubicBezTo>
                <a:cubicBezTo>
                  <a:pt x="70" y="116"/>
                  <a:pt x="64" y="96"/>
                  <a:pt x="62" y="77"/>
                </a:cubicBezTo>
                <a:cubicBezTo>
                  <a:pt x="61" y="64"/>
                  <a:pt x="60" y="52"/>
                  <a:pt x="59" y="39"/>
                </a:cubicBezTo>
                <a:cubicBezTo>
                  <a:pt x="59" y="38"/>
                  <a:pt x="59" y="36"/>
                  <a:pt x="59" y="35"/>
                </a:cubicBezTo>
                <a:cubicBezTo>
                  <a:pt x="58" y="26"/>
                  <a:pt x="57" y="17"/>
                  <a:pt x="55" y="8"/>
                </a:cubicBezTo>
                <a:cubicBezTo>
                  <a:pt x="55" y="7"/>
                  <a:pt x="54" y="7"/>
                  <a:pt x="54" y="7"/>
                </a:cubicBezTo>
                <a:cubicBezTo>
                  <a:pt x="53" y="6"/>
                  <a:pt x="50" y="6"/>
                  <a:pt x="50" y="8"/>
                </a:cubicBezTo>
                <a:cubicBezTo>
                  <a:pt x="51" y="28"/>
                  <a:pt x="52" y="48"/>
                  <a:pt x="53" y="68"/>
                </a:cubicBezTo>
                <a:cubicBezTo>
                  <a:pt x="52" y="68"/>
                  <a:pt x="51" y="68"/>
                  <a:pt x="50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19"/>
          <p:cNvSpPr>
            <a:spLocks/>
          </p:cNvSpPr>
          <p:nvPr/>
        </p:nvSpPr>
        <p:spPr bwMode="auto">
          <a:xfrm>
            <a:off x="10506075" y="811213"/>
            <a:ext cx="120650" cy="130175"/>
          </a:xfrm>
          <a:custGeom>
            <a:avLst/>
            <a:gdLst>
              <a:gd name="T0" fmla="*/ 33 w 49"/>
              <a:gd name="T1" fmla="*/ 15 h 53"/>
              <a:gd name="T2" fmla="*/ 2 w 49"/>
              <a:gd name="T3" fmla="*/ 16 h 53"/>
              <a:gd name="T4" fmla="*/ 6 w 49"/>
              <a:gd name="T5" fmla="*/ 18 h 53"/>
              <a:gd name="T6" fmla="*/ 22 w 49"/>
              <a:gd name="T7" fmla="*/ 16 h 53"/>
              <a:gd name="T8" fmla="*/ 19 w 49"/>
              <a:gd name="T9" fmla="*/ 26 h 53"/>
              <a:gd name="T10" fmla="*/ 12 w 49"/>
              <a:gd name="T11" fmla="*/ 32 h 53"/>
              <a:gd name="T12" fmla="*/ 7 w 49"/>
              <a:gd name="T13" fmla="*/ 36 h 53"/>
              <a:gd name="T14" fmla="*/ 2 w 49"/>
              <a:gd name="T15" fmla="*/ 41 h 53"/>
              <a:gd name="T16" fmla="*/ 5 w 49"/>
              <a:gd name="T17" fmla="*/ 49 h 53"/>
              <a:gd name="T18" fmla="*/ 24 w 49"/>
              <a:gd name="T19" fmla="*/ 52 h 53"/>
              <a:gd name="T20" fmla="*/ 44 w 49"/>
              <a:gd name="T21" fmla="*/ 52 h 53"/>
              <a:gd name="T22" fmla="*/ 44 w 49"/>
              <a:gd name="T23" fmla="*/ 43 h 53"/>
              <a:gd name="T24" fmla="*/ 28 w 49"/>
              <a:gd name="T25" fmla="*/ 41 h 53"/>
              <a:gd name="T26" fmla="*/ 19 w 49"/>
              <a:gd name="T27" fmla="*/ 41 h 53"/>
              <a:gd name="T28" fmla="*/ 24 w 49"/>
              <a:gd name="T29" fmla="*/ 36 h 53"/>
              <a:gd name="T30" fmla="*/ 28 w 49"/>
              <a:gd name="T31" fmla="*/ 32 h 53"/>
              <a:gd name="T32" fmla="*/ 33 w 49"/>
              <a:gd name="T33" fmla="*/ 1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3">
                <a:moveTo>
                  <a:pt x="33" y="15"/>
                </a:moveTo>
                <a:cubicBezTo>
                  <a:pt x="27" y="0"/>
                  <a:pt x="4" y="0"/>
                  <a:pt x="2" y="16"/>
                </a:cubicBezTo>
                <a:cubicBezTo>
                  <a:pt x="1" y="19"/>
                  <a:pt x="5" y="20"/>
                  <a:pt x="6" y="18"/>
                </a:cubicBezTo>
                <a:cubicBezTo>
                  <a:pt x="10" y="11"/>
                  <a:pt x="17" y="11"/>
                  <a:pt x="22" y="16"/>
                </a:cubicBezTo>
                <a:cubicBezTo>
                  <a:pt x="25" y="19"/>
                  <a:pt x="21" y="24"/>
                  <a:pt x="19" y="26"/>
                </a:cubicBezTo>
                <a:cubicBezTo>
                  <a:pt x="17" y="28"/>
                  <a:pt x="14" y="30"/>
                  <a:pt x="12" y="32"/>
                </a:cubicBezTo>
                <a:cubicBezTo>
                  <a:pt x="10" y="33"/>
                  <a:pt x="9" y="35"/>
                  <a:pt x="7" y="36"/>
                </a:cubicBezTo>
                <a:cubicBezTo>
                  <a:pt x="6" y="37"/>
                  <a:pt x="4" y="39"/>
                  <a:pt x="2" y="41"/>
                </a:cubicBezTo>
                <a:cubicBezTo>
                  <a:pt x="0" y="43"/>
                  <a:pt x="2" y="48"/>
                  <a:pt x="5" y="49"/>
                </a:cubicBezTo>
                <a:cubicBezTo>
                  <a:pt x="11" y="51"/>
                  <a:pt x="18" y="52"/>
                  <a:pt x="24" y="52"/>
                </a:cubicBezTo>
                <a:cubicBezTo>
                  <a:pt x="30" y="52"/>
                  <a:pt x="38" y="53"/>
                  <a:pt x="44" y="52"/>
                </a:cubicBezTo>
                <a:cubicBezTo>
                  <a:pt x="48" y="50"/>
                  <a:pt x="49" y="45"/>
                  <a:pt x="44" y="43"/>
                </a:cubicBezTo>
                <a:cubicBezTo>
                  <a:pt x="39" y="41"/>
                  <a:pt x="34" y="41"/>
                  <a:pt x="28" y="41"/>
                </a:cubicBezTo>
                <a:cubicBezTo>
                  <a:pt x="25" y="41"/>
                  <a:pt x="22" y="41"/>
                  <a:pt x="19" y="41"/>
                </a:cubicBezTo>
                <a:cubicBezTo>
                  <a:pt x="21" y="39"/>
                  <a:pt x="22" y="38"/>
                  <a:pt x="24" y="36"/>
                </a:cubicBezTo>
                <a:cubicBezTo>
                  <a:pt x="25" y="35"/>
                  <a:pt x="27" y="33"/>
                  <a:pt x="28" y="32"/>
                </a:cubicBezTo>
                <a:cubicBezTo>
                  <a:pt x="33" y="27"/>
                  <a:pt x="36" y="21"/>
                  <a:pt x="33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20"/>
          <p:cNvSpPr>
            <a:spLocks noEditPoints="1"/>
          </p:cNvSpPr>
          <p:nvPr/>
        </p:nvSpPr>
        <p:spPr bwMode="auto">
          <a:xfrm>
            <a:off x="10604500" y="558801"/>
            <a:ext cx="184150" cy="319088"/>
          </a:xfrm>
          <a:custGeom>
            <a:avLst/>
            <a:gdLst>
              <a:gd name="T0" fmla="*/ 27 w 75"/>
              <a:gd name="T1" fmla="*/ 4 h 130"/>
              <a:gd name="T2" fmla="*/ 2 w 75"/>
              <a:gd name="T3" fmla="*/ 17 h 130"/>
              <a:gd name="T4" fmla="*/ 5 w 75"/>
              <a:gd name="T5" fmla="*/ 21 h 130"/>
              <a:gd name="T6" fmla="*/ 2 w 75"/>
              <a:gd name="T7" fmla="*/ 35 h 130"/>
              <a:gd name="T8" fmla="*/ 2 w 75"/>
              <a:gd name="T9" fmla="*/ 39 h 130"/>
              <a:gd name="T10" fmla="*/ 28 w 75"/>
              <a:gd name="T11" fmla="*/ 128 h 130"/>
              <a:gd name="T12" fmla="*/ 32 w 75"/>
              <a:gd name="T13" fmla="*/ 129 h 130"/>
              <a:gd name="T14" fmla="*/ 54 w 75"/>
              <a:gd name="T15" fmla="*/ 119 h 130"/>
              <a:gd name="T16" fmla="*/ 58 w 75"/>
              <a:gd name="T17" fmla="*/ 39 h 130"/>
              <a:gd name="T18" fmla="*/ 56 w 75"/>
              <a:gd name="T19" fmla="*/ 35 h 130"/>
              <a:gd name="T20" fmla="*/ 54 w 75"/>
              <a:gd name="T21" fmla="*/ 31 h 130"/>
              <a:gd name="T22" fmla="*/ 32 w 75"/>
              <a:gd name="T23" fmla="*/ 6 h 130"/>
              <a:gd name="T24" fmla="*/ 28 w 75"/>
              <a:gd name="T25" fmla="*/ 4 h 130"/>
              <a:gd name="T26" fmla="*/ 27 w 75"/>
              <a:gd name="T27" fmla="*/ 4 h 130"/>
              <a:gd name="T28" fmla="*/ 32 w 75"/>
              <a:gd name="T29" fmla="*/ 19 h 130"/>
              <a:gd name="T30" fmla="*/ 44 w 75"/>
              <a:gd name="T31" fmla="*/ 35 h 130"/>
              <a:gd name="T32" fmla="*/ 46 w 75"/>
              <a:gd name="T33" fmla="*/ 39 h 130"/>
              <a:gd name="T34" fmla="*/ 49 w 75"/>
              <a:gd name="T35" fmla="*/ 45 h 130"/>
              <a:gd name="T36" fmla="*/ 39 w 75"/>
              <a:gd name="T37" fmla="*/ 117 h 130"/>
              <a:gd name="T38" fmla="*/ 32 w 75"/>
              <a:gd name="T39" fmla="*/ 118 h 130"/>
              <a:gd name="T40" fmla="*/ 28 w 75"/>
              <a:gd name="T41" fmla="*/ 116 h 130"/>
              <a:gd name="T42" fmla="*/ 9 w 75"/>
              <a:gd name="T43" fmla="*/ 39 h 130"/>
              <a:gd name="T44" fmla="*/ 9 w 75"/>
              <a:gd name="T45" fmla="*/ 35 h 130"/>
              <a:gd name="T46" fmla="*/ 8 w 75"/>
              <a:gd name="T47" fmla="*/ 19 h 130"/>
              <a:gd name="T48" fmla="*/ 28 w 75"/>
              <a:gd name="T49" fmla="*/ 17 h 130"/>
              <a:gd name="T50" fmla="*/ 29 w 75"/>
              <a:gd name="T51" fmla="*/ 17 h 130"/>
              <a:gd name="T52" fmla="*/ 32 w 75"/>
              <a:gd name="T53" fmla="*/ 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" h="130">
                <a:moveTo>
                  <a:pt x="27" y="4"/>
                </a:moveTo>
                <a:cubicBezTo>
                  <a:pt x="17" y="0"/>
                  <a:pt x="4" y="6"/>
                  <a:pt x="2" y="17"/>
                </a:cubicBezTo>
                <a:cubicBezTo>
                  <a:pt x="1" y="19"/>
                  <a:pt x="3" y="21"/>
                  <a:pt x="5" y="21"/>
                </a:cubicBezTo>
                <a:cubicBezTo>
                  <a:pt x="4" y="25"/>
                  <a:pt x="3" y="29"/>
                  <a:pt x="2" y="35"/>
                </a:cubicBezTo>
                <a:cubicBezTo>
                  <a:pt x="2" y="36"/>
                  <a:pt x="2" y="38"/>
                  <a:pt x="2" y="39"/>
                </a:cubicBezTo>
                <a:cubicBezTo>
                  <a:pt x="0" y="71"/>
                  <a:pt x="8" y="120"/>
                  <a:pt x="28" y="128"/>
                </a:cubicBezTo>
                <a:cubicBezTo>
                  <a:pt x="29" y="129"/>
                  <a:pt x="31" y="129"/>
                  <a:pt x="32" y="129"/>
                </a:cubicBezTo>
                <a:cubicBezTo>
                  <a:pt x="38" y="130"/>
                  <a:pt x="45" y="127"/>
                  <a:pt x="54" y="119"/>
                </a:cubicBezTo>
                <a:cubicBezTo>
                  <a:pt x="75" y="99"/>
                  <a:pt x="69" y="64"/>
                  <a:pt x="58" y="39"/>
                </a:cubicBezTo>
                <a:cubicBezTo>
                  <a:pt x="57" y="38"/>
                  <a:pt x="57" y="36"/>
                  <a:pt x="56" y="35"/>
                </a:cubicBezTo>
                <a:cubicBezTo>
                  <a:pt x="56" y="34"/>
                  <a:pt x="55" y="32"/>
                  <a:pt x="54" y="31"/>
                </a:cubicBezTo>
                <a:cubicBezTo>
                  <a:pt x="49" y="21"/>
                  <a:pt x="42" y="12"/>
                  <a:pt x="32" y="6"/>
                </a:cubicBezTo>
                <a:cubicBezTo>
                  <a:pt x="31" y="5"/>
                  <a:pt x="29" y="5"/>
                  <a:pt x="28" y="4"/>
                </a:cubicBezTo>
                <a:cubicBezTo>
                  <a:pt x="28" y="4"/>
                  <a:pt x="28" y="4"/>
                  <a:pt x="27" y="4"/>
                </a:cubicBezTo>
                <a:close/>
                <a:moveTo>
                  <a:pt x="32" y="19"/>
                </a:moveTo>
                <a:cubicBezTo>
                  <a:pt x="37" y="24"/>
                  <a:pt x="41" y="29"/>
                  <a:pt x="44" y="35"/>
                </a:cubicBezTo>
                <a:cubicBezTo>
                  <a:pt x="45" y="36"/>
                  <a:pt x="45" y="38"/>
                  <a:pt x="46" y="39"/>
                </a:cubicBezTo>
                <a:cubicBezTo>
                  <a:pt x="47" y="41"/>
                  <a:pt x="48" y="43"/>
                  <a:pt x="49" y="45"/>
                </a:cubicBezTo>
                <a:cubicBezTo>
                  <a:pt x="59" y="68"/>
                  <a:pt x="63" y="103"/>
                  <a:pt x="39" y="117"/>
                </a:cubicBezTo>
                <a:cubicBezTo>
                  <a:pt x="36" y="118"/>
                  <a:pt x="34" y="119"/>
                  <a:pt x="32" y="118"/>
                </a:cubicBezTo>
                <a:cubicBezTo>
                  <a:pt x="31" y="118"/>
                  <a:pt x="29" y="117"/>
                  <a:pt x="28" y="116"/>
                </a:cubicBezTo>
                <a:cubicBezTo>
                  <a:pt x="16" y="106"/>
                  <a:pt x="10" y="65"/>
                  <a:pt x="9" y="39"/>
                </a:cubicBezTo>
                <a:cubicBezTo>
                  <a:pt x="9" y="38"/>
                  <a:pt x="9" y="36"/>
                  <a:pt x="9" y="35"/>
                </a:cubicBezTo>
                <a:cubicBezTo>
                  <a:pt x="8" y="28"/>
                  <a:pt x="8" y="22"/>
                  <a:pt x="8" y="19"/>
                </a:cubicBezTo>
                <a:cubicBezTo>
                  <a:pt x="15" y="16"/>
                  <a:pt x="20" y="12"/>
                  <a:pt x="28" y="17"/>
                </a:cubicBezTo>
                <a:cubicBezTo>
                  <a:pt x="28" y="17"/>
                  <a:pt x="28" y="17"/>
                  <a:pt x="29" y="17"/>
                </a:cubicBezTo>
                <a:cubicBezTo>
                  <a:pt x="30" y="18"/>
                  <a:pt x="31" y="19"/>
                  <a:pt x="32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10153650" y="1182688"/>
            <a:ext cx="712787" cy="942976"/>
            <a:chOff x="10153650" y="1182688"/>
            <a:chExt cx="712787" cy="942976"/>
          </a:xfrm>
        </p:grpSpPr>
        <p:sp>
          <p:nvSpPr>
            <p:cNvPr id="158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125"/>
          <p:cNvSpPr>
            <a:spLocks noEditPoints="1"/>
          </p:cNvSpPr>
          <p:nvPr/>
        </p:nvSpPr>
        <p:spPr bwMode="auto">
          <a:xfrm>
            <a:off x="8758237" y="647701"/>
            <a:ext cx="1544637" cy="1228725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26"/>
          <p:cNvSpPr>
            <a:spLocks/>
          </p:cNvSpPr>
          <p:nvPr/>
        </p:nvSpPr>
        <p:spPr bwMode="auto">
          <a:xfrm>
            <a:off x="10036175" y="1155701"/>
            <a:ext cx="73025" cy="217488"/>
          </a:xfrm>
          <a:custGeom>
            <a:avLst/>
            <a:gdLst>
              <a:gd name="T0" fmla="*/ 0 w 30"/>
              <a:gd name="T1" fmla="*/ 3 h 89"/>
              <a:gd name="T2" fmla="*/ 27 w 30"/>
              <a:gd name="T3" fmla="*/ 87 h 89"/>
              <a:gd name="T4" fmla="*/ 30 w 30"/>
              <a:gd name="T5" fmla="*/ 87 h 89"/>
              <a:gd name="T6" fmla="*/ 4 w 30"/>
              <a:gd name="T7" fmla="*/ 2 h 89"/>
              <a:gd name="T8" fmla="*/ 0 w 30"/>
              <a:gd name="T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9">
                <a:moveTo>
                  <a:pt x="0" y="3"/>
                </a:moveTo>
                <a:cubicBezTo>
                  <a:pt x="6" y="30"/>
                  <a:pt x="13" y="63"/>
                  <a:pt x="27" y="87"/>
                </a:cubicBezTo>
                <a:cubicBezTo>
                  <a:pt x="27" y="89"/>
                  <a:pt x="30" y="89"/>
                  <a:pt x="30" y="87"/>
                </a:cubicBezTo>
                <a:cubicBezTo>
                  <a:pt x="30" y="58"/>
                  <a:pt x="12" y="29"/>
                  <a:pt x="4" y="2"/>
                </a:cubicBezTo>
                <a:cubicBezTo>
                  <a:pt x="3" y="0"/>
                  <a:pt x="0" y="0"/>
                  <a:pt x="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27"/>
          <p:cNvSpPr>
            <a:spLocks/>
          </p:cNvSpPr>
          <p:nvPr/>
        </p:nvSpPr>
        <p:spPr bwMode="auto">
          <a:xfrm>
            <a:off x="10013950" y="1238251"/>
            <a:ext cx="47625" cy="131763"/>
          </a:xfrm>
          <a:custGeom>
            <a:avLst/>
            <a:gdLst>
              <a:gd name="T0" fmla="*/ 19 w 19"/>
              <a:gd name="T1" fmla="*/ 51 h 54"/>
              <a:gd name="T2" fmla="*/ 4 w 19"/>
              <a:gd name="T3" fmla="*/ 2 h 54"/>
              <a:gd name="T4" fmla="*/ 1 w 19"/>
              <a:gd name="T5" fmla="*/ 3 h 54"/>
              <a:gd name="T6" fmla="*/ 16 w 19"/>
              <a:gd name="T7" fmla="*/ 52 h 54"/>
              <a:gd name="T8" fmla="*/ 19 w 19"/>
              <a:gd name="T9" fmla="*/ 5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1"/>
                </a:moveTo>
                <a:cubicBezTo>
                  <a:pt x="15" y="35"/>
                  <a:pt x="9" y="19"/>
                  <a:pt x="4" y="2"/>
                </a:cubicBezTo>
                <a:cubicBezTo>
                  <a:pt x="4" y="0"/>
                  <a:pt x="0" y="1"/>
                  <a:pt x="1" y="3"/>
                </a:cubicBezTo>
                <a:cubicBezTo>
                  <a:pt x="5" y="19"/>
                  <a:pt x="8" y="38"/>
                  <a:pt x="16" y="52"/>
                </a:cubicBezTo>
                <a:cubicBezTo>
                  <a:pt x="17" y="54"/>
                  <a:pt x="19" y="53"/>
                  <a:pt x="19" y="5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28"/>
          <p:cNvSpPr>
            <a:spLocks/>
          </p:cNvSpPr>
          <p:nvPr/>
        </p:nvSpPr>
        <p:spPr bwMode="auto">
          <a:xfrm>
            <a:off x="10053637" y="858838"/>
            <a:ext cx="66675" cy="153988"/>
          </a:xfrm>
          <a:custGeom>
            <a:avLst/>
            <a:gdLst>
              <a:gd name="T0" fmla="*/ 26 w 27"/>
              <a:gd name="T1" fmla="*/ 61 h 63"/>
              <a:gd name="T2" fmla="*/ 9 w 27"/>
              <a:gd name="T3" fmla="*/ 17 h 63"/>
              <a:gd name="T4" fmla="*/ 7 w 27"/>
              <a:gd name="T5" fmla="*/ 13 h 63"/>
              <a:gd name="T6" fmla="*/ 4 w 27"/>
              <a:gd name="T7" fmla="*/ 2 h 63"/>
              <a:gd name="T8" fmla="*/ 1 w 27"/>
              <a:gd name="T9" fmla="*/ 3 h 63"/>
              <a:gd name="T10" fmla="*/ 3 w 27"/>
              <a:gd name="T11" fmla="*/ 13 h 63"/>
              <a:gd name="T12" fmla="*/ 5 w 27"/>
              <a:gd name="T13" fmla="*/ 17 h 63"/>
              <a:gd name="T14" fmla="*/ 23 w 27"/>
              <a:gd name="T15" fmla="*/ 62 h 63"/>
              <a:gd name="T16" fmla="*/ 26 w 27"/>
              <a:gd name="T17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3">
                <a:moveTo>
                  <a:pt x="26" y="61"/>
                </a:moveTo>
                <a:cubicBezTo>
                  <a:pt x="23" y="45"/>
                  <a:pt x="15" y="31"/>
                  <a:pt x="9" y="17"/>
                </a:cubicBezTo>
                <a:cubicBezTo>
                  <a:pt x="8" y="16"/>
                  <a:pt x="8" y="14"/>
                  <a:pt x="7" y="13"/>
                </a:cubicBezTo>
                <a:cubicBezTo>
                  <a:pt x="6" y="9"/>
                  <a:pt x="5" y="6"/>
                  <a:pt x="4" y="2"/>
                </a:cubicBezTo>
                <a:cubicBezTo>
                  <a:pt x="3" y="0"/>
                  <a:pt x="0" y="1"/>
                  <a:pt x="1" y="3"/>
                </a:cubicBezTo>
                <a:cubicBezTo>
                  <a:pt x="2" y="6"/>
                  <a:pt x="2" y="10"/>
                  <a:pt x="3" y="13"/>
                </a:cubicBezTo>
                <a:cubicBezTo>
                  <a:pt x="4" y="14"/>
                  <a:pt x="4" y="16"/>
                  <a:pt x="5" y="17"/>
                </a:cubicBezTo>
                <a:cubicBezTo>
                  <a:pt x="9" y="33"/>
                  <a:pt x="16" y="48"/>
                  <a:pt x="23" y="62"/>
                </a:cubicBezTo>
                <a:cubicBezTo>
                  <a:pt x="24" y="63"/>
                  <a:pt x="27" y="62"/>
                  <a:pt x="26" y="6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29"/>
          <p:cNvSpPr>
            <a:spLocks/>
          </p:cNvSpPr>
          <p:nvPr/>
        </p:nvSpPr>
        <p:spPr bwMode="auto">
          <a:xfrm>
            <a:off x="9698037" y="750888"/>
            <a:ext cx="111125" cy="31750"/>
          </a:xfrm>
          <a:custGeom>
            <a:avLst/>
            <a:gdLst>
              <a:gd name="T0" fmla="*/ 2 w 45"/>
              <a:gd name="T1" fmla="*/ 10 h 13"/>
              <a:gd name="T2" fmla="*/ 1 w 45"/>
              <a:gd name="T3" fmla="*/ 11 h 13"/>
              <a:gd name="T4" fmla="*/ 2 w 45"/>
              <a:gd name="T5" fmla="*/ 13 h 13"/>
              <a:gd name="T6" fmla="*/ 2 w 45"/>
              <a:gd name="T7" fmla="*/ 13 h 13"/>
              <a:gd name="T8" fmla="*/ 44 w 45"/>
              <a:gd name="T9" fmla="*/ 2 h 13"/>
              <a:gd name="T10" fmla="*/ 44 w 45"/>
              <a:gd name="T11" fmla="*/ 1 h 13"/>
              <a:gd name="T12" fmla="*/ 2 w 45"/>
              <a:gd name="T1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">
                <a:moveTo>
                  <a:pt x="2" y="10"/>
                </a:moveTo>
                <a:cubicBezTo>
                  <a:pt x="2" y="10"/>
                  <a:pt x="2" y="10"/>
                  <a:pt x="1" y="11"/>
                </a:cubicBezTo>
                <a:cubicBezTo>
                  <a:pt x="0" y="11"/>
                  <a:pt x="0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6" y="11"/>
                  <a:pt x="30" y="7"/>
                  <a:pt x="44" y="2"/>
                </a:cubicBezTo>
                <a:cubicBezTo>
                  <a:pt x="45" y="2"/>
                  <a:pt x="45" y="0"/>
                  <a:pt x="44" y="1"/>
                </a:cubicBezTo>
                <a:cubicBezTo>
                  <a:pt x="30" y="3"/>
                  <a:pt x="16" y="6"/>
                  <a:pt x="2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30"/>
          <p:cNvSpPr>
            <a:spLocks/>
          </p:cNvSpPr>
          <p:nvPr/>
        </p:nvSpPr>
        <p:spPr bwMode="auto">
          <a:xfrm>
            <a:off x="8969375" y="1655763"/>
            <a:ext cx="73025" cy="112713"/>
          </a:xfrm>
          <a:custGeom>
            <a:avLst/>
            <a:gdLst>
              <a:gd name="T0" fmla="*/ 0 w 30"/>
              <a:gd name="T1" fmla="*/ 1 h 46"/>
              <a:gd name="T2" fmla="*/ 0 w 30"/>
              <a:gd name="T3" fmla="*/ 1 h 46"/>
              <a:gd name="T4" fmla="*/ 27 w 30"/>
              <a:gd name="T5" fmla="*/ 45 h 46"/>
              <a:gd name="T6" fmla="*/ 29 w 30"/>
              <a:gd name="T7" fmla="*/ 43 h 46"/>
              <a:gd name="T8" fmla="*/ 1 w 30"/>
              <a:gd name="T9" fmla="*/ 0 h 46"/>
              <a:gd name="T10" fmla="*/ 0 w 30"/>
              <a:gd name="T11" fmla="*/ 0 h 46"/>
              <a:gd name="T12" fmla="*/ 0 w 30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6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9" y="16"/>
                  <a:pt x="17" y="30"/>
                  <a:pt x="27" y="45"/>
                </a:cubicBezTo>
                <a:cubicBezTo>
                  <a:pt x="27" y="46"/>
                  <a:pt x="30" y="45"/>
                  <a:pt x="29" y="43"/>
                </a:cubicBezTo>
                <a:cubicBezTo>
                  <a:pt x="25" y="27"/>
                  <a:pt x="15" y="1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31"/>
          <p:cNvSpPr>
            <a:spLocks/>
          </p:cNvSpPr>
          <p:nvPr/>
        </p:nvSpPr>
        <p:spPr bwMode="auto">
          <a:xfrm>
            <a:off x="8980487" y="1223963"/>
            <a:ext cx="182562" cy="230188"/>
          </a:xfrm>
          <a:custGeom>
            <a:avLst/>
            <a:gdLst>
              <a:gd name="T0" fmla="*/ 50 w 74"/>
              <a:gd name="T1" fmla="*/ 88 h 94"/>
              <a:gd name="T2" fmla="*/ 46 w 74"/>
              <a:gd name="T3" fmla="*/ 68 h 94"/>
              <a:gd name="T4" fmla="*/ 45 w 74"/>
              <a:gd name="T5" fmla="*/ 64 h 94"/>
              <a:gd name="T6" fmla="*/ 41 w 74"/>
              <a:gd name="T7" fmla="*/ 50 h 94"/>
              <a:gd name="T8" fmla="*/ 51 w 74"/>
              <a:gd name="T9" fmla="*/ 64 h 94"/>
              <a:gd name="T10" fmla="*/ 54 w 74"/>
              <a:gd name="T11" fmla="*/ 68 h 94"/>
              <a:gd name="T12" fmla="*/ 67 w 74"/>
              <a:gd name="T13" fmla="*/ 83 h 94"/>
              <a:gd name="T14" fmla="*/ 74 w 74"/>
              <a:gd name="T15" fmla="*/ 80 h 94"/>
              <a:gd name="T16" fmla="*/ 73 w 74"/>
              <a:gd name="T17" fmla="*/ 68 h 94"/>
              <a:gd name="T18" fmla="*/ 73 w 74"/>
              <a:gd name="T19" fmla="*/ 64 h 94"/>
              <a:gd name="T20" fmla="*/ 52 w 74"/>
              <a:gd name="T21" fmla="*/ 5 h 94"/>
              <a:gd name="T22" fmla="*/ 46 w 74"/>
              <a:gd name="T23" fmla="*/ 8 h 94"/>
              <a:gd name="T24" fmla="*/ 64 w 74"/>
              <a:gd name="T25" fmla="*/ 64 h 94"/>
              <a:gd name="T26" fmla="*/ 65 w 74"/>
              <a:gd name="T27" fmla="*/ 68 h 94"/>
              <a:gd name="T28" fmla="*/ 61 w 74"/>
              <a:gd name="T29" fmla="*/ 64 h 94"/>
              <a:gd name="T30" fmla="*/ 36 w 74"/>
              <a:gd name="T31" fmla="*/ 31 h 94"/>
              <a:gd name="T32" fmla="*/ 30 w 74"/>
              <a:gd name="T33" fmla="*/ 34 h 94"/>
              <a:gd name="T34" fmla="*/ 37 w 74"/>
              <a:gd name="T35" fmla="*/ 64 h 94"/>
              <a:gd name="T36" fmla="*/ 38 w 74"/>
              <a:gd name="T37" fmla="*/ 68 h 94"/>
              <a:gd name="T38" fmla="*/ 40 w 74"/>
              <a:gd name="T39" fmla="*/ 77 h 94"/>
              <a:gd name="T40" fmla="*/ 33 w 74"/>
              <a:gd name="T41" fmla="*/ 68 h 94"/>
              <a:gd name="T42" fmla="*/ 30 w 74"/>
              <a:gd name="T43" fmla="*/ 64 h 94"/>
              <a:gd name="T44" fmla="*/ 4 w 74"/>
              <a:gd name="T45" fmla="*/ 34 h 94"/>
              <a:gd name="T46" fmla="*/ 2 w 74"/>
              <a:gd name="T47" fmla="*/ 37 h 94"/>
              <a:gd name="T48" fmla="*/ 21 w 74"/>
              <a:gd name="T49" fmla="*/ 64 h 94"/>
              <a:gd name="T50" fmla="*/ 24 w 74"/>
              <a:gd name="T51" fmla="*/ 68 h 94"/>
              <a:gd name="T52" fmla="*/ 44 w 74"/>
              <a:gd name="T53" fmla="*/ 91 h 94"/>
              <a:gd name="T54" fmla="*/ 50 w 74"/>
              <a:gd name="T55" fmla="*/ 8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4" h="94">
                <a:moveTo>
                  <a:pt x="50" y="88"/>
                </a:moveTo>
                <a:cubicBezTo>
                  <a:pt x="49" y="81"/>
                  <a:pt x="47" y="75"/>
                  <a:pt x="46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59"/>
                  <a:pt x="42" y="55"/>
                  <a:pt x="41" y="50"/>
                </a:cubicBezTo>
                <a:cubicBezTo>
                  <a:pt x="44" y="55"/>
                  <a:pt x="48" y="59"/>
                  <a:pt x="51" y="64"/>
                </a:cubicBezTo>
                <a:cubicBezTo>
                  <a:pt x="52" y="65"/>
                  <a:pt x="53" y="67"/>
                  <a:pt x="54" y="68"/>
                </a:cubicBezTo>
                <a:cubicBezTo>
                  <a:pt x="58" y="73"/>
                  <a:pt x="62" y="78"/>
                  <a:pt x="67" y="83"/>
                </a:cubicBezTo>
                <a:cubicBezTo>
                  <a:pt x="69" y="86"/>
                  <a:pt x="74" y="84"/>
                  <a:pt x="74" y="80"/>
                </a:cubicBezTo>
                <a:cubicBezTo>
                  <a:pt x="74" y="76"/>
                  <a:pt x="74" y="72"/>
                  <a:pt x="73" y="68"/>
                </a:cubicBezTo>
                <a:cubicBezTo>
                  <a:pt x="73" y="67"/>
                  <a:pt x="73" y="65"/>
                  <a:pt x="73" y="64"/>
                </a:cubicBezTo>
                <a:cubicBezTo>
                  <a:pt x="70" y="43"/>
                  <a:pt x="62" y="24"/>
                  <a:pt x="52" y="5"/>
                </a:cubicBezTo>
                <a:cubicBezTo>
                  <a:pt x="50" y="0"/>
                  <a:pt x="44" y="4"/>
                  <a:pt x="46" y="8"/>
                </a:cubicBezTo>
                <a:cubicBezTo>
                  <a:pt x="55" y="26"/>
                  <a:pt x="61" y="45"/>
                  <a:pt x="64" y="64"/>
                </a:cubicBezTo>
                <a:cubicBezTo>
                  <a:pt x="64" y="65"/>
                  <a:pt x="64" y="67"/>
                  <a:pt x="65" y="68"/>
                </a:cubicBezTo>
                <a:cubicBezTo>
                  <a:pt x="63" y="67"/>
                  <a:pt x="62" y="65"/>
                  <a:pt x="61" y="64"/>
                </a:cubicBezTo>
                <a:cubicBezTo>
                  <a:pt x="53" y="53"/>
                  <a:pt x="45" y="42"/>
                  <a:pt x="36" y="31"/>
                </a:cubicBezTo>
                <a:cubicBezTo>
                  <a:pt x="34" y="28"/>
                  <a:pt x="29" y="31"/>
                  <a:pt x="30" y="34"/>
                </a:cubicBezTo>
                <a:cubicBezTo>
                  <a:pt x="32" y="44"/>
                  <a:pt x="35" y="54"/>
                  <a:pt x="37" y="64"/>
                </a:cubicBezTo>
                <a:cubicBezTo>
                  <a:pt x="38" y="65"/>
                  <a:pt x="38" y="67"/>
                  <a:pt x="38" y="68"/>
                </a:cubicBezTo>
                <a:cubicBezTo>
                  <a:pt x="39" y="71"/>
                  <a:pt x="40" y="74"/>
                  <a:pt x="40" y="77"/>
                </a:cubicBezTo>
                <a:cubicBezTo>
                  <a:pt x="38" y="74"/>
                  <a:pt x="35" y="71"/>
                  <a:pt x="33" y="68"/>
                </a:cubicBezTo>
                <a:cubicBezTo>
                  <a:pt x="32" y="67"/>
                  <a:pt x="31" y="65"/>
                  <a:pt x="30" y="64"/>
                </a:cubicBezTo>
                <a:cubicBezTo>
                  <a:pt x="22" y="54"/>
                  <a:pt x="14" y="43"/>
                  <a:pt x="4" y="34"/>
                </a:cubicBezTo>
                <a:cubicBezTo>
                  <a:pt x="3" y="32"/>
                  <a:pt x="0" y="35"/>
                  <a:pt x="2" y="37"/>
                </a:cubicBezTo>
                <a:cubicBezTo>
                  <a:pt x="8" y="46"/>
                  <a:pt x="15" y="55"/>
                  <a:pt x="21" y="64"/>
                </a:cubicBezTo>
                <a:cubicBezTo>
                  <a:pt x="22" y="65"/>
                  <a:pt x="23" y="67"/>
                  <a:pt x="24" y="68"/>
                </a:cubicBezTo>
                <a:cubicBezTo>
                  <a:pt x="30" y="76"/>
                  <a:pt x="37" y="84"/>
                  <a:pt x="44" y="91"/>
                </a:cubicBezTo>
                <a:cubicBezTo>
                  <a:pt x="47" y="94"/>
                  <a:pt x="51" y="92"/>
                  <a:pt x="50" y="8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32"/>
          <p:cNvSpPr>
            <a:spLocks/>
          </p:cNvSpPr>
          <p:nvPr/>
        </p:nvSpPr>
        <p:spPr bwMode="auto">
          <a:xfrm>
            <a:off x="9124950" y="1192213"/>
            <a:ext cx="188912" cy="212725"/>
          </a:xfrm>
          <a:custGeom>
            <a:avLst/>
            <a:gdLst>
              <a:gd name="T0" fmla="*/ 4 w 77"/>
              <a:gd name="T1" fmla="*/ 4 h 87"/>
              <a:gd name="T2" fmla="*/ 1 w 77"/>
              <a:gd name="T3" fmla="*/ 8 h 87"/>
              <a:gd name="T4" fmla="*/ 32 w 77"/>
              <a:gd name="T5" fmla="*/ 75 h 87"/>
              <a:gd name="T6" fmla="*/ 36 w 77"/>
              <a:gd name="T7" fmla="*/ 81 h 87"/>
              <a:gd name="T8" fmla="*/ 39 w 77"/>
              <a:gd name="T9" fmla="*/ 86 h 87"/>
              <a:gd name="T10" fmla="*/ 45 w 77"/>
              <a:gd name="T11" fmla="*/ 86 h 87"/>
              <a:gd name="T12" fmla="*/ 52 w 77"/>
              <a:gd name="T13" fmla="*/ 81 h 87"/>
              <a:gd name="T14" fmla="*/ 60 w 77"/>
              <a:gd name="T15" fmla="*/ 77 h 87"/>
              <a:gd name="T16" fmla="*/ 76 w 77"/>
              <a:gd name="T17" fmla="*/ 70 h 87"/>
              <a:gd name="T18" fmla="*/ 75 w 77"/>
              <a:gd name="T19" fmla="*/ 67 h 87"/>
              <a:gd name="T20" fmla="*/ 43 w 77"/>
              <a:gd name="T21" fmla="*/ 77 h 87"/>
              <a:gd name="T22" fmla="*/ 36 w 77"/>
              <a:gd name="T23" fmla="*/ 67 h 87"/>
              <a:gd name="T24" fmla="*/ 32 w 77"/>
              <a:gd name="T25" fmla="*/ 61 h 87"/>
              <a:gd name="T26" fmla="*/ 28 w 77"/>
              <a:gd name="T27" fmla="*/ 54 h 87"/>
              <a:gd name="T28" fmla="*/ 32 w 77"/>
              <a:gd name="T29" fmla="*/ 52 h 87"/>
              <a:gd name="T30" fmla="*/ 36 w 77"/>
              <a:gd name="T31" fmla="*/ 50 h 87"/>
              <a:gd name="T32" fmla="*/ 42 w 77"/>
              <a:gd name="T33" fmla="*/ 48 h 87"/>
              <a:gd name="T34" fmla="*/ 58 w 77"/>
              <a:gd name="T35" fmla="*/ 40 h 87"/>
              <a:gd name="T36" fmla="*/ 56 w 77"/>
              <a:gd name="T37" fmla="*/ 36 h 87"/>
              <a:gd name="T38" fmla="*/ 36 w 77"/>
              <a:gd name="T39" fmla="*/ 41 h 87"/>
              <a:gd name="T40" fmla="*/ 32 w 77"/>
              <a:gd name="T41" fmla="*/ 43 h 87"/>
              <a:gd name="T42" fmla="*/ 25 w 77"/>
              <a:gd name="T43" fmla="*/ 47 h 87"/>
              <a:gd name="T44" fmla="*/ 18 w 77"/>
              <a:gd name="T45" fmla="*/ 33 h 87"/>
              <a:gd name="T46" fmla="*/ 14 w 77"/>
              <a:gd name="T47" fmla="*/ 8 h 87"/>
              <a:gd name="T48" fmla="*/ 32 w 77"/>
              <a:gd name="T49" fmla="*/ 4 h 87"/>
              <a:gd name="T50" fmla="*/ 36 w 77"/>
              <a:gd name="T51" fmla="*/ 3 h 87"/>
              <a:gd name="T52" fmla="*/ 42 w 77"/>
              <a:gd name="T53" fmla="*/ 2 h 87"/>
              <a:gd name="T54" fmla="*/ 42 w 77"/>
              <a:gd name="T55" fmla="*/ 0 h 87"/>
              <a:gd name="T56" fmla="*/ 36 w 77"/>
              <a:gd name="T57" fmla="*/ 0 h 87"/>
              <a:gd name="T58" fmla="*/ 32 w 77"/>
              <a:gd name="T59" fmla="*/ 0 h 87"/>
              <a:gd name="T60" fmla="*/ 4 w 77"/>
              <a:gd name="T6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87">
                <a:moveTo>
                  <a:pt x="4" y="4"/>
                </a:moveTo>
                <a:cubicBezTo>
                  <a:pt x="2" y="4"/>
                  <a:pt x="0" y="6"/>
                  <a:pt x="1" y="8"/>
                </a:cubicBezTo>
                <a:cubicBezTo>
                  <a:pt x="9" y="31"/>
                  <a:pt x="18" y="55"/>
                  <a:pt x="32" y="75"/>
                </a:cubicBezTo>
                <a:cubicBezTo>
                  <a:pt x="33" y="77"/>
                  <a:pt x="35" y="79"/>
                  <a:pt x="36" y="81"/>
                </a:cubicBezTo>
                <a:cubicBezTo>
                  <a:pt x="37" y="83"/>
                  <a:pt x="38" y="84"/>
                  <a:pt x="39" y="86"/>
                </a:cubicBezTo>
                <a:cubicBezTo>
                  <a:pt x="41" y="87"/>
                  <a:pt x="43" y="87"/>
                  <a:pt x="45" y="86"/>
                </a:cubicBezTo>
                <a:cubicBezTo>
                  <a:pt x="47" y="84"/>
                  <a:pt x="49" y="82"/>
                  <a:pt x="52" y="81"/>
                </a:cubicBezTo>
                <a:cubicBezTo>
                  <a:pt x="54" y="79"/>
                  <a:pt x="57" y="78"/>
                  <a:pt x="60" y="77"/>
                </a:cubicBezTo>
                <a:cubicBezTo>
                  <a:pt x="66" y="75"/>
                  <a:pt x="71" y="73"/>
                  <a:pt x="76" y="70"/>
                </a:cubicBezTo>
                <a:cubicBezTo>
                  <a:pt x="77" y="69"/>
                  <a:pt x="76" y="68"/>
                  <a:pt x="75" y="67"/>
                </a:cubicBezTo>
                <a:cubicBezTo>
                  <a:pt x="63" y="66"/>
                  <a:pt x="52" y="69"/>
                  <a:pt x="43" y="77"/>
                </a:cubicBezTo>
                <a:cubicBezTo>
                  <a:pt x="40" y="74"/>
                  <a:pt x="38" y="71"/>
                  <a:pt x="36" y="67"/>
                </a:cubicBezTo>
                <a:cubicBezTo>
                  <a:pt x="35" y="65"/>
                  <a:pt x="33" y="63"/>
                  <a:pt x="32" y="61"/>
                </a:cubicBezTo>
                <a:cubicBezTo>
                  <a:pt x="31" y="58"/>
                  <a:pt x="30" y="56"/>
                  <a:pt x="28" y="54"/>
                </a:cubicBezTo>
                <a:cubicBezTo>
                  <a:pt x="30" y="53"/>
                  <a:pt x="31" y="53"/>
                  <a:pt x="32" y="52"/>
                </a:cubicBezTo>
                <a:cubicBezTo>
                  <a:pt x="33" y="52"/>
                  <a:pt x="35" y="51"/>
                  <a:pt x="36" y="50"/>
                </a:cubicBezTo>
                <a:cubicBezTo>
                  <a:pt x="38" y="50"/>
                  <a:pt x="40" y="49"/>
                  <a:pt x="42" y="48"/>
                </a:cubicBezTo>
                <a:cubicBezTo>
                  <a:pt x="47" y="45"/>
                  <a:pt x="53" y="44"/>
                  <a:pt x="58" y="40"/>
                </a:cubicBezTo>
                <a:cubicBezTo>
                  <a:pt x="59" y="39"/>
                  <a:pt x="58" y="37"/>
                  <a:pt x="56" y="36"/>
                </a:cubicBezTo>
                <a:cubicBezTo>
                  <a:pt x="50" y="35"/>
                  <a:pt x="43" y="37"/>
                  <a:pt x="36" y="41"/>
                </a:cubicBezTo>
                <a:cubicBezTo>
                  <a:pt x="35" y="41"/>
                  <a:pt x="33" y="42"/>
                  <a:pt x="32" y="43"/>
                </a:cubicBezTo>
                <a:cubicBezTo>
                  <a:pt x="29" y="44"/>
                  <a:pt x="27" y="46"/>
                  <a:pt x="25" y="47"/>
                </a:cubicBezTo>
                <a:cubicBezTo>
                  <a:pt x="22" y="42"/>
                  <a:pt x="20" y="38"/>
                  <a:pt x="18" y="33"/>
                </a:cubicBezTo>
                <a:cubicBezTo>
                  <a:pt x="15" y="27"/>
                  <a:pt x="5" y="10"/>
                  <a:pt x="14" y="8"/>
                </a:cubicBezTo>
                <a:cubicBezTo>
                  <a:pt x="20" y="6"/>
                  <a:pt x="26" y="5"/>
                  <a:pt x="32" y="4"/>
                </a:cubicBezTo>
                <a:cubicBezTo>
                  <a:pt x="33" y="4"/>
                  <a:pt x="35" y="3"/>
                  <a:pt x="36" y="3"/>
                </a:cubicBezTo>
                <a:cubicBezTo>
                  <a:pt x="38" y="3"/>
                  <a:pt x="40" y="3"/>
                  <a:pt x="42" y="2"/>
                </a:cubicBezTo>
                <a:cubicBezTo>
                  <a:pt x="43" y="2"/>
                  <a:pt x="43" y="0"/>
                  <a:pt x="42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35" y="0"/>
                  <a:pt x="33" y="0"/>
                  <a:pt x="32" y="0"/>
                </a:cubicBezTo>
                <a:cubicBezTo>
                  <a:pt x="23" y="1"/>
                  <a:pt x="14" y="3"/>
                  <a:pt x="4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33"/>
          <p:cNvSpPr>
            <a:spLocks/>
          </p:cNvSpPr>
          <p:nvPr/>
        </p:nvSpPr>
        <p:spPr bwMode="auto">
          <a:xfrm>
            <a:off x="9255125" y="1152526"/>
            <a:ext cx="180975" cy="206375"/>
          </a:xfrm>
          <a:custGeom>
            <a:avLst/>
            <a:gdLst>
              <a:gd name="T0" fmla="*/ 27 w 74"/>
              <a:gd name="T1" fmla="*/ 67 h 84"/>
              <a:gd name="T2" fmla="*/ 73 w 74"/>
              <a:gd name="T3" fmla="*/ 68 h 84"/>
              <a:gd name="T4" fmla="*/ 70 w 74"/>
              <a:gd name="T5" fmla="*/ 65 h 84"/>
              <a:gd name="T6" fmla="*/ 44 w 74"/>
              <a:gd name="T7" fmla="*/ 69 h 84"/>
              <a:gd name="T8" fmla="*/ 25 w 74"/>
              <a:gd name="T9" fmla="*/ 50 h 84"/>
              <a:gd name="T10" fmla="*/ 3 w 74"/>
              <a:gd name="T11" fmla="*/ 2 h 84"/>
              <a:gd name="T12" fmla="*/ 1 w 74"/>
              <a:gd name="T13" fmla="*/ 3 h 84"/>
              <a:gd name="T14" fmla="*/ 27 w 74"/>
              <a:gd name="T1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4">
                <a:moveTo>
                  <a:pt x="27" y="67"/>
                </a:moveTo>
                <a:cubicBezTo>
                  <a:pt x="39" y="81"/>
                  <a:pt x="62" y="84"/>
                  <a:pt x="73" y="68"/>
                </a:cubicBezTo>
                <a:cubicBezTo>
                  <a:pt x="74" y="67"/>
                  <a:pt x="72" y="65"/>
                  <a:pt x="70" y="65"/>
                </a:cubicBezTo>
                <a:cubicBezTo>
                  <a:pt x="61" y="66"/>
                  <a:pt x="54" y="72"/>
                  <a:pt x="44" y="69"/>
                </a:cubicBezTo>
                <a:cubicBezTo>
                  <a:pt x="35" y="66"/>
                  <a:pt x="29" y="57"/>
                  <a:pt x="25" y="50"/>
                </a:cubicBezTo>
                <a:cubicBezTo>
                  <a:pt x="15" y="35"/>
                  <a:pt x="11" y="17"/>
                  <a:pt x="3" y="2"/>
                </a:cubicBezTo>
                <a:cubicBezTo>
                  <a:pt x="3" y="0"/>
                  <a:pt x="0" y="1"/>
                  <a:pt x="1" y="3"/>
                </a:cubicBezTo>
                <a:cubicBezTo>
                  <a:pt x="5" y="25"/>
                  <a:pt x="12" y="50"/>
                  <a:pt x="27" y="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34"/>
          <p:cNvSpPr>
            <a:spLocks/>
          </p:cNvSpPr>
          <p:nvPr/>
        </p:nvSpPr>
        <p:spPr bwMode="auto">
          <a:xfrm>
            <a:off x="9339262" y="1130301"/>
            <a:ext cx="149225" cy="153988"/>
          </a:xfrm>
          <a:custGeom>
            <a:avLst/>
            <a:gdLst>
              <a:gd name="T0" fmla="*/ 8 w 61"/>
              <a:gd name="T1" fmla="*/ 5 h 63"/>
              <a:gd name="T2" fmla="*/ 7 w 61"/>
              <a:gd name="T3" fmla="*/ 6 h 63"/>
              <a:gd name="T4" fmla="*/ 10 w 61"/>
              <a:gd name="T5" fmla="*/ 41 h 63"/>
              <a:gd name="T6" fmla="*/ 45 w 61"/>
              <a:gd name="T7" fmla="*/ 61 h 63"/>
              <a:gd name="T8" fmla="*/ 49 w 61"/>
              <a:gd name="T9" fmla="*/ 60 h 63"/>
              <a:gd name="T10" fmla="*/ 60 w 61"/>
              <a:gd name="T11" fmla="*/ 51 h 63"/>
              <a:gd name="T12" fmla="*/ 58 w 61"/>
              <a:gd name="T13" fmla="*/ 49 h 63"/>
              <a:gd name="T14" fmla="*/ 49 w 61"/>
              <a:gd name="T15" fmla="*/ 51 h 63"/>
              <a:gd name="T16" fmla="*/ 45 w 61"/>
              <a:gd name="T17" fmla="*/ 52 h 63"/>
              <a:gd name="T18" fmla="*/ 36 w 61"/>
              <a:gd name="T19" fmla="*/ 51 h 63"/>
              <a:gd name="T20" fmla="*/ 19 w 61"/>
              <a:gd name="T21" fmla="*/ 38 h 63"/>
              <a:gd name="T22" fmla="*/ 13 w 61"/>
              <a:gd name="T23" fmla="*/ 6 h 63"/>
              <a:gd name="T24" fmla="*/ 17 w 61"/>
              <a:gd name="T25" fmla="*/ 10 h 63"/>
              <a:gd name="T26" fmla="*/ 23 w 61"/>
              <a:gd name="T27" fmla="*/ 25 h 63"/>
              <a:gd name="T28" fmla="*/ 26 w 61"/>
              <a:gd name="T29" fmla="*/ 29 h 63"/>
              <a:gd name="T30" fmla="*/ 30 w 61"/>
              <a:gd name="T31" fmla="*/ 28 h 63"/>
              <a:gd name="T32" fmla="*/ 31 w 61"/>
              <a:gd name="T33" fmla="*/ 24 h 63"/>
              <a:gd name="T34" fmla="*/ 23 w 61"/>
              <a:gd name="T35" fmla="*/ 6 h 63"/>
              <a:gd name="T36" fmla="*/ 21 w 61"/>
              <a:gd name="T37" fmla="*/ 3 h 63"/>
              <a:gd name="T38" fmla="*/ 19 w 61"/>
              <a:gd name="T39" fmla="*/ 2 h 63"/>
              <a:gd name="T40" fmla="*/ 14 w 61"/>
              <a:gd name="T41" fmla="*/ 0 h 63"/>
              <a:gd name="T42" fmla="*/ 10 w 61"/>
              <a:gd name="T43" fmla="*/ 2 h 63"/>
              <a:gd name="T44" fmla="*/ 8 w 61"/>
              <a:gd name="T45" fmla="*/ 4 h 63"/>
              <a:gd name="T46" fmla="*/ 8 w 61"/>
              <a:gd name="T4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3">
                <a:moveTo>
                  <a:pt x="8" y="5"/>
                </a:moveTo>
                <a:cubicBezTo>
                  <a:pt x="8" y="5"/>
                  <a:pt x="8" y="6"/>
                  <a:pt x="7" y="6"/>
                </a:cubicBezTo>
                <a:cubicBezTo>
                  <a:pt x="0" y="15"/>
                  <a:pt x="5" y="31"/>
                  <a:pt x="10" y="41"/>
                </a:cubicBezTo>
                <a:cubicBezTo>
                  <a:pt x="17" y="52"/>
                  <a:pt x="32" y="63"/>
                  <a:pt x="45" y="61"/>
                </a:cubicBezTo>
                <a:cubicBezTo>
                  <a:pt x="46" y="61"/>
                  <a:pt x="48" y="61"/>
                  <a:pt x="49" y="60"/>
                </a:cubicBezTo>
                <a:cubicBezTo>
                  <a:pt x="53" y="59"/>
                  <a:pt x="57" y="56"/>
                  <a:pt x="60" y="51"/>
                </a:cubicBezTo>
                <a:cubicBezTo>
                  <a:pt x="61" y="50"/>
                  <a:pt x="60" y="49"/>
                  <a:pt x="58" y="49"/>
                </a:cubicBezTo>
                <a:cubicBezTo>
                  <a:pt x="55" y="49"/>
                  <a:pt x="52" y="50"/>
                  <a:pt x="49" y="51"/>
                </a:cubicBezTo>
                <a:cubicBezTo>
                  <a:pt x="48" y="51"/>
                  <a:pt x="46" y="51"/>
                  <a:pt x="45" y="52"/>
                </a:cubicBezTo>
                <a:cubicBezTo>
                  <a:pt x="42" y="52"/>
                  <a:pt x="39" y="52"/>
                  <a:pt x="36" y="51"/>
                </a:cubicBezTo>
                <a:cubicBezTo>
                  <a:pt x="29" y="50"/>
                  <a:pt x="23" y="44"/>
                  <a:pt x="19" y="38"/>
                </a:cubicBezTo>
                <a:cubicBezTo>
                  <a:pt x="14" y="32"/>
                  <a:pt x="7" y="14"/>
                  <a:pt x="13" y="6"/>
                </a:cubicBezTo>
                <a:cubicBezTo>
                  <a:pt x="15" y="7"/>
                  <a:pt x="17" y="9"/>
                  <a:pt x="17" y="10"/>
                </a:cubicBezTo>
                <a:cubicBezTo>
                  <a:pt x="20" y="15"/>
                  <a:pt x="22" y="20"/>
                  <a:pt x="23" y="25"/>
                </a:cubicBezTo>
                <a:cubicBezTo>
                  <a:pt x="23" y="27"/>
                  <a:pt x="25" y="28"/>
                  <a:pt x="26" y="29"/>
                </a:cubicBezTo>
                <a:cubicBezTo>
                  <a:pt x="28" y="29"/>
                  <a:pt x="29" y="29"/>
                  <a:pt x="30" y="28"/>
                </a:cubicBezTo>
                <a:cubicBezTo>
                  <a:pt x="31" y="27"/>
                  <a:pt x="32" y="25"/>
                  <a:pt x="31" y="24"/>
                </a:cubicBezTo>
                <a:cubicBezTo>
                  <a:pt x="29" y="17"/>
                  <a:pt x="27" y="11"/>
                  <a:pt x="23" y="6"/>
                </a:cubicBezTo>
                <a:cubicBezTo>
                  <a:pt x="23" y="5"/>
                  <a:pt x="22" y="4"/>
                  <a:pt x="21" y="3"/>
                </a:cubicBezTo>
                <a:cubicBezTo>
                  <a:pt x="21" y="3"/>
                  <a:pt x="20" y="2"/>
                  <a:pt x="19" y="2"/>
                </a:cubicBezTo>
                <a:cubicBezTo>
                  <a:pt x="18" y="1"/>
                  <a:pt x="16" y="0"/>
                  <a:pt x="14" y="0"/>
                </a:cubicBezTo>
                <a:cubicBezTo>
                  <a:pt x="12" y="0"/>
                  <a:pt x="11" y="1"/>
                  <a:pt x="10" y="2"/>
                </a:cubicBezTo>
                <a:cubicBezTo>
                  <a:pt x="10" y="3"/>
                  <a:pt x="9" y="3"/>
                  <a:pt x="8" y="4"/>
                </a:cubicBezTo>
                <a:cubicBezTo>
                  <a:pt x="8" y="4"/>
                  <a:pt x="8" y="5"/>
                  <a:pt x="8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35"/>
          <p:cNvSpPr>
            <a:spLocks noEditPoints="1"/>
          </p:cNvSpPr>
          <p:nvPr/>
        </p:nvSpPr>
        <p:spPr bwMode="auto">
          <a:xfrm>
            <a:off x="9445625" y="1076326"/>
            <a:ext cx="130175" cy="169863"/>
          </a:xfrm>
          <a:custGeom>
            <a:avLst/>
            <a:gdLst>
              <a:gd name="T0" fmla="*/ 1 w 53"/>
              <a:gd name="T1" fmla="*/ 22 h 69"/>
              <a:gd name="T2" fmla="*/ 1 w 53"/>
              <a:gd name="T3" fmla="*/ 23 h 69"/>
              <a:gd name="T4" fmla="*/ 1 w 53"/>
              <a:gd name="T5" fmla="*/ 24 h 69"/>
              <a:gd name="T6" fmla="*/ 5 w 53"/>
              <a:gd name="T7" fmla="*/ 31 h 69"/>
              <a:gd name="T8" fmla="*/ 42 w 53"/>
              <a:gd name="T9" fmla="*/ 60 h 69"/>
              <a:gd name="T10" fmla="*/ 53 w 53"/>
              <a:gd name="T11" fmla="*/ 33 h 69"/>
              <a:gd name="T12" fmla="*/ 53 w 53"/>
              <a:gd name="T13" fmla="*/ 28 h 69"/>
              <a:gd name="T14" fmla="*/ 51 w 53"/>
              <a:gd name="T15" fmla="*/ 24 h 69"/>
              <a:gd name="T16" fmla="*/ 44 w 53"/>
              <a:gd name="T17" fmla="*/ 13 h 69"/>
              <a:gd name="T18" fmla="*/ 7 w 53"/>
              <a:gd name="T19" fmla="*/ 5 h 69"/>
              <a:gd name="T20" fmla="*/ 5 w 53"/>
              <a:gd name="T21" fmla="*/ 6 h 69"/>
              <a:gd name="T22" fmla="*/ 1 w 53"/>
              <a:gd name="T23" fmla="*/ 11 h 69"/>
              <a:gd name="T24" fmla="*/ 0 w 53"/>
              <a:gd name="T25" fmla="*/ 19 h 69"/>
              <a:gd name="T26" fmla="*/ 1 w 53"/>
              <a:gd name="T27" fmla="*/ 22 h 69"/>
              <a:gd name="T28" fmla="*/ 11 w 53"/>
              <a:gd name="T29" fmla="*/ 11 h 69"/>
              <a:gd name="T30" fmla="*/ 40 w 53"/>
              <a:gd name="T31" fmla="*/ 16 h 69"/>
              <a:gd name="T32" fmla="*/ 46 w 53"/>
              <a:gd name="T33" fmla="*/ 24 h 69"/>
              <a:gd name="T34" fmla="*/ 47 w 53"/>
              <a:gd name="T35" fmla="*/ 28 h 69"/>
              <a:gd name="T36" fmla="*/ 39 w 53"/>
              <a:gd name="T37" fmla="*/ 55 h 69"/>
              <a:gd name="T38" fmla="*/ 14 w 53"/>
              <a:gd name="T39" fmla="*/ 37 h 69"/>
              <a:gd name="T40" fmla="*/ 16 w 53"/>
              <a:gd name="T41" fmla="*/ 38 h 69"/>
              <a:gd name="T42" fmla="*/ 18 w 53"/>
              <a:gd name="T43" fmla="*/ 36 h 69"/>
              <a:gd name="T44" fmla="*/ 12 w 53"/>
              <a:gd name="T45" fmla="*/ 28 h 69"/>
              <a:gd name="T46" fmla="*/ 10 w 53"/>
              <a:gd name="T47" fmla="*/ 24 h 69"/>
              <a:gd name="T48" fmla="*/ 11 w 53"/>
              <a:gd name="T4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69">
                <a:moveTo>
                  <a:pt x="1" y="22"/>
                </a:moveTo>
                <a:cubicBezTo>
                  <a:pt x="1" y="22"/>
                  <a:pt x="1" y="23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6"/>
                  <a:pt x="4" y="28"/>
                  <a:pt x="5" y="31"/>
                </a:cubicBezTo>
                <a:cubicBezTo>
                  <a:pt x="13" y="46"/>
                  <a:pt x="27" y="69"/>
                  <a:pt x="42" y="60"/>
                </a:cubicBezTo>
                <a:cubicBezTo>
                  <a:pt x="50" y="56"/>
                  <a:pt x="53" y="42"/>
                  <a:pt x="53" y="33"/>
                </a:cubicBezTo>
                <a:cubicBezTo>
                  <a:pt x="53" y="31"/>
                  <a:pt x="53" y="30"/>
                  <a:pt x="53" y="28"/>
                </a:cubicBezTo>
                <a:cubicBezTo>
                  <a:pt x="52" y="27"/>
                  <a:pt x="52" y="25"/>
                  <a:pt x="51" y="24"/>
                </a:cubicBezTo>
                <a:cubicBezTo>
                  <a:pt x="50" y="20"/>
                  <a:pt x="47" y="16"/>
                  <a:pt x="44" y="13"/>
                </a:cubicBezTo>
                <a:cubicBezTo>
                  <a:pt x="35" y="4"/>
                  <a:pt x="19" y="0"/>
                  <a:pt x="7" y="5"/>
                </a:cubicBezTo>
                <a:cubicBezTo>
                  <a:pt x="6" y="6"/>
                  <a:pt x="6" y="6"/>
                  <a:pt x="5" y="6"/>
                </a:cubicBezTo>
                <a:cubicBezTo>
                  <a:pt x="3" y="8"/>
                  <a:pt x="2" y="10"/>
                  <a:pt x="1" y="11"/>
                </a:cubicBezTo>
                <a:cubicBezTo>
                  <a:pt x="0" y="14"/>
                  <a:pt x="0" y="16"/>
                  <a:pt x="0" y="19"/>
                </a:cubicBezTo>
                <a:cubicBezTo>
                  <a:pt x="0" y="20"/>
                  <a:pt x="1" y="21"/>
                  <a:pt x="1" y="22"/>
                </a:cubicBezTo>
                <a:close/>
                <a:moveTo>
                  <a:pt x="11" y="11"/>
                </a:moveTo>
                <a:cubicBezTo>
                  <a:pt x="20" y="7"/>
                  <a:pt x="32" y="11"/>
                  <a:pt x="40" y="16"/>
                </a:cubicBezTo>
                <a:cubicBezTo>
                  <a:pt x="42" y="18"/>
                  <a:pt x="44" y="21"/>
                  <a:pt x="46" y="24"/>
                </a:cubicBezTo>
                <a:cubicBezTo>
                  <a:pt x="46" y="25"/>
                  <a:pt x="47" y="27"/>
                  <a:pt x="47" y="28"/>
                </a:cubicBezTo>
                <a:cubicBezTo>
                  <a:pt x="49" y="38"/>
                  <a:pt x="47" y="49"/>
                  <a:pt x="39" y="55"/>
                </a:cubicBezTo>
                <a:cubicBezTo>
                  <a:pt x="32" y="59"/>
                  <a:pt x="22" y="48"/>
                  <a:pt x="14" y="37"/>
                </a:cubicBezTo>
                <a:cubicBezTo>
                  <a:pt x="15" y="38"/>
                  <a:pt x="16" y="38"/>
                  <a:pt x="16" y="38"/>
                </a:cubicBezTo>
                <a:cubicBezTo>
                  <a:pt x="18" y="39"/>
                  <a:pt x="20" y="37"/>
                  <a:pt x="18" y="36"/>
                </a:cubicBezTo>
                <a:cubicBezTo>
                  <a:pt x="17" y="34"/>
                  <a:pt x="14" y="31"/>
                  <a:pt x="12" y="28"/>
                </a:cubicBezTo>
                <a:cubicBezTo>
                  <a:pt x="11" y="27"/>
                  <a:pt x="10" y="25"/>
                  <a:pt x="10" y="24"/>
                </a:cubicBezTo>
                <a:cubicBezTo>
                  <a:pt x="6" y="19"/>
                  <a:pt x="5" y="13"/>
                  <a:pt x="11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9571037" y="1016001"/>
            <a:ext cx="203200" cy="220663"/>
          </a:xfrm>
          <a:custGeom>
            <a:avLst/>
            <a:gdLst>
              <a:gd name="T0" fmla="*/ 46 w 83"/>
              <a:gd name="T1" fmla="*/ 4 h 90"/>
              <a:gd name="T2" fmla="*/ 38 w 83"/>
              <a:gd name="T3" fmla="*/ 4 h 90"/>
              <a:gd name="T4" fmla="*/ 33 w 83"/>
              <a:gd name="T5" fmla="*/ 36 h 90"/>
              <a:gd name="T6" fmla="*/ 8 w 83"/>
              <a:gd name="T7" fmla="*/ 12 h 90"/>
              <a:gd name="T8" fmla="*/ 1 w 83"/>
              <a:gd name="T9" fmla="*/ 16 h 90"/>
              <a:gd name="T10" fmla="*/ 11 w 83"/>
              <a:gd name="T11" fmla="*/ 49 h 90"/>
              <a:gd name="T12" fmla="*/ 12 w 83"/>
              <a:gd name="T13" fmla="*/ 53 h 90"/>
              <a:gd name="T14" fmla="*/ 24 w 83"/>
              <a:gd name="T15" fmla="*/ 89 h 90"/>
              <a:gd name="T16" fmla="*/ 27 w 83"/>
              <a:gd name="T17" fmla="*/ 88 h 90"/>
              <a:gd name="T18" fmla="*/ 21 w 83"/>
              <a:gd name="T19" fmla="*/ 53 h 90"/>
              <a:gd name="T20" fmla="*/ 20 w 83"/>
              <a:gd name="T21" fmla="*/ 49 h 90"/>
              <a:gd name="T22" fmla="*/ 16 w 83"/>
              <a:gd name="T23" fmla="*/ 34 h 90"/>
              <a:gd name="T24" fmla="*/ 35 w 83"/>
              <a:gd name="T25" fmla="*/ 49 h 90"/>
              <a:gd name="T26" fmla="*/ 36 w 83"/>
              <a:gd name="T27" fmla="*/ 49 h 90"/>
              <a:gd name="T28" fmla="*/ 39 w 83"/>
              <a:gd name="T29" fmla="*/ 49 h 90"/>
              <a:gd name="T30" fmla="*/ 42 w 83"/>
              <a:gd name="T31" fmla="*/ 45 h 90"/>
              <a:gd name="T32" fmla="*/ 44 w 83"/>
              <a:gd name="T33" fmla="*/ 19 h 90"/>
              <a:gd name="T34" fmla="*/ 50 w 83"/>
              <a:gd name="T35" fmla="*/ 31 h 90"/>
              <a:gd name="T36" fmla="*/ 54 w 83"/>
              <a:gd name="T37" fmla="*/ 39 h 90"/>
              <a:gd name="T38" fmla="*/ 60 w 83"/>
              <a:gd name="T39" fmla="*/ 49 h 90"/>
              <a:gd name="T40" fmla="*/ 62 w 83"/>
              <a:gd name="T41" fmla="*/ 53 h 90"/>
              <a:gd name="T42" fmla="*/ 73 w 83"/>
              <a:gd name="T43" fmla="*/ 70 h 90"/>
              <a:gd name="T44" fmla="*/ 80 w 83"/>
              <a:gd name="T45" fmla="*/ 65 h 90"/>
              <a:gd name="T46" fmla="*/ 74 w 83"/>
              <a:gd name="T47" fmla="*/ 53 h 90"/>
              <a:gd name="T48" fmla="*/ 72 w 83"/>
              <a:gd name="T49" fmla="*/ 49 h 90"/>
              <a:gd name="T50" fmla="*/ 54 w 83"/>
              <a:gd name="T51" fmla="*/ 18 h 90"/>
              <a:gd name="T52" fmla="*/ 50 w 83"/>
              <a:gd name="T53" fmla="*/ 11 h 90"/>
              <a:gd name="T54" fmla="*/ 46 w 83"/>
              <a:gd name="T55" fmla="*/ 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90">
                <a:moveTo>
                  <a:pt x="46" y="4"/>
                </a:moveTo>
                <a:cubicBezTo>
                  <a:pt x="44" y="0"/>
                  <a:pt x="39" y="1"/>
                  <a:pt x="38" y="4"/>
                </a:cubicBezTo>
                <a:cubicBezTo>
                  <a:pt x="36" y="15"/>
                  <a:pt x="34" y="26"/>
                  <a:pt x="33" y="36"/>
                </a:cubicBezTo>
                <a:cubicBezTo>
                  <a:pt x="23" y="30"/>
                  <a:pt x="15" y="21"/>
                  <a:pt x="8" y="12"/>
                </a:cubicBezTo>
                <a:cubicBezTo>
                  <a:pt x="5" y="9"/>
                  <a:pt x="0" y="12"/>
                  <a:pt x="1" y="16"/>
                </a:cubicBezTo>
                <a:cubicBezTo>
                  <a:pt x="5" y="26"/>
                  <a:pt x="8" y="38"/>
                  <a:pt x="11" y="49"/>
                </a:cubicBezTo>
                <a:cubicBezTo>
                  <a:pt x="11" y="50"/>
                  <a:pt x="12" y="52"/>
                  <a:pt x="12" y="53"/>
                </a:cubicBezTo>
                <a:cubicBezTo>
                  <a:pt x="15" y="65"/>
                  <a:pt x="19" y="78"/>
                  <a:pt x="24" y="89"/>
                </a:cubicBezTo>
                <a:cubicBezTo>
                  <a:pt x="25" y="90"/>
                  <a:pt x="27" y="90"/>
                  <a:pt x="27" y="88"/>
                </a:cubicBezTo>
                <a:cubicBezTo>
                  <a:pt x="27" y="77"/>
                  <a:pt x="25" y="65"/>
                  <a:pt x="21" y="53"/>
                </a:cubicBezTo>
                <a:cubicBezTo>
                  <a:pt x="21" y="52"/>
                  <a:pt x="21" y="50"/>
                  <a:pt x="20" y="49"/>
                </a:cubicBezTo>
                <a:cubicBezTo>
                  <a:pt x="19" y="44"/>
                  <a:pt x="17" y="39"/>
                  <a:pt x="16" y="34"/>
                </a:cubicBezTo>
                <a:cubicBezTo>
                  <a:pt x="22" y="40"/>
                  <a:pt x="28" y="45"/>
                  <a:pt x="35" y="49"/>
                </a:cubicBezTo>
                <a:cubicBezTo>
                  <a:pt x="35" y="49"/>
                  <a:pt x="36" y="49"/>
                  <a:pt x="36" y="49"/>
                </a:cubicBezTo>
                <a:cubicBezTo>
                  <a:pt x="37" y="49"/>
                  <a:pt x="38" y="49"/>
                  <a:pt x="39" y="49"/>
                </a:cubicBezTo>
                <a:cubicBezTo>
                  <a:pt x="41" y="48"/>
                  <a:pt x="42" y="47"/>
                  <a:pt x="42" y="45"/>
                </a:cubicBezTo>
                <a:cubicBezTo>
                  <a:pt x="42" y="36"/>
                  <a:pt x="43" y="27"/>
                  <a:pt x="44" y="19"/>
                </a:cubicBezTo>
                <a:cubicBezTo>
                  <a:pt x="46" y="23"/>
                  <a:pt x="48" y="27"/>
                  <a:pt x="50" y="31"/>
                </a:cubicBezTo>
                <a:cubicBezTo>
                  <a:pt x="51" y="33"/>
                  <a:pt x="53" y="36"/>
                  <a:pt x="54" y="39"/>
                </a:cubicBezTo>
                <a:cubicBezTo>
                  <a:pt x="56" y="42"/>
                  <a:pt x="58" y="46"/>
                  <a:pt x="60" y="49"/>
                </a:cubicBezTo>
                <a:cubicBezTo>
                  <a:pt x="60" y="50"/>
                  <a:pt x="61" y="52"/>
                  <a:pt x="62" y="53"/>
                </a:cubicBezTo>
                <a:cubicBezTo>
                  <a:pt x="65" y="59"/>
                  <a:pt x="69" y="65"/>
                  <a:pt x="73" y="70"/>
                </a:cubicBezTo>
                <a:cubicBezTo>
                  <a:pt x="77" y="74"/>
                  <a:pt x="83" y="69"/>
                  <a:pt x="80" y="65"/>
                </a:cubicBezTo>
                <a:cubicBezTo>
                  <a:pt x="78" y="61"/>
                  <a:pt x="76" y="57"/>
                  <a:pt x="74" y="53"/>
                </a:cubicBezTo>
                <a:cubicBezTo>
                  <a:pt x="73" y="52"/>
                  <a:pt x="72" y="50"/>
                  <a:pt x="72" y="49"/>
                </a:cubicBezTo>
                <a:cubicBezTo>
                  <a:pt x="66" y="39"/>
                  <a:pt x="60" y="28"/>
                  <a:pt x="54" y="18"/>
                </a:cubicBezTo>
                <a:cubicBezTo>
                  <a:pt x="53" y="16"/>
                  <a:pt x="51" y="14"/>
                  <a:pt x="50" y="11"/>
                </a:cubicBezTo>
                <a:cubicBezTo>
                  <a:pt x="49" y="9"/>
                  <a:pt x="47" y="6"/>
                  <a:pt x="46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7"/>
          <p:cNvSpPr>
            <a:spLocks/>
          </p:cNvSpPr>
          <p:nvPr/>
        </p:nvSpPr>
        <p:spPr bwMode="auto">
          <a:xfrm>
            <a:off x="9755187" y="957263"/>
            <a:ext cx="193675" cy="187325"/>
          </a:xfrm>
          <a:custGeom>
            <a:avLst/>
            <a:gdLst>
              <a:gd name="T0" fmla="*/ 31 w 79"/>
              <a:gd name="T1" fmla="*/ 55 h 77"/>
              <a:gd name="T2" fmla="*/ 27 w 79"/>
              <a:gd name="T3" fmla="*/ 48 h 77"/>
              <a:gd name="T4" fmla="*/ 35 w 79"/>
              <a:gd name="T5" fmla="*/ 47 h 77"/>
              <a:gd name="T6" fmla="*/ 46 w 79"/>
              <a:gd name="T7" fmla="*/ 43 h 77"/>
              <a:gd name="T8" fmla="*/ 44 w 79"/>
              <a:gd name="T9" fmla="*/ 37 h 77"/>
              <a:gd name="T10" fmla="*/ 34 w 79"/>
              <a:gd name="T11" fmla="*/ 38 h 77"/>
              <a:gd name="T12" fmla="*/ 24 w 79"/>
              <a:gd name="T13" fmla="*/ 41 h 77"/>
              <a:gd name="T14" fmla="*/ 10 w 79"/>
              <a:gd name="T15" fmla="*/ 11 h 77"/>
              <a:gd name="T16" fmla="*/ 34 w 79"/>
              <a:gd name="T17" fmla="*/ 10 h 77"/>
              <a:gd name="T18" fmla="*/ 35 w 79"/>
              <a:gd name="T19" fmla="*/ 5 h 77"/>
              <a:gd name="T20" fmla="*/ 2 w 79"/>
              <a:gd name="T21" fmla="*/ 6 h 77"/>
              <a:gd name="T22" fmla="*/ 1 w 79"/>
              <a:gd name="T23" fmla="*/ 11 h 77"/>
              <a:gd name="T24" fmla="*/ 28 w 79"/>
              <a:gd name="T25" fmla="*/ 67 h 77"/>
              <a:gd name="T26" fmla="*/ 35 w 79"/>
              <a:gd name="T27" fmla="*/ 73 h 77"/>
              <a:gd name="T28" fmla="*/ 65 w 79"/>
              <a:gd name="T29" fmla="*/ 73 h 77"/>
              <a:gd name="T30" fmla="*/ 75 w 79"/>
              <a:gd name="T31" fmla="*/ 69 h 77"/>
              <a:gd name="T32" fmla="*/ 78 w 79"/>
              <a:gd name="T33" fmla="*/ 67 h 77"/>
              <a:gd name="T34" fmla="*/ 79 w 79"/>
              <a:gd name="T35" fmla="*/ 66 h 77"/>
              <a:gd name="T36" fmla="*/ 79 w 79"/>
              <a:gd name="T37" fmla="*/ 63 h 77"/>
              <a:gd name="T38" fmla="*/ 75 w 79"/>
              <a:gd name="T39" fmla="*/ 61 h 77"/>
              <a:gd name="T40" fmla="*/ 75 w 79"/>
              <a:gd name="T41" fmla="*/ 61 h 77"/>
              <a:gd name="T42" fmla="*/ 31 w 79"/>
              <a:gd name="T43" fmla="*/ 5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9" h="77">
                <a:moveTo>
                  <a:pt x="31" y="55"/>
                </a:moveTo>
                <a:cubicBezTo>
                  <a:pt x="30" y="53"/>
                  <a:pt x="28" y="51"/>
                  <a:pt x="27" y="48"/>
                </a:cubicBezTo>
                <a:cubicBezTo>
                  <a:pt x="30" y="48"/>
                  <a:pt x="32" y="48"/>
                  <a:pt x="35" y="47"/>
                </a:cubicBezTo>
                <a:cubicBezTo>
                  <a:pt x="39" y="46"/>
                  <a:pt x="43" y="46"/>
                  <a:pt x="46" y="43"/>
                </a:cubicBezTo>
                <a:cubicBezTo>
                  <a:pt x="47" y="41"/>
                  <a:pt x="46" y="38"/>
                  <a:pt x="44" y="37"/>
                </a:cubicBezTo>
                <a:cubicBezTo>
                  <a:pt x="41" y="35"/>
                  <a:pt x="38" y="37"/>
                  <a:pt x="34" y="38"/>
                </a:cubicBezTo>
                <a:cubicBezTo>
                  <a:pt x="30" y="38"/>
                  <a:pt x="27" y="40"/>
                  <a:pt x="24" y="41"/>
                </a:cubicBezTo>
                <a:cubicBezTo>
                  <a:pt x="19" y="31"/>
                  <a:pt x="15" y="21"/>
                  <a:pt x="10" y="11"/>
                </a:cubicBezTo>
                <a:cubicBezTo>
                  <a:pt x="17" y="8"/>
                  <a:pt x="25" y="8"/>
                  <a:pt x="34" y="10"/>
                </a:cubicBezTo>
                <a:cubicBezTo>
                  <a:pt x="36" y="10"/>
                  <a:pt x="37" y="6"/>
                  <a:pt x="35" y="5"/>
                </a:cubicBezTo>
                <a:cubicBezTo>
                  <a:pt x="23" y="0"/>
                  <a:pt x="13" y="1"/>
                  <a:pt x="2" y="6"/>
                </a:cubicBezTo>
                <a:cubicBezTo>
                  <a:pt x="0" y="6"/>
                  <a:pt x="0" y="9"/>
                  <a:pt x="1" y="11"/>
                </a:cubicBezTo>
                <a:cubicBezTo>
                  <a:pt x="11" y="29"/>
                  <a:pt x="15" y="51"/>
                  <a:pt x="28" y="67"/>
                </a:cubicBezTo>
                <a:cubicBezTo>
                  <a:pt x="30" y="70"/>
                  <a:pt x="33" y="72"/>
                  <a:pt x="35" y="73"/>
                </a:cubicBezTo>
                <a:cubicBezTo>
                  <a:pt x="44" y="77"/>
                  <a:pt x="55" y="76"/>
                  <a:pt x="65" y="73"/>
                </a:cubicBezTo>
                <a:cubicBezTo>
                  <a:pt x="69" y="72"/>
                  <a:pt x="72" y="70"/>
                  <a:pt x="75" y="69"/>
                </a:cubicBezTo>
                <a:cubicBezTo>
                  <a:pt x="76" y="68"/>
                  <a:pt x="77" y="68"/>
                  <a:pt x="78" y="67"/>
                </a:cubicBezTo>
                <a:cubicBezTo>
                  <a:pt x="78" y="67"/>
                  <a:pt x="79" y="66"/>
                  <a:pt x="79" y="66"/>
                </a:cubicBezTo>
                <a:cubicBezTo>
                  <a:pt x="79" y="65"/>
                  <a:pt x="79" y="64"/>
                  <a:pt x="79" y="63"/>
                </a:cubicBezTo>
                <a:cubicBezTo>
                  <a:pt x="78" y="62"/>
                  <a:pt x="77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59" y="64"/>
                  <a:pt x="42" y="74"/>
                  <a:pt x="31" y="5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38"/>
          <p:cNvSpPr>
            <a:spLocks/>
          </p:cNvSpPr>
          <p:nvPr/>
        </p:nvSpPr>
        <p:spPr bwMode="auto">
          <a:xfrm>
            <a:off x="10107612" y="706438"/>
            <a:ext cx="73025" cy="134938"/>
          </a:xfrm>
          <a:custGeom>
            <a:avLst/>
            <a:gdLst>
              <a:gd name="T0" fmla="*/ 29 w 30"/>
              <a:gd name="T1" fmla="*/ 52 h 55"/>
              <a:gd name="T2" fmla="*/ 2 w 30"/>
              <a:gd name="T3" fmla="*/ 1 h 55"/>
              <a:gd name="T4" fmla="*/ 0 w 30"/>
              <a:gd name="T5" fmla="*/ 1 h 55"/>
              <a:gd name="T6" fmla="*/ 27 w 30"/>
              <a:gd name="T7" fmla="*/ 54 h 55"/>
              <a:gd name="T8" fmla="*/ 29 w 30"/>
              <a:gd name="T9" fmla="*/ 5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5">
                <a:moveTo>
                  <a:pt x="29" y="52"/>
                </a:moveTo>
                <a:cubicBezTo>
                  <a:pt x="19" y="35"/>
                  <a:pt x="8" y="20"/>
                  <a:pt x="2" y="1"/>
                </a:cubicBezTo>
                <a:cubicBezTo>
                  <a:pt x="1" y="0"/>
                  <a:pt x="0" y="0"/>
                  <a:pt x="0" y="1"/>
                </a:cubicBezTo>
                <a:cubicBezTo>
                  <a:pt x="4" y="21"/>
                  <a:pt x="14" y="39"/>
                  <a:pt x="27" y="54"/>
                </a:cubicBezTo>
                <a:cubicBezTo>
                  <a:pt x="28" y="55"/>
                  <a:pt x="30" y="53"/>
                  <a:pt x="29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7" name="组合 246"/>
          <p:cNvGrpSpPr/>
          <p:nvPr/>
        </p:nvGrpSpPr>
        <p:grpSpPr>
          <a:xfrm>
            <a:off x="1906588" y="477839"/>
            <a:ext cx="667386" cy="704850"/>
            <a:chOff x="1906588" y="477839"/>
            <a:chExt cx="667386" cy="704850"/>
          </a:xfrm>
        </p:grpSpPr>
        <p:sp>
          <p:nvSpPr>
            <p:cNvPr id="176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2470150" y="1176338"/>
            <a:ext cx="165100" cy="211138"/>
          </a:xfrm>
          <a:custGeom>
            <a:avLst/>
            <a:gdLst>
              <a:gd name="T0" fmla="*/ 37 w 67"/>
              <a:gd name="T1" fmla="*/ 33 h 86"/>
              <a:gd name="T2" fmla="*/ 5 w 67"/>
              <a:gd name="T3" fmla="*/ 17 h 86"/>
              <a:gd name="T4" fmla="*/ 5 w 67"/>
              <a:gd name="T5" fmla="*/ 47 h 86"/>
              <a:gd name="T6" fmla="*/ 16 w 67"/>
              <a:gd name="T7" fmla="*/ 83 h 86"/>
              <a:gd name="T8" fmla="*/ 16 w 67"/>
              <a:gd name="T9" fmla="*/ 83 h 86"/>
              <a:gd name="T10" fmla="*/ 21 w 67"/>
              <a:gd name="T11" fmla="*/ 85 h 86"/>
              <a:gd name="T12" fmla="*/ 24 w 67"/>
              <a:gd name="T13" fmla="*/ 83 h 86"/>
              <a:gd name="T14" fmla="*/ 50 w 67"/>
              <a:gd name="T15" fmla="*/ 64 h 86"/>
              <a:gd name="T16" fmla="*/ 54 w 67"/>
              <a:gd name="T17" fmla="*/ 60 h 86"/>
              <a:gd name="T18" fmla="*/ 67 w 67"/>
              <a:gd name="T19" fmla="*/ 34 h 86"/>
              <a:gd name="T20" fmla="*/ 55 w 67"/>
              <a:gd name="T21" fmla="*/ 19 h 86"/>
              <a:gd name="T22" fmla="*/ 54 w 67"/>
              <a:gd name="T23" fmla="*/ 19 h 86"/>
              <a:gd name="T24" fmla="*/ 50 w 67"/>
              <a:gd name="T25" fmla="*/ 20 h 86"/>
              <a:gd name="T26" fmla="*/ 37 w 67"/>
              <a:gd name="T27" fmla="*/ 33 h 86"/>
              <a:gd name="T28" fmla="*/ 54 w 67"/>
              <a:gd name="T29" fmla="*/ 27 h 86"/>
              <a:gd name="T30" fmla="*/ 59 w 67"/>
              <a:gd name="T31" fmla="*/ 40 h 86"/>
              <a:gd name="T32" fmla="*/ 54 w 67"/>
              <a:gd name="T33" fmla="*/ 48 h 86"/>
              <a:gd name="T34" fmla="*/ 50 w 67"/>
              <a:gd name="T35" fmla="*/ 53 h 86"/>
              <a:gd name="T36" fmla="*/ 50 w 67"/>
              <a:gd name="T37" fmla="*/ 53 h 86"/>
              <a:gd name="T38" fmla="*/ 21 w 67"/>
              <a:gd name="T39" fmla="*/ 76 h 86"/>
              <a:gd name="T40" fmla="*/ 10 w 67"/>
              <a:gd name="T41" fmla="*/ 40 h 86"/>
              <a:gd name="T42" fmla="*/ 16 w 67"/>
              <a:gd name="T43" fmla="*/ 17 h 86"/>
              <a:gd name="T44" fmla="*/ 34 w 67"/>
              <a:gd name="T45" fmla="*/ 39 h 86"/>
              <a:gd name="T46" fmla="*/ 33 w 67"/>
              <a:gd name="T47" fmla="*/ 42 h 86"/>
              <a:gd name="T48" fmla="*/ 39 w 67"/>
              <a:gd name="T49" fmla="*/ 44 h 86"/>
              <a:gd name="T50" fmla="*/ 50 w 67"/>
              <a:gd name="T51" fmla="*/ 29 h 86"/>
              <a:gd name="T52" fmla="*/ 53 w 67"/>
              <a:gd name="T53" fmla="*/ 27 h 86"/>
              <a:gd name="T54" fmla="*/ 54 w 67"/>
              <a:gd name="T55" fmla="*/ 2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86">
                <a:moveTo>
                  <a:pt x="37" y="33"/>
                </a:moveTo>
                <a:cubicBezTo>
                  <a:pt x="34" y="17"/>
                  <a:pt x="17" y="0"/>
                  <a:pt x="5" y="17"/>
                </a:cubicBezTo>
                <a:cubicBezTo>
                  <a:pt x="0" y="25"/>
                  <a:pt x="3" y="39"/>
                  <a:pt x="5" y="47"/>
                </a:cubicBezTo>
                <a:cubicBezTo>
                  <a:pt x="8" y="59"/>
                  <a:pt x="13" y="70"/>
                  <a:pt x="1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7" y="85"/>
                  <a:pt x="19" y="86"/>
                  <a:pt x="21" y="85"/>
                </a:cubicBezTo>
                <a:cubicBezTo>
                  <a:pt x="22" y="84"/>
                  <a:pt x="23" y="84"/>
                  <a:pt x="24" y="83"/>
                </a:cubicBezTo>
                <a:cubicBezTo>
                  <a:pt x="32" y="78"/>
                  <a:pt x="42" y="71"/>
                  <a:pt x="50" y="64"/>
                </a:cubicBezTo>
                <a:cubicBezTo>
                  <a:pt x="51" y="63"/>
                  <a:pt x="53" y="61"/>
                  <a:pt x="54" y="60"/>
                </a:cubicBezTo>
                <a:cubicBezTo>
                  <a:pt x="61" y="53"/>
                  <a:pt x="67" y="44"/>
                  <a:pt x="67" y="34"/>
                </a:cubicBezTo>
                <a:cubicBezTo>
                  <a:pt x="67" y="27"/>
                  <a:pt x="63" y="17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1" y="20"/>
                  <a:pt x="50" y="20"/>
                </a:cubicBezTo>
                <a:cubicBezTo>
                  <a:pt x="45" y="23"/>
                  <a:pt x="40" y="28"/>
                  <a:pt x="37" y="33"/>
                </a:cubicBezTo>
                <a:close/>
                <a:moveTo>
                  <a:pt x="54" y="27"/>
                </a:moveTo>
                <a:cubicBezTo>
                  <a:pt x="61" y="23"/>
                  <a:pt x="59" y="38"/>
                  <a:pt x="59" y="40"/>
                </a:cubicBezTo>
                <a:cubicBezTo>
                  <a:pt x="58" y="43"/>
                  <a:pt x="56" y="46"/>
                  <a:pt x="54" y="48"/>
                </a:cubicBezTo>
                <a:cubicBezTo>
                  <a:pt x="53" y="50"/>
                  <a:pt x="51" y="51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2"/>
                  <a:pt x="31" y="69"/>
                  <a:pt x="21" y="76"/>
                </a:cubicBezTo>
                <a:cubicBezTo>
                  <a:pt x="18" y="64"/>
                  <a:pt x="13" y="52"/>
                  <a:pt x="10" y="40"/>
                </a:cubicBezTo>
                <a:cubicBezTo>
                  <a:pt x="8" y="33"/>
                  <a:pt x="6" y="20"/>
                  <a:pt x="16" y="17"/>
                </a:cubicBezTo>
                <a:cubicBezTo>
                  <a:pt x="27" y="14"/>
                  <a:pt x="32" y="29"/>
                  <a:pt x="34" y="39"/>
                </a:cubicBezTo>
                <a:cubicBezTo>
                  <a:pt x="34" y="40"/>
                  <a:pt x="33" y="41"/>
                  <a:pt x="33" y="42"/>
                </a:cubicBezTo>
                <a:cubicBezTo>
                  <a:pt x="32" y="45"/>
                  <a:pt x="37" y="47"/>
                  <a:pt x="39" y="44"/>
                </a:cubicBezTo>
                <a:cubicBezTo>
                  <a:pt x="42" y="39"/>
                  <a:pt x="45" y="34"/>
                  <a:pt x="50" y="29"/>
                </a:cubicBezTo>
                <a:cubicBezTo>
                  <a:pt x="51" y="29"/>
                  <a:pt x="52" y="28"/>
                  <a:pt x="53" y="27"/>
                </a:cubicBezTo>
                <a:cubicBezTo>
                  <a:pt x="53" y="27"/>
                  <a:pt x="54" y="27"/>
                  <a:pt x="54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44"/>
          <p:cNvSpPr>
            <a:spLocks noEditPoints="1"/>
          </p:cNvSpPr>
          <p:nvPr/>
        </p:nvSpPr>
        <p:spPr bwMode="auto">
          <a:xfrm>
            <a:off x="8515350" y="1765301"/>
            <a:ext cx="377825" cy="747713"/>
          </a:xfrm>
          <a:custGeom>
            <a:avLst/>
            <a:gdLst>
              <a:gd name="T0" fmla="*/ 81 w 154"/>
              <a:gd name="T1" fmla="*/ 9 h 305"/>
              <a:gd name="T2" fmla="*/ 48 w 154"/>
              <a:gd name="T3" fmla="*/ 43 h 305"/>
              <a:gd name="T4" fmla="*/ 49 w 154"/>
              <a:gd name="T5" fmla="*/ 47 h 305"/>
              <a:gd name="T6" fmla="*/ 30 w 154"/>
              <a:gd name="T7" fmla="*/ 143 h 305"/>
              <a:gd name="T8" fmla="*/ 21 w 154"/>
              <a:gd name="T9" fmla="*/ 158 h 305"/>
              <a:gd name="T10" fmla="*/ 88 w 154"/>
              <a:gd name="T11" fmla="*/ 243 h 305"/>
              <a:gd name="T12" fmla="*/ 101 w 154"/>
              <a:gd name="T13" fmla="*/ 243 h 305"/>
              <a:gd name="T14" fmla="*/ 91 w 154"/>
              <a:gd name="T15" fmla="*/ 285 h 305"/>
              <a:gd name="T16" fmla="*/ 85 w 154"/>
              <a:gd name="T17" fmla="*/ 275 h 305"/>
              <a:gd name="T18" fmla="*/ 81 w 154"/>
              <a:gd name="T19" fmla="*/ 278 h 305"/>
              <a:gd name="T20" fmla="*/ 85 w 154"/>
              <a:gd name="T21" fmla="*/ 303 h 305"/>
              <a:gd name="T22" fmla="*/ 110 w 154"/>
              <a:gd name="T23" fmla="*/ 247 h 305"/>
              <a:gd name="T24" fmla="*/ 107 w 154"/>
              <a:gd name="T25" fmla="*/ 238 h 305"/>
              <a:gd name="T26" fmla="*/ 85 w 154"/>
              <a:gd name="T27" fmla="*/ 164 h 305"/>
              <a:gd name="T28" fmla="*/ 81 w 154"/>
              <a:gd name="T29" fmla="*/ 151 h 305"/>
              <a:gd name="T30" fmla="*/ 80 w 154"/>
              <a:gd name="T31" fmla="*/ 143 h 305"/>
              <a:gd name="T32" fmla="*/ 67 w 154"/>
              <a:gd name="T33" fmla="*/ 92 h 305"/>
              <a:gd name="T34" fmla="*/ 85 w 154"/>
              <a:gd name="T35" fmla="*/ 39 h 305"/>
              <a:gd name="T36" fmla="*/ 81 w 154"/>
              <a:gd name="T37" fmla="*/ 11 h 305"/>
              <a:gd name="T38" fmla="*/ 103 w 154"/>
              <a:gd name="T39" fmla="*/ 228 h 305"/>
              <a:gd name="T40" fmla="*/ 85 w 154"/>
              <a:gd name="T41" fmla="*/ 174 h 305"/>
              <a:gd name="T42" fmla="*/ 76 w 154"/>
              <a:gd name="T43" fmla="*/ 143 h 305"/>
              <a:gd name="T44" fmla="*/ 78 w 154"/>
              <a:gd name="T45" fmla="*/ 151 h 305"/>
              <a:gd name="T46" fmla="*/ 45 w 154"/>
              <a:gd name="T47" fmla="*/ 189 h 305"/>
              <a:gd name="T48" fmla="*/ 81 w 154"/>
              <a:gd name="T49" fmla="*/ 174 h 305"/>
              <a:gd name="T50" fmla="*/ 85 w 154"/>
              <a:gd name="T51" fmla="*/ 192 h 305"/>
              <a:gd name="T52" fmla="*/ 96 w 154"/>
              <a:gd name="T53" fmla="*/ 231 h 305"/>
              <a:gd name="T54" fmla="*/ 81 w 154"/>
              <a:gd name="T55" fmla="*/ 233 h 305"/>
              <a:gd name="T56" fmla="*/ 36 w 154"/>
              <a:gd name="T57" fmla="*/ 147 h 305"/>
              <a:gd name="T58" fmla="*/ 38 w 154"/>
              <a:gd name="T59" fmla="*/ 143 h 305"/>
              <a:gd name="T60" fmla="*/ 76 w 154"/>
              <a:gd name="T61" fmla="*/ 143 h 305"/>
              <a:gd name="T62" fmla="*/ 75 w 154"/>
              <a:gd name="T63" fmla="*/ 47 h 305"/>
              <a:gd name="T64" fmla="*/ 68 w 154"/>
              <a:gd name="T65" fmla="*/ 75 h 305"/>
              <a:gd name="T66" fmla="*/ 57 w 154"/>
              <a:gd name="T67" fmla="*/ 47 h 305"/>
              <a:gd name="T68" fmla="*/ 57 w 154"/>
              <a:gd name="T69" fmla="*/ 19 h 305"/>
              <a:gd name="T70" fmla="*/ 76 w 154"/>
              <a:gd name="T71" fmla="*/ 4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305">
                <a:moveTo>
                  <a:pt x="81" y="11"/>
                </a:moveTo>
                <a:cubicBezTo>
                  <a:pt x="81" y="10"/>
                  <a:pt x="81" y="10"/>
                  <a:pt x="81" y="9"/>
                </a:cubicBezTo>
                <a:cubicBezTo>
                  <a:pt x="78" y="2"/>
                  <a:pt x="64" y="0"/>
                  <a:pt x="58" y="4"/>
                </a:cubicBezTo>
                <a:cubicBezTo>
                  <a:pt x="48" y="10"/>
                  <a:pt x="47" y="3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8" y="46"/>
                  <a:pt x="49" y="47"/>
                </a:cubicBezTo>
                <a:cubicBezTo>
                  <a:pt x="51" y="63"/>
                  <a:pt x="56" y="78"/>
                  <a:pt x="61" y="93"/>
                </a:cubicBezTo>
                <a:cubicBezTo>
                  <a:pt x="52" y="110"/>
                  <a:pt x="39" y="126"/>
                  <a:pt x="30" y="143"/>
                </a:cubicBezTo>
                <a:cubicBezTo>
                  <a:pt x="29" y="144"/>
                  <a:pt x="28" y="146"/>
                  <a:pt x="27" y="147"/>
                </a:cubicBezTo>
                <a:cubicBezTo>
                  <a:pt x="25" y="151"/>
                  <a:pt x="23" y="154"/>
                  <a:pt x="21" y="158"/>
                </a:cubicBezTo>
                <a:cubicBezTo>
                  <a:pt x="0" y="205"/>
                  <a:pt x="32" y="238"/>
                  <a:pt x="69" y="243"/>
                </a:cubicBezTo>
                <a:cubicBezTo>
                  <a:pt x="75" y="244"/>
                  <a:pt x="82" y="244"/>
                  <a:pt x="88" y="243"/>
                </a:cubicBezTo>
                <a:cubicBezTo>
                  <a:pt x="92" y="242"/>
                  <a:pt x="96" y="242"/>
                  <a:pt x="100" y="240"/>
                </a:cubicBezTo>
                <a:cubicBezTo>
                  <a:pt x="100" y="241"/>
                  <a:pt x="100" y="242"/>
                  <a:pt x="101" y="243"/>
                </a:cubicBezTo>
                <a:cubicBezTo>
                  <a:pt x="101" y="244"/>
                  <a:pt x="101" y="246"/>
                  <a:pt x="102" y="247"/>
                </a:cubicBezTo>
                <a:cubicBezTo>
                  <a:pt x="104" y="258"/>
                  <a:pt x="103" y="270"/>
                  <a:pt x="91" y="285"/>
                </a:cubicBezTo>
                <a:cubicBezTo>
                  <a:pt x="91" y="284"/>
                  <a:pt x="91" y="284"/>
                  <a:pt x="91" y="284"/>
                </a:cubicBezTo>
                <a:cubicBezTo>
                  <a:pt x="92" y="280"/>
                  <a:pt x="89" y="276"/>
                  <a:pt x="85" y="275"/>
                </a:cubicBezTo>
                <a:cubicBezTo>
                  <a:pt x="84" y="275"/>
                  <a:pt x="82" y="276"/>
                  <a:pt x="81" y="277"/>
                </a:cubicBezTo>
                <a:cubicBezTo>
                  <a:pt x="81" y="277"/>
                  <a:pt x="81" y="277"/>
                  <a:pt x="81" y="278"/>
                </a:cubicBezTo>
                <a:cubicBezTo>
                  <a:pt x="74" y="285"/>
                  <a:pt x="75" y="295"/>
                  <a:pt x="81" y="300"/>
                </a:cubicBezTo>
                <a:cubicBezTo>
                  <a:pt x="82" y="301"/>
                  <a:pt x="84" y="302"/>
                  <a:pt x="85" y="303"/>
                </a:cubicBezTo>
                <a:cubicBezTo>
                  <a:pt x="88" y="304"/>
                  <a:pt x="92" y="305"/>
                  <a:pt x="97" y="304"/>
                </a:cubicBezTo>
                <a:cubicBezTo>
                  <a:pt x="120" y="297"/>
                  <a:pt x="117" y="271"/>
                  <a:pt x="110" y="247"/>
                </a:cubicBezTo>
                <a:cubicBezTo>
                  <a:pt x="109" y="246"/>
                  <a:pt x="109" y="244"/>
                  <a:pt x="109" y="243"/>
                </a:cubicBezTo>
                <a:cubicBezTo>
                  <a:pt x="108" y="241"/>
                  <a:pt x="107" y="239"/>
                  <a:pt x="107" y="238"/>
                </a:cubicBezTo>
                <a:cubicBezTo>
                  <a:pt x="117" y="233"/>
                  <a:pt x="127" y="226"/>
                  <a:pt x="134" y="215"/>
                </a:cubicBezTo>
                <a:cubicBezTo>
                  <a:pt x="154" y="188"/>
                  <a:pt x="117" y="163"/>
                  <a:pt x="85" y="164"/>
                </a:cubicBezTo>
                <a:cubicBezTo>
                  <a:pt x="84" y="164"/>
                  <a:pt x="84" y="164"/>
                  <a:pt x="83" y="164"/>
                </a:cubicBezTo>
                <a:cubicBezTo>
                  <a:pt x="83" y="159"/>
                  <a:pt x="82" y="155"/>
                  <a:pt x="81" y="151"/>
                </a:cubicBezTo>
                <a:cubicBezTo>
                  <a:pt x="81" y="149"/>
                  <a:pt x="81" y="148"/>
                  <a:pt x="80" y="147"/>
                </a:cubicBezTo>
                <a:cubicBezTo>
                  <a:pt x="80" y="146"/>
                  <a:pt x="80" y="144"/>
                  <a:pt x="80" y="143"/>
                </a:cubicBezTo>
                <a:cubicBezTo>
                  <a:pt x="77" y="131"/>
                  <a:pt x="75" y="119"/>
                  <a:pt x="72" y="108"/>
                </a:cubicBezTo>
                <a:cubicBezTo>
                  <a:pt x="71" y="103"/>
                  <a:pt x="69" y="97"/>
                  <a:pt x="67" y="92"/>
                </a:cubicBezTo>
                <a:cubicBezTo>
                  <a:pt x="73" y="81"/>
                  <a:pt x="78" y="71"/>
                  <a:pt x="81" y="60"/>
                </a:cubicBezTo>
                <a:cubicBezTo>
                  <a:pt x="83" y="53"/>
                  <a:pt x="85" y="46"/>
                  <a:pt x="85" y="39"/>
                </a:cubicBezTo>
                <a:cubicBezTo>
                  <a:pt x="85" y="35"/>
                  <a:pt x="85" y="32"/>
                  <a:pt x="85" y="29"/>
                </a:cubicBezTo>
                <a:cubicBezTo>
                  <a:pt x="85" y="23"/>
                  <a:pt x="83" y="17"/>
                  <a:pt x="81" y="11"/>
                </a:cubicBezTo>
                <a:close/>
                <a:moveTo>
                  <a:pt x="109" y="225"/>
                </a:moveTo>
                <a:cubicBezTo>
                  <a:pt x="107" y="226"/>
                  <a:pt x="105" y="228"/>
                  <a:pt x="103" y="228"/>
                </a:cubicBezTo>
                <a:cubicBezTo>
                  <a:pt x="101" y="222"/>
                  <a:pt x="98" y="216"/>
                  <a:pt x="97" y="213"/>
                </a:cubicBezTo>
                <a:cubicBezTo>
                  <a:pt x="92" y="200"/>
                  <a:pt x="88" y="187"/>
                  <a:pt x="85" y="174"/>
                </a:cubicBezTo>
                <a:cubicBezTo>
                  <a:pt x="115" y="174"/>
                  <a:pt x="144" y="202"/>
                  <a:pt x="109" y="225"/>
                </a:cubicBezTo>
                <a:close/>
                <a:moveTo>
                  <a:pt x="76" y="143"/>
                </a:moveTo>
                <a:cubicBezTo>
                  <a:pt x="76" y="144"/>
                  <a:pt x="76" y="146"/>
                  <a:pt x="77" y="147"/>
                </a:cubicBezTo>
                <a:cubicBezTo>
                  <a:pt x="77" y="148"/>
                  <a:pt x="77" y="150"/>
                  <a:pt x="78" y="151"/>
                </a:cubicBezTo>
                <a:cubicBezTo>
                  <a:pt x="78" y="155"/>
                  <a:pt x="79" y="160"/>
                  <a:pt x="80" y="164"/>
                </a:cubicBezTo>
                <a:cubicBezTo>
                  <a:pt x="64" y="165"/>
                  <a:pt x="50" y="173"/>
                  <a:pt x="45" y="189"/>
                </a:cubicBezTo>
                <a:cubicBezTo>
                  <a:pt x="44" y="192"/>
                  <a:pt x="49" y="194"/>
                  <a:pt x="51" y="191"/>
                </a:cubicBezTo>
                <a:cubicBezTo>
                  <a:pt x="59" y="180"/>
                  <a:pt x="70" y="175"/>
                  <a:pt x="81" y="174"/>
                </a:cubicBezTo>
                <a:cubicBezTo>
                  <a:pt x="81" y="174"/>
                  <a:pt x="82" y="174"/>
                  <a:pt x="82" y="174"/>
                </a:cubicBezTo>
                <a:cubicBezTo>
                  <a:pt x="83" y="180"/>
                  <a:pt x="84" y="186"/>
                  <a:pt x="85" y="192"/>
                </a:cubicBezTo>
                <a:cubicBezTo>
                  <a:pt x="87" y="199"/>
                  <a:pt x="88" y="207"/>
                  <a:pt x="91" y="214"/>
                </a:cubicBezTo>
                <a:cubicBezTo>
                  <a:pt x="92" y="220"/>
                  <a:pt x="94" y="226"/>
                  <a:pt x="96" y="231"/>
                </a:cubicBezTo>
                <a:cubicBezTo>
                  <a:pt x="93" y="232"/>
                  <a:pt x="89" y="233"/>
                  <a:pt x="85" y="233"/>
                </a:cubicBezTo>
                <a:cubicBezTo>
                  <a:pt x="84" y="233"/>
                  <a:pt x="82" y="233"/>
                  <a:pt x="81" y="233"/>
                </a:cubicBezTo>
                <a:cubicBezTo>
                  <a:pt x="67" y="233"/>
                  <a:pt x="52" y="228"/>
                  <a:pt x="41" y="223"/>
                </a:cubicBezTo>
                <a:cubicBezTo>
                  <a:pt x="9" y="206"/>
                  <a:pt x="24" y="170"/>
                  <a:pt x="36" y="147"/>
                </a:cubicBezTo>
                <a:cubicBezTo>
                  <a:pt x="36" y="146"/>
                  <a:pt x="36" y="145"/>
                  <a:pt x="37" y="144"/>
                </a:cubicBezTo>
                <a:cubicBezTo>
                  <a:pt x="37" y="144"/>
                  <a:pt x="37" y="143"/>
                  <a:pt x="38" y="143"/>
                </a:cubicBezTo>
                <a:cubicBezTo>
                  <a:pt x="45" y="130"/>
                  <a:pt x="54" y="116"/>
                  <a:pt x="63" y="100"/>
                </a:cubicBezTo>
                <a:cubicBezTo>
                  <a:pt x="67" y="114"/>
                  <a:pt x="72" y="129"/>
                  <a:pt x="76" y="143"/>
                </a:cubicBezTo>
                <a:close/>
                <a:moveTo>
                  <a:pt x="76" y="43"/>
                </a:moveTo>
                <a:cubicBezTo>
                  <a:pt x="76" y="44"/>
                  <a:pt x="75" y="46"/>
                  <a:pt x="75" y="47"/>
                </a:cubicBezTo>
                <a:cubicBezTo>
                  <a:pt x="75" y="47"/>
                  <a:pt x="75" y="48"/>
                  <a:pt x="75" y="48"/>
                </a:cubicBezTo>
                <a:cubicBezTo>
                  <a:pt x="74" y="57"/>
                  <a:pt x="71" y="66"/>
                  <a:pt x="68" y="75"/>
                </a:cubicBezTo>
                <a:cubicBezTo>
                  <a:pt x="67" y="78"/>
                  <a:pt x="66" y="81"/>
                  <a:pt x="65" y="83"/>
                </a:cubicBezTo>
                <a:cubicBezTo>
                  <a:pt x="61" y="71"/>
                  <a:pt x="58" y="59"/>
                  <a:pt x="57" y="47"/>
                </a:cubicBezTo>
                <a:cubicBezTo>
                  <a:pt x="57" y="46"/>
                  <a:pt x="56" y="44"/>
                  <a:pt x="56" y="43"/>
                </a:cubicBezTo>
                <a:cubicBezTo>
                  <a:pt x="56" y="35"/>
                  <a:pt x="56" y="27"/>
                  <a:pt x="57" y="19"/>
                </a:cubicBezTo>
                <a:cubicBezTo>
                  <a:pt x="58" y="12"/>
                  <a:pt x="64" y="13"/>
                  <a:pt x="77" y="23"/>
                </a:cubicBezTo>
                <a:cubicBezTo>
                  <a:pt x="77" y="30"/>
                  <a:pt x="77" y="36"/>
                  <a:pt x="76" y="4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45"/>
          <p:cNvSpPr>
            <a:spLocks/>
          </p:cNvSpPr>
          <p:nvPr/>
        </p:nvSpPr>
        <p:spPr bwMode="auto">
          <a:xfrm>
            <a:off x="8812212" y="2162176"/>
            <a:ext cx="68262" cy="58738"/>
          </a:xfrm>
          <a:custGeom>
            <a:avLst/>
            <a:gdLst>
              <a:gd name="T0" fmla="*/ 25 w 28"/>
              <a:gd name="T1" fmla="*/ 23 h 24"/>
              <a:gd name="T2" fmla="*/ 27 w 28"/>
              <a:gd name="T3" fmla="*/ 21 h 24"/>
              <a:gd name="T4" fmla="*/ 3 w 28"/>
              <a:gd name="T5" fmla="*/ 1 h 24"/>
              <a:gd name="T6" fmla="*/ 2 w 28"/>
              <a:gd name="T7" fmla="*/ 4 h 24"/>
              <a:gd name="T8" fmla="*/ 25 w 28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5" y="23"/>
                </a:moveTo>
                <a:cubicBezTo>
                  <a:pt x="26" y="24"/>
                  <a:pt x="28" y="23"/>
                  <a:pt x="27" y="21"/>
                </a:cubicBezTo>
                <a:cubicBezTo>
                  <a:pt x="24" y="10"/>
                  <a:pt x="13" y="4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10" y="10"/>
                  <a:pt x="17" y="17"/>
                  <a:pt x="2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46"/>
          <p:cNvSpPr>
            <a:spLocks/>
          </p:cNvSpPr>
          <p:nvPr/>
        </p:nvSpPr>
        <p:spPr bwMode="auto">
          <a:xfrm>
            <a:off x="8839200" y="2133601"/>
            <a:ext cx="85725" cy="55563"/>
          </a:xfrm>
          <a:custGeom>
            <a:avLst/>
            <a:gdLst>
              <a:gd name="T0" fmla="*/ 3 w 35"/>
              <a:gd name="T1" fmla="*/ 1 h 23"/>
              <a:gd name="T2" fmla="*/ 3 w 35"/>
              <a:gd name="T3" fmla="*/ 5 h 23"/>
              <a:gd name="T4" fmla="*/ 17 w 35"/>
              <a:gd name="T5" fmla="*/ 11 h 23"/>
              <a:gd name="T6" fmla="*/ 31 w 35"/>
              <a:gd name="T7" fmla="*/ 22 h 23"/>
              <a:gd name="T8" fmla="*/ 34 w 35"/>
              <a:gd name="T9" fmla="*/ 20 h 23"/>
              <a:gd name="T10" fmla="*/ 3 w 35"/>
              <a:gd name="T11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3">
                <a:moveTo>
                  <a:pt x="3" y="1"/>
                </a:moveTo>
                <a:cubicBezTo>
                  <a:pt x="1" y="1"/>
                  <a:pt x="0" y="4"/>
                  <a:pt x="3" y="5"/>
                </a:cubicBezTo>
                <a:cubicBezTo>
                  <a:pt x="8" y="6"/>
                  <a:pt x="13" y="8"/>
                  <a:pt x="17" y="11"/>
                </a:cubicBezTo>
                <a:cubicBezTo>
                  <a:pt x="22" y="15"/>
                  <a:pt x="26" y="19"/>
                  <a:pt x="31" y="22"/>
                </a:cubicBezTo>
                <a:cubicBezTo>
                  <a:pt x="33" y="23"/>
                  <a:pt x="35" y="22"/>
                  <a:pt x="34" y="20"/>
                </a:cubicBezTo>
                <a:cubicBezTo>
                  <a:pt x="30" y="8"/>
                  <a:pt x="16" y="0"/>
                  <a:pt x="3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47"/>
          <p:cNvSpPr>
            <a:spLocks/>
          </p:cNvSpPr>
          <p:nvPr/>
        </p:nvSpPr>
        <p:spPr bwMode="auto">
          <a:xfrm>
            <a:off x="4262438" y="962026"/>
            <a:ext cx="631825" cy="881063"/>
          </a:xfrm>
          <a:custGeom>
            <a:avLst/>
            <a:gdLst>
              <a:gd name="T0" fmla="*/ 106 w 258"/>
              <a:gd name="T1" fmla="*/ 75 h 360"/>
              <a:gd name="T2" fmla="*/ 100 w 258"/>
              <a:gd name="T3" fmla="*/ 43 h 360"/>
              <a:gd name="T4" fmla="*/ 75 w 258"/>
              <a:gd name="T5" fmla="*/ 71 h 360"/>
              <a:gd name="T6" fmla="*/ 75 w 258"/>
              <a:gd name="T7" fmla="*/ 154 h 360"/>
              <a:gd name="T8" fmla="*/ 75 w 258"/>
              <a:gd name="T9" fmla="*/ 175 h 360"/>
              <a:gd name="T10" fmla="*/ 73 w 258"/>
              <a:gd name="T11" fmla="*/ 206 h 360"/>
              <a:gd name="T12" fmla="*/ 47 w 258"/>
              <a:gd name="T13" fmla="*/ 175 h 360"/>
              <a:gd name="T14" fmla="*/ 29 w 258"/>
              <a:gd name="T15" fmla="*/ 156 h 360"/>
              <a:gd name="T16" fmla="*/ 18 w 258"/>
              <a:gd name="T17" fmla="*/ 151 h 360"/>
              <a:gd name="T18" fmla="*/ 0 w 258"/>
              <a:gd name="T19" fmla="*/ 171 h 360"/>
              <a:gd name="T20" fmla="*/ 7 w 258"/>
              <a:gd name="T21" fmla="*/ 193 h 360"/>
              <a:gd name="T22" fmla="*/ 22 w 258"/>
              <a:gd name="T23" fmla="*/ 224 h 360"/>
              <a:gd name="T24" fmla="*/ 46 w 258"/>
              <a:gd name="T25" fmla="*/ 271 h 360"/>
              <a:gd name="T26" fmla="*/ 80 w 258"/>
              <a:gd name="T27" fmla="*/ 352 h 360"/>
              <a:gd name="T28" fmla="*/ 50 w 258"/>
              <a:gd name="T29" fmla="*/ 275 h 360"/>
              <a:gd name="T30" fmla="*/ 22 w 258"/>
              <a:gd name="T31" fmla="*/ 212 h 360"/>
              <a:gd name="T32" fmla="*/ 18 w 258"/>
              <a:gd name="T33" fmla="*/ 204 h 360"/>
              <a:gd name="T34" fmla="*/ 8 w 258"/>
              <a:gd name="T35" fmla="*/ 175 h 360"/>
              <a:gd name="T36" fmla="*/ 18 w 258"/>
              <a:gd name="T37" fmla="*/ 160 h 360"/>
              <a:gd name="T38" fmla="*/ 28 w 258"/>
              <a:gd name="T39" fmla="*/ 163 h 360"/>
              <a:gd name="T40" fmla="*/ 38 w 258"/>
              <a:gd name="T41" fmla="*/ 174 h 360"/>
              <a:gd name="T42" fmla="*/ 71 w 258"/>
              <a:gd name="T43" fmla="*/ 217 h 360"/>
              <a:gd name="T44" fmla="*/ 82 w 258"/>
              <a:gd name="T45" fmla="*/ 175 h 360"/>
              <a:gd name="T46" fmla="*/ 79 w 258"/>
              <a:gd name="T47" fmla="*/ 94 h 360"/>
              <a:gd name="T48" fmla="*/ 83 w 258"/>
              <a:gd name="T49" fmla="*/ 71 h 360"/>
              <a:gd name="T50" fmla="*/ 100 w 258"/>
              <a:gd name="T51" fmla="*/ 71 h 360"/>
              <a:gd name="T52" fmla="*/ 101 w 258"/>
              <a:gd name="T53" fmla="*/ 85 h 360"/>
              <a:gd name="T54" fmla="*/ 119 w 258"/>
              <a:gd name="T55" fmla="*/ 142 h 360"/>
              <a:gd name="T56" fmla="*/ 124 w 258"/>
              <a:gd name="T57" fmla="*/ 141 h 360"/>
              <a:gd name="T58" fmla="*/ 134 w 258"/>
              <a:gd name="T59" fmla="*/ 75 h 360"/>
              <a:gd name="T60" fmla="*/ 135 w 258"/>
              <a:gd name="T61" fmla="*/ 55 h 360"/>
              <a:gd name="T62" fmla="*/ 159 w 258"/>
              <a:gd name="T63" fmla="*/ 71 h 360"/>
              <a:gd name="T64" fmla="*/ 166 w 258"/>
              <a:gd name="T65" fmla="*/ 148 h 360"/>
              <a:gd name="T66" fmla="*/ 191 w 258"/>
              <a:gd name="T67" fmla="*/ 75 h 360"/>
              <a:gd name="T68" fmla="*/ 199 w 258"/>
              <a:gd name="T69" fmla="*/ 49 h 360"/>
              <a:gd name="T70" fmla="*/ 210 w 258"/>
              <a:gd name="T71" fmla="*/ 71 h 360"/>
              <a:gd name="T72" fmla="*/ 205 w 258"/>
              <a:gd name="T73" fmla="*/ 104 h 360"/>
              <a:gd name="T74" fmla="*/ 203 w 258"/>
              <a:gd name="T75" fmla="*/ 169 h 360"/>
              <a:gd name="T76" fmla="*/ 219 w 258"/>
              <a:gd name="T77" fmla="*/ 140 h 360"/>
              <a:gd name="T78" fmla="*/ 229 w 258"/>
              <a:gd name="T79" fmla="*/ 122 h 360"/>
              <a:gd name="T80" fmla="*/ 231 w 258"/>
              <a:gd name="T81" fmla="*/ 171 h 360"/>
              <a:gd name="T82" fmla="*/ 222 w 258"/>
              <a:gd name="T83" fmla="*/ 192 h 360"/>
              <a:gd name="T84" fmla="*/ 218 w 258"/>
              <a:gd name="T85" fmla="*/ 201 h 360"/>
              <a:gd name="T86" fmla="*/ 188 w 258"/>
              <a:gd name="T87" fmla="*/ 275 h 360"/>
              <a:gd name="T88" fmla="*/ 179 w 258"/>
              <a:gd name="T89" fmla="*/ 355 h 360"/>
              <a:gd name="T90" fmla="*/ 196 w 258"/>
              <a:gd name="T91" fmla="*/ 271 h 360"/>
              <a:gd name="T92" fmla="*/ 222 w 258"/>
              <a:gd name="T93" fmla="*/ 208 h 360"/>
              <a:gd name="T94" fmla="*/ 238 w 258"/>
              <a:gd name="T95" fmla="*/ 171 h 360"/>
              <a:gd name="T96" fmla="*/ 254 w 258"/>
              <a:gd name="T97" fmla="*/ 96 h 360"/>
              <a:gd name="T98" fmla="*/ 218 w 258"/>
              <a:gd name="T99" fmla="*/ 128 h 360"/>
              <a:gd name="T100" fmla="*/ 215 w 258"/>
              <a:gd name="T101" fmla="*/ 75 h 360"/>
              <a:gd name="T102" fmla="*/ 209 w 258"/>
              <a:gd name="T103" fmla="*/ 33 h 360"/>
              <a:gd name="T104" fmla="*/ 185 w 258"/>
              <a:gd name="T105" fmla="*/ 71 h 360"/>
              <a:gd name="T106" fmla="*/ 184 w 258"/>
              <a:gd name="T107" fmla="*/ 79 h 360"/>
              <a:gd name="T108" fmla="*/ 171 w 258"/>
              <a:gd name="T109" fmla="*/ 134 h 360"/>
              <a:gd name="T110" fmla="*/ 163 w 258"/>
              <a:gd name="T111" fmla="*/ 75 h 360"/>
              <a:gd name="T112" fmla="*/ 151 w 258"/>
              <a:gd name="T113" fmla="*/ 7 h 360"/>
              <a:gd name="T114" fmla="*/ 128 w 258"/>
              <a:gd name="T115" fmla="*/ 71 h 360"/>
              <a:gd name="T116" fmla="*/ 127 w 258"/>
              <a:gd name="T117" fmla="*/ 96 h 360"/>
              <a:gd name="T118" fmla="*/ 122 w 258"/>
              <a:gd name="T119" fmla="*/ 129 h 360"/>
              <a:gd name="T120" fmla="*/ 110 w 258"/>
              <a:gd name="T121" fmla="*/ 10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" h="360">
                <a:moveTo>
                  <a:pt x="110" y="105"/>
                </a:moveTo>
                <a:cubicBezTo>
                  <a:pt x="108" y="95"/>
                  <a:pt x="107" y="85"/>
                  <a:pt x="106" y="75"/>
                </a:cubicBezTo>
                <a:cubicBezTo>
                  <a:pt x="106" y="74"/>
                  <a:pt x="105" y="72"/>
                  <a:pt x="105" y="71"/>
                </a:cubicBezTo>
                <a:cubicBezTo>
                  <a:pt x="104" y="62"/>
                  <a:pt x="103" y="52"/>
                  <a:pt x="100" y="43"/>
                </a:cubicBezTo>
                <a:cubicBezTo>
                  <a:pt x="100" y="41"/>
                  <a:pt x="97" y="40"/>
                  <a:pt x="95" y="41"/>
                </a:cubicBezTo>
                <a:cubicBezTo>
                  <a:pt x="85" y="48"/>
                  <a:pt x="79" y="59"/>
                  <a:pt x="75" y="71"/>
                </a:cubicBezTo>
                <a:cubicBezTo>
                  <a:pt x="75" y="72"/>
                  <a:pt x="75" y="74"/>
                  <a:pt x="74" y="75"/>
                </a:cubicBezTo>
                <a:cubicBezTo>
                  <a:pt x="69" y="101"/>
                  <a:pt x="74" y="132"/>
                  <a:pt x="75" y="154"/>
                </a:cubicBezTo>
                <a:cubicBezTo>
                  <a:pt x="75" y="159"/>
                  <a:pt x="75" y="165"/>
                  <a:pt x="75" y="171"/>
                </a:cubicBezTo>
                <a:cubicBezTo>
                  <a:pt x="75" y="172"/>
                  <a:pt x="75" y="174"/>
                  <a:pt x="75" y="175"/>
                </a:cubicBezTo>
                <a:cubicBezTo>
                  <a:pt x="75" y="179"/>
                  <a:pt x="75" y="184"/>
                  <a:pt x="75" y="188"/>
                </a:cubicBezTo>
                <a:cubicBezTo>
                  <a:pt x="75" y="194"/>
                  <a:pt x="74" y="200"/>
                  <a:pt x="73" y="206"/>
                </a:cubicBezTo>
                <a:cubicBezTo>
                  <a:pt x="71" y="213"/>
                  <a:pt x="73" y="211"/>
                  <a:pt x="67" y="203"/>
                </a:cubicBezTo>
                <a:cubicBezTo>
                  <a:pt x="60" y="194"/>
                  <a:pt x="54" y="184"/>
                  <a:pt x="47" y="175"/>
                </a:cubicBezTo>
                <a:cubicBezTo>
                  <a:pt x="46" y="174"/>
                  <a:pt x="45" y="172"/>
                  <a:pt x="43" y="171"/>
                </a:cubicBezTo>
                <a:cubicBezTo>
                  <a:pt x="39" y="166"/>
                  <a:pt x="34" y="161"/>
                  <a:pt x="29" y="156"/>
                </a:cubicBezTo>
                <a:cubicBezTo>
                  <a:pt x="27" y="154"/>
                  <a:pt x="24" y="153"/>
                  <a:pt x="22" y="152"/>
                </a:cubicBezTo>
                <a:cubicBezTo>
                  <a:pt x="21" y="152"/>
                  <a:pt x="19" y="151"/>
                  <a:pt x="18" y="151"/>
                </a:cubicBezTo>
                <a:cubicBezTo>
                  <a:pt x="13" y="151"/>
                  <a:pt x="8" y="152"/>
                  <a:pt x="4" y="157"/>
                </a:cubicBezTo>
                <a:cubicBezTo>
                  <a:pt x="0" y="160"/>
                  <a:pt x="0" y="166"/>
                  <a:pt x="0" y="171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82"/>
                  <a:pt x="5" y="189"/>
                  <a:pt x="7" y="193"/>
                </a:cubicBezTo>
                <a:cubicBezTo>
                  <a:pt x="10" y="201"/>
                  <a:pt x="14" y="209"/>
                  <a:pt x="18" y="216"/>
                </a:cubicBezTo>
                <a:cubicBezTo>
                  <a:pt x="19" y="219"/>
                  <a:pt x="21" y="221"/>
                  <a:pt x="22" y="224"/>
                </a:cubicBezTo>
                <a:cubicBezTo>
                  <a:pt x="27" y="233"/>
                  <a:pt x="32" y="242"/>
                  <a:pt x="37" y="251"/>
                </a:cubicBezTo>
                <a:cubicBezTo>
                  <a:pt x="40" y="258"/>
                  <a:pt x="43" y="264"/>
                  <a:pt x="46" y="271"/>
                </a:cubicBezTo>
                <a:cubicBezTo>
                  <a:pt x="46" y="272"/>
                  <a:pt x="47" y="274"/>
                  <a:pt x="47" y="275"/>
                </a:cubicBezTo>
                <a:cubicBezTo>
                  <a:pt x="58" y="301"/>
                  <a:pt x="68" y="327"/>
                  <a:pt x="80" y="352"/>
                </a:cubicBezTo>
                <a:cubicBezTo>
                  <a:pt x="80" y="352"/>
                  <a:pt x="80" y="352"/>
                  <a:pt x="80" y="352"/>
                </a:cubicBezTo>
                <a:cubicBezTo>
                  <a:pt x="70" y="326"/>
                  <a:pt x="61" y="300"/>
                  <a:pt x="50" y="275"/>
                </a:cubicBezTo>
                <a:cubicBezTo>
                  <a:pt x="50" y="274"/>
                  <a:pt x="49" y="272"/>
                  <a:pt x="49" y="271"/>
                </a:cubicBezTo>
                <a:cubicBezTo>
                  <a:pt x="41" y="251"/>
                  <a:pt x="32" y="231"/>
                  <a:pt x="22" y="212"/>
                </a:cubicBezTo>
                <a:cubicBezTo>
                  <a:pt x="22" y="211"/>
                  <a:pt x="22" y="211"/>
                  <a:pt x="22" y="211"/>
                </a:cubicBezTo>
                <a:cubicBezTo>
                  <a:pt x="20" y="208"/>
                  <a:pt x="19" y="206"/>
                  <a:pt x="18" y="204"/>
                </a:cubicBezTo>
                <a:cubicBezTo>
                  <a:pt x="14" y="195"/>
                  <a:pt x="10" y="186"/>
                  <a:pt x="8" y="177"/>
                </a:cubicBezTo>
                <a:cubicBezTo>
                  <a:pt x="8" y="176"/>
                  <a:pt x="8" y="176"/>
                  <a:pt x="8" y="175"/>
                </a:cubicBezTo>
                <a:cubicBezTo>
                  <a:pt x="7" y="174"/>
                  <a:pt x="7" y="172"/>
                  <a:pt x="7" y="171"/>
                </a:cubicBezTo>
                <a:cubicBezTo>
                  <a:pt x="8" y="165"/>
                  <a:pt x="13" y="161"/>
                  <a:pt x="18" y="160"/>
                </a:cubicBezTo>
                <a:cubicBezTo>
                  <a:pt x="19" y="160"/>
                  <a:pt x="21" y="160"/>
                  <a:pt x="22" y="160"/>
                </a:cubicBezTo>
                <a:cubicBezTo>
                  <a:pt x="24" y="161"/>
                  <a:pt x="26" y="162"/>
                  <a:pt x="28" y="163"/>
                </a:cubicBezTo>
                <a:cubicBezTo>
                  <a:pt x="30" y="166"/>
                  <a:pt x="33" y="168"/>
                  <a:pt x="35" y="171"/>
                </a:cubicBezTo>
                <a:cubicBezTo>
                  <a:pt x="36" y="172"/>
                  <a:pt x="37" y="173"/>
                  <a:pt x="38" y="174"/>
                </a:cubicBezTo>
                <a:cubicBezTo>
                  <a:pt x="38" y="174"/>
                  <a:pt x="38" y="175"/>
                  <a:pt x="39" y="175"/>
                </a:cubicBezTo>
                <a:cubicBezTo>
                  <a:pt x="50" y="188"/>
                  <a:pt x="57" y="206"/>
                  <a:pt x="71" y="217"/>
                </a:cubicBezTo>
                <a:cubicBezTo>
                  <a:pt x="73" y="219"/>
                  <a:pt x="75" y="218"/>
                  <a:pt x="76" y="216"/>
                </a:cubicBezTo>
                <a:cubicBezTo>
                  <a:pt x="81" y="203"/>
                  <a:pt x="82" y="189"/>
                  <a:pt x="82" y="175"/>
                </a:cubicBezTo>
                <a:cubicBezTo>
                  <a:pt x="82" y="174"/>
                  <a:pt x="83" y="172"/>
                  <a:pt x="83" y="171"/>
                </a:cubicBezTo>
                <a:cubicBezTo>
                  <a:pt x="82" y="145"/>
                  <a:pt x="78" y="118"/>
                  <a:pt x="79" y="94"/>
                </a:cubicBezTo>
                <a:cubicBezTo>
                  <a:pt x="79" y="87"/>
                  <a:pt x="80" y="81"/>
                  <a:pt x="82" y="75"/>
                </a:cubicBezTo>
                <a:cubicBezTo>
                  <a:pt x="82" y="74"/>
                  <a:pt x="82" y="72"/>
                  <a:pt x="83" y="71"/>
                </a:cubicBezTo>
                <a:cubicBezTo>
                  <a:pt x="84" y="66"/>
                  <a:pt x="86" y="62"/>
                  <a:pt x="88" y="57"/>
                </a:cubicBezTo>
                <a:cubicBezTo>
                  <a:pt x="96" y="44"/>
                  <a:pt x="98" y="58"/>
                  <a:pt x="100" y="71"/>
                </a:cubicBezTo>
                <a:cubicBezTo>
                  <a:pt x="100" y="72"/>
                  <a:pt x="100" y="74"/>
                  <a:pt x="100" y="75"/>
                </a:cubicBezTo>
                <a:cubicBezTo>
                  <a:pt x="100" y="79"/>
                  <a:pt x="100" y="83"/>
                  <a:pt x="101" y="85"/>
                </a:cubicBezTo>
                <a:cubicBezTo>
                  <a:pt x="103" y="105"/>
                  <a:pt x="105" y="126"/>
                  <a:pt x="118" y="142"/>
                </a:cubicBezTo>
                <a:cubicBezTo>
                  <a:pt x="118" y="142"/>
                  <a:pt x="118" y="142"/>
                  <a:pt x="119" y="142"/>
                </a:cubicBezTo>
                <a:cubicBezTo>
                  <a:pt x="119" y="143"/>
                  <a:pt x="121" y="143"/>
                  <a:pt x="122" y="143"/>
                </a:cubicBezTo>
                <a:cubicBezTo>
                  <a:pt x="123" y="143"/>
                  <a:pt x="124" y="142"/>
                  <a:pt x="124" y="141"/>
                </a:cubicBezTo>
                <a:cubicBezTo>
                  <a:pt x="132" y="125"/>
                  <a:pt x="133" y="108"/>
                  <a:pt x="134" y="89"/>
                </a:cubicBezTo>
                <a:cubicBezTo>
                  <a:pt x="134" y="85"/>
                  <a:pt x="134" y="80"/>
                  <a:pt x="134" y="75"/>
                </a:cubicBezTo>
                <a:cubicBezTo>
                  <a:pt x="134" y="74"/>
                  <a:pt x="134" y="72"/>
                  <a:pt x="134" y="71"/>
                </a:cubicBezTo>
                <a:cubicBezTo>
                  <a:pt x="134" y="66"/>
                  <a:pt x="134" y="61"/>
                  <a:pt x="135" y="55"/>
                </a:cubicBezTo>
                <a:cubicBezTo>
                  <a:pt x="135" y="47"/>
                  <a:pt x="145" y="0"/>
                  <a:pt x="156" y="28"/>
                </a:cubicBezTo>
                <a:cubicBezTo>
                  <a:pt x="161" y="42"/>
                  <a:pt x="160" y="56"/>
                  <a:pt x="159" y="71"/>
                </a:cubicBezTo>
                <a:cubicBezTo>
                  <a:pt x="159" y="72"/>
                  <a:pt x="159" y="74"/>
                  <a:pt x="158" y="75"/>
                </a:cubicBezTo>
                <a:cubicBezTo>
                  <a:pt x="156" y="100"/>
                  <a:pt x="151" y="125"/>
                  <a:pt x="166" y="148"/>
                </a:cubicBezTo>
                <a:cubicBezTo>
                  <a:pt x="167" y="150"/>
                  <a:pt x="171" y="150"/>
                  <a:pt x="172" y="148"/>
                </a:cubicBezTo>
                <a:cubicBezTo>
                  <a:pt x="182" y="125"/>
                  <a:pt x="184" y="99"/>
                  <a:pt x="191" y="75"/>
                </a:cubicBezTo>
                <a:cubicBezTo>
                  <a:pt x="191" y="74"/>
                  <a:pt x="191" y="72"/>
                  <a:pt x="192" y="71"/>
                </a:cubicBezTo>
                <a:cubicBezTo>
                  <a:pt x="194" y="64"/>
                  <a:pt x="196" y="56"/>
                  <a:pt x="199" y="49"/>
                </a:cubicBezTo>
                <a:cubicBezTo>
                  <a:pt x="206" y="34"/>
                  <a:pt x="208" y="51"/>
                  <a:pt x="209" y="60"/>
                </a:cubicBezTo>
                <a:cubicBezTo>
                  <a:pt x="210" y="64"/>
                  <a:pt x="210" y="67"/>
                  <a:pt x="210" y="71"/>
                </a:cubicBezTo>
                <a:cubicBezTo>
                  <a:pt x="210" y="72"/>
                  <a:pt x="210" y="74"/>
                  <a:pt x="210" y="75"/>
                </a:cubicBezTo>
                <a:cubicBezTo>
                  <a:pt x="209" y="85"/>
                  <a:pt x="207" y="95"/>
                  <a:pt x="205" y="104"/>
                </a:cubicBezTo>
                <a:cubicBezTo>
                  <a:pt x="202" y="125"/>
                  <a:pt x="197" y="146"/>
                  <a:pt x="196" y="167"/>
                </a:cubicBezTo>
                <a:cubicBezTo>
                  <a:pt x="196" y="171"/>
                  <a:pt x="201" y="171"/>
                  <a:pt x="203" y="169"/>
                </a:cubicBezTo>
                <a:cubicBezTo>
                  <a:pt x="208" y="160"/>
                  <a:pt x="213" y="151"/>
                  <a:pt x="218" y="142"/>
                </a:cubicBezTo>
                <a:cubicBezTo>
                  <a:pt x="218" y="141"/>
                  <a:pt x="219" y="141"/>
                  <a:pt x="219" y="140"/>
                </a:cubicBezTo>
                <a:cubicBezTo>
                  <a:pt x="220" y="138"/>
                  <a:pt x="221" y="136"/>
                  <a:pt x="222" y="135"/>
                </a:cubicBezTo>
                <a:cubicBezTo>
                  <a:pt x="224" y="131"/>
                  <a:pt x="227" y="126"/>
                  <a:pt x="229" y="122"/>
                </a:cubicBezTo>
                <a:cubicBezTo>
                  <a:pt x="230" y="121"/>
                  <a:pt x="251" y="102"/>
                  <a:pt x="250" y="105"/>
                </a:cubicBezTo>
                <a:cubicBezTo>
                  <a:pt x="247" y="128"/>
                  <a:pt x="240" y="150"/>
                  <a:pt x="231" y="171"/>
                </a:cubicBezTo>
                <a:cubicBezTo>
                  <a:pt x="231" y="172"/>
                  <a:pt x="230" y="174"/>
                  <a:pt x="229" y="175"/>
                </a:cubicBezTo>
                <a:cubicBezTo>
                  <a:pt x="227" y="181"/>
                  <a:pt x="225" y="187"/>
                  <a:pt x="222" y="192"/>
                </a:cubicBezTo>
                <a:cubicBezTo>
                  <a:pt x="221" y="194"/>
                  <a:pt x="220" y="196"/>
                  <a:pt x="219" y="198"/>
                </a:cubicBezTo>
                <a:cubicBezTo>
                  <a:pt x="219" y="199"/>
                  <a:pt x="218" y="200"/>
                  <a:pt x="218" y="201"/>
                </a:cubicBezTo>
                <a:cubicBezTo>
                  <a:pt x="208" y="225"/>
                  <a:pt x="197" y="247"/>
                  <a:pt x="189" y="271"/>
                </a:cubicBezTo>
                <a:cubicBezTo>
                  <a:pt x="189" y="272"/>
                  <a:pt x="188" y="274"/>
                  <a:pt x="188" y="275"/>
                </a:cubicBezTo>
                <a:cubicBezTo>
                  <a:pt x="179" y="301"/>
                  <a:pt x="173" y="327"/>
                  <a:pt x="172" y="355"/>
                </a:cubicBezTo>
                <a:cubicBezTo>
                  <a:pt x="172" y="360"/>
                  <a:pt x="179" y="360"/>
                  <a:pt x="179" y="355"/>
                </a:cubicBezTo>
                <a:cubicBezTo>
                  <a:pt x="180" y="327"/>
                  <a:pt x="186" y="301"/>
                  <a:pt x="195" y="275"/>
                </a:cubicBezTo>
                <a:cubicBezTo>
                  <a:pt x="195" y="274"/>
                  <a:pt x="196" y="272"/>
                  <a:pt x="196" y="271"/>
                </a:cubicBezTo>
                <a:cubicBezTo>
                  <a:pt x="203" y="253"/>
                  <a:pt x="210" y="235"/>
                  <a:pt x="218" y="218"/>
                </a:cubicBezTo>
                <a:cubicBezTo>
                  <a:pt x="219" y="214"/>
                  <a:pt x="221" y="211"/>
                  <a:pt x="222" y="208"/>
                </a:cubicBezTo>
                <a:cubicBezTo>
                  <a:pt x="227" y="197"/>
                  <a:pt x="232" y="186"/>
                  <a:pt x="236" y="175"/>
                </a:cubicBezTo>
                <a:cubicBezTo>
                  <a:pt x="237" y="174"/>
                  <a:pt x="237" y="172"/>
                  <a:pt x="238" y="171"/>
                </a:cubicBezTo>
                <a:cubicBezTo>
                  <a:pt x="247" y="148"/>
                  <a:pt x="254" y="124"/>
                  <a:pt x="257" y="99"/>
                </a:cubicBezTo>
                <a:cubicBezTo>
                  <a:pt x="258" y="97"/>
                  <a:pt x="255" y="95"/>
                  <a:pt x="254" y="96"/>
                </a:cubicBezTo>
                <a:cubicBezTo>
                  <a:pt x="240" y="101"/>
                  <a:pt x="230" y="110"/>
                  <a:pt x="222" y="122"/>
                </a:cubicBezTo>
                <a:cubicBezTo>
                  <a:pt x="221" y="124"/>
                  <a:pt x="219" y="126"/>
                  <a:pt x="218" y="128"/>
                </a:cubicBezTo>
                <a:cubicBezTo>
                  <a:pt x="213" y="136"/>
                  <a:pt x="209" y="145"/>
                  <a:pt x="204" y="153"/>
                </a:cubicBezTo>
                <a:cubicBezTo>
                  <a:pt x="207" y="127"/>
                  <a:pt x="214" y="101"/>
                  <a:pt x="215" y="75"/>
                </a:cubicBezTo>
                <a:cubicBezTo>
                  <a:pt x="215" y="74"/>
                  <a:pt x="215" y="72"/>
                  <a:pt x="215" y="71"/>
                </a:cubicBezTo>
                <a:cubicBezTo>
                  <a:pt x="215" y="58"/>
                  <a:pt x="213" y="46"/>
                  <a:pt x="209" y="33"/>
                </a:cubicBezTo>
                <a:cubicBezTo>
                  <a:pt x="209" y="31"/>
                  <a:pt x="206" y="30"/>
                  <a:pt x="204" y="32"/>
                </a:cubicBezTo>
                <a:cubicBezTo>
                  <a:pt x="194" y="43"/>
                  <a:pt x="189" y="57"/>
                  <a:pt x="185" y="71"/>
                </a:cubicBezTo>
                <a:cubicBezTo>
                  <a:pt x="185" y="72"/>
                  <a:pt x="185" y="74"/>
                  <a:pt x="184" y="75"/>
                </a:cubicBezTo>
                <a:cubicBezTo>
                  <a:pt x="184" y="76"/>
                  <a:pt x="184" y="77"/>
                  <a:pt x="184" y="79"/>
                </a:cubicBezTo>
                <a:cubicBezTo>
                  <a:pt x="181" y="90"/>
                  <a:pt x="179" y="102"/>
                  <a:pt x="176" y="114"/>
                </a:cubicBezTo>
                <a:cubicBezTo>
                  <a:pt x="175" y="120"/>
                  <a:pt x="173" y="127"/>
                  <a:pt x="171" y="134"/>
                </a:cubicBezTo>
                <a:cubicBezTo>
                  <a:pt x="166" y="149"/>
                  <a:pt x="164" y="130"/>
                  <a:pt x="163" y="124"/>
                </a:cubicBezTo>
                <a:cubicBezTo>
                  <a:pt x="159" y="109"/>
                  <a:pt x="161" y="92"/>
                  <a:pt x="163" y="75"/>
                </a:cubicBezTo>
                <a:cubicBezTo>
                  <a:pt x="163" y="74"/>
                  <a:pt x="164" y="72"/>
                  <a:pt x="164" y="71"/>
                </a:cubicBezTo>
                <a:cubicBezTo>
                  <a:pt x="166" y="48"/>
                  <a:pt x="167" y="25"/>
                  <a:pt x="151" y="7"/>
                </a:cubicBezTo>
                <a:cubicBezTo>
                  <a:pt x="149" y="6"/>
                  <a:pt x="147" y="6"/>
                  <a:pt x="146" y="7"/>
                </a:cubicBezTo>
                <a:cubicBezTo>
                  <a:pt x="130" y="25"/>
                  <a:pt x="128" y="48"/>
                  <a:pt x="128" y="71"/>
                </a:cubicBezTo>
                <a:cubicBezTo>
                  <a:pt x="127" y="72"/>
                  <a:pt x="127" y="74"/>
                  <a:pt x="127" y="75"/>
                </a:cubicBezTo>
                <a:cubicBezTo>
                  <a:pt x="127" y="82"/>
                  <a:pt x="127" y="89"/>
                  <a:pt x="127" y="96"/>
                </a:cubicBezTo>
                <a:cubicBezTo>
                  <a:pt x="127" y="107"/>
                  <a:pt x="125" y="117"/>
                  <a:pt x="122" y="127"/>
                </a:cubicBezTo>
                <a:cubicBezTo>
                  <a:pt x="122" y="128"/>
                  <a:pt x="122" y="128"/>
                  <a:pt x="122" y="129"/>
                </a:cubicBezTo>
                <a:cubicBezTo>
                  <a:pt x="121" y="131"/>
                  <a:pt x="120" y="130"/>
                  <a:pt x="118" y="127"/>
                </a:cubicBezTo>
                <a:cubicBezTo>
                  <a:pt x="114" y="121"/>
                  <a:pt x="110" y="107"/>
                  <a:pt x="110" y="10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1246188" y="517526"/>
            <a:ext cx="488949" cy="990600"/>
            <a:chOff x="1246188" y="517526"/>
            <a:chExt cx="488949" cy="990600"/>
          </a:xfrm>
        </p:grpSpPr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084600" y="4748214"/>
            <a:ext cx="169862" cy="611188"/>
            <a:chOff x="8084600" y="4748214"/>
            <a:chExt cx="169862" cy="611188"/>
          </a:xfrm>
        </p:grpSpPr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59"/>
          <p:cNvSpPr>
            <a:spLocks/>
          </p:cNvSpPr>
          <p:nvPr/>
        </p:nvSpPr>
        <p:spPr bwMode="auto">
          <a:xfrm>
            <a:off x="6103937" y="3902076"/>
            <a:ext cx="26987" cy="74613"/>
          </a:xfrm>
          <a:custGeom>
            <a:avLst/>
            <a:gdLst>
              <a:gd name="T0" fmla="*/ 0 w 11"/>
              <a:gd name="T1" fmla="*/ 4 h 30"/>
              <a:gd name="T2" fmla="*/ 1 w 11"/>
              <a:gd name="T3" fmla="*/ 23 h 30"/>
              <a:gd name="T4" fmla="*/ 11 w 11"/>
              <a:gd name="T5" fmla="*/ 24 h 30"/>
              <a:gd name="T6" fmla="*/ 8 w 11"/>
              <a:gd name="T7" fmla="*/ 4 h 30"/>
              <a:gd name="T8" fmla="*/ 0 w 1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0" y="4"/>
                </a:moveTo>
                <a:cubicBezTo>
                  <a:pt x="0" y="10"/>
                  <a:pt x="1" y="17"/>
                  <a:pt x="1" y="23"/>
                </a:cubicBezTo>
                <a:cubicBezTo>
                  <a:pt x="1" y="29"/>
                  <a:pt x="11" y="30"/>
                  <a:pt x="11" y="24"/>
                </a:cubicBezTo>
                <a:cubicBezTo>
                  <a:pt x="11" y="17"/>
                  <a:pt x="10" y="10"/>
                  <a:pt x="8" y="4"/>
                </a:cubicBezTo>
                <a:cubicBezTo>
                  <a:pt x="6" y="0"/>
                  <a:pt x="1" y="0"/>
                  <a:pt x="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60"/>
          <p:cNvSpPr>
            <a:spLocks/>
          </p:cNvSpPr>
          <p:nvPr/>
        </p:nvSpPr>
        <p:spPr bwMode="auto">
          <a:xfrm>
            <a:off x="6248400" y="3892551"/>
            <a:ext cx="31750" cy="66675"/>
          </a:xfrm>
          <a:custGeom>
            <a:avLst/>
            <a:gdLst>
              <a:gd name="T0" fmla="*/ 12 w 13"/>
              <a:gd name="T1" fmla="*/ 6 h 27"/>
              <a:gd name="T2" fmla="*/ 11 w 13"/>
              <a:gd name="T3" fmla="*/ 3 h 27"/>
              <a:gd name="T4" fmla="*/ 7 w 13"/>
              <a:gd name="T5" fmla="*/ 1 h 27"/>
              <a:gd name="T6" fmla="*/ 2 w 13"/>
              <a:gd name="T7" fmla="*/ 5 h 27"/>
              <a:gd name="T8" fmla="*/ 5 w 13"/>
              <a:gd name="T9" fmla="*/ 27 h 27"/>
              <a:gd name="T10" fmla="*/ 7 w 13"/>
              <a:gd name="T11" fmla="*/ 27 h 27"/>
              <a:gd name="T12" fmla="*/ 8 w 13"/>
              <a:gd name="T13" fmla="*/ 27 h 27"/>
              <a:gd name="T14" fmla="*/ 11 w 13"/>
              <a:gd name="T15" fmla="*/ 23 h 27"/>
              <a:gd name="T16" fmla="*/ 12 w 13"/>
              <a:gd name="T17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7">
                <a:moveTo>
                  <a:pt x="12" y="6"/>
                </a:moveTo>
                <a:cubicBezTo>
                  <a:pt x="12" y="5"/>
                  <a:pt x="11" y="4"/>
                  <a:pt x="11" y="3"/>
                </a:cubicBezTo>
                <a:cubicBezTo>
                  <a:pt x="10" y="2"/>
                  <a:pt x="9" y="1"/>
                  <a:pt x="7" y="1"/>
                </a:cubicBezTo>
                <a:cubicBezTo>
                  <a:pt x="5" y="0"/>
                  <a:pt x="2" y="2"/>
                  <a:pt x="2" y="5"/>
                </a:cubicBezTo>
                <a:cubicBezTo>
                  <a:pt x="1" y="12"/>
                  <a:pt x="0" y="22"/>
                  <a:pt x="5" y="27"/>
                </a:cubicBezTo>
                <a:cubicBezTo>
                  <a:pt x="6" y="27"/>
                  <a:pt x="6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10" y="26"/>
                  <a:pt x="10" y="24"/>
                  <a:pt x="11" y="23"/>
                </a:cubicBezTo>
                <a:cubicBezTo>
                  <a:pt x="13" y="17"/>
                  <a:pt x="12" y="10"/>
                  <a:pt x="12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61"/>
          <p:cNvSpPr>
            <a:spLocks/>
          </p:cNvSpPr>
          <p:nvPr/>
        </p:nvSpPr>
        <p:spPr bwMode="auto">
          <a:xfrm>
            <a:off x="6134100" y="4086226"/>
            <a:ext cx="122237" cy="66675"/>
          </a:xfrm>
          <a:custGeom>
            <a:avLst/>
            <a:gdLst>
              <a:gd name="T0" fmla="*/ 48 w 50"/>
              <a:gd name="T1" fmla="*/ 0 h 27"/>
              <a:gd name="T2" fmla="*/ 46 w 50"/>
              <a:gd name="T3" fmla="*/ 0 h 27"/>
              <a:gd name="T4" fmla="*/ 45 w 50"/>
              <a:gd name="T5" fmla="*/ 1 h 27"/>
              <a:gd name="T6" fmla="*/ 25 w 50"/>
              <a:gd name="T7" fmla="*/ 16 h 27"/>
              <a:gd name="T8" fmla="*/ 3 w 50"/>
              <a:gd name="T9" fmla="*/ 7 h 27"/>
              <a:gd name="T10" fmla="*/ 1 w 50"/>
              <a:gd name="T11" fmla="*/ 9 h 27"/>
              <a:gd name="T12" fmla="*/ 50 w 50"/>
              <a:gd name="T13" fmla="*/ 3 h 27"/>
              <a:gd name="T14" fmla="*/ 48 w 50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7">
                <a:moveTo>
                  <a:pt x="48" y="0"/>
                </a:moveTo>
                <a:cubicBezTo>
                  <a:pt x="48" y="0"/>
                  <a:pt x="47" y="0"/>
                  <a:pt x="46" y="0"/>
                </a:cubicBezTo>
                <a:cubicBezTo>
                  <a:pt x="46" y="0"/>
                  <a:pt x="46" y="0"/>
                  <a:pt x="45" y="1"/>
                </a:cubicBezTo>
                <a:cubicBezTo>
                  <a:pt x="40" y="8"/>
                  <a:pt x="35" y="16"/>
                  <a:pt x="25" y="16"/>
                </a:cubicBezTo>
                <a:cubicBezTo>
                  <a:pt x="17" y="16"/>
                  <a:pt x="10" y="11"/>
                  <a:pt x="3" y="7"/>
                </a:cubicBezTo>
                <a:cubicBezTo>
                  <a:pt x="1" y="7"/>
                  <a:pt x="0" y="8"/>
                  <a:pt x="1" y="9"/>
                </a:cubicBezTo>
                <a:cubicBezTo>
                  <a:pt x="13" y="27"/>
                  <a:pt x="45" y="26"/>
                  <a:pt x="50" y="3"/>
                </a:cubicBezTo>
                <a:cubicBezTo>
                  <a:pt x="50" y="2"/>
                  <a:pt x="49" y="0"/>
                  <a:pt x="48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62"/>
          <p:cNvSpPr>
            <a:spLocks/>
          </p:cNvSpPr>
          <p:nvPr/>
        </p:nvSpPr>
        <p:spPr bwMode="auto">
          <a:xfrm>
            <a:off x="6267450" y="3708401"/>
            <a:ext cx="57150" cy="93663"/>
          </a:xfrm>
          <a:custGeom>
            <a:avLst/>
            <a:gdLst>
              <a:gd name="T0" fmla="*/ 2 w 23"/>
              <a:gd name="T1" fmla="*/ 38 h 38"/>
              <a:gd name="T2" fmla="*/ 3 w 23"/>
              <a:gd name="T3" fmla="*/ 38 h 38"/>
              <a:gd name="T4" fmla="*/ 5 w 23"/>
              <a:gd name="T5" fmla="*/ 38 h 38"/>
              <a:gd name="T6" fmla="*/ 9 w 23"/>
              <a:gd name="T7" fmla="*/ 36 h 38"/>
              <a:gd name="T8" fmla="*/ 16 w 23"/>
              <a:gd name="T9" fmla="*/ 22 h 38"/>
              <a:gd name="T10" fmla="*/ 23 w 23"/>
              <a:gd name="T11" fmla="*/ 3 h 38"/>
              <a:gd name="T12" fmla="*/ 19 w 23"/>
              <a:gd name="T13" fmla="*/ 2 h 38"/>
              <a:gd name="T14" fmla="*/ 10 w 23"/>
              <a:gd name="T15" fmla="*/ 20 h 38"/>
              <a:gd name="T16" fmla="*/ 5 w 23"/>
              <a:gd name="T17" fmla="*/ 31 h 38"/>
              <a:gd name="T18" fmla="*/ 3 w 23"/>
              <a:gd name="T19" fmla="*/ 34 h 38"/>
              <a:gd name="T20" fmla="*/ 3 w 23"/>
              <a:gd name="T21" fmla="*/ 35 h 38"/>
              <a:gd name="T22" fmla="*/ 3 w 23"/>
              <a:gd name="T23" fmla="*/ 35 h 38"/>
              <a:gd name="T24" fmla="*/ 3 w 23"/>
              <a:gd name="T25" fmla="*/ 35 h 38"/>
              <a:gd name="T26" fmla="*/ 2 w 23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8">
                <a:moveTo>
                  <a:pt x="2" y="38"/>
                </a:moveTo>
                <a:cubicBezTo>
                  <a:pt x="2" y="38"/>
                  <a:pt x="3" y="38"/>
                  <a:pt x="3" y="38"/>
                </a:cubicBezTo>
                <a:cubicBezTo>
                  <a:pt x="4" y="38"/>
                  <a:pt x="6" y="38"/>
                  <a:pt x="5" y="38"/>
                </a:cubicBezTo>
                <a:cubicBezTo>
                  <a:pt x="7" y="38"/>
                  <a:pt x="8" y="37"/>
                  <a:pt x="9" y="36"/>
                </a:cubicBezTo>
                <a:cubicBezTo>
                  <a:pt x="12" y="32"/>
                  <a:pt x="14" y="27"/>
                  <a:pt x="16" y="22"/>
                </a:cubicBezTo>
                <a:cubicBezTo>
                  <a:pt x="18" y="16"/>
                  <a:pt x="21" y="10"/>
                  <a:pt x="23" y="3"/>
                </a:cubicBezTo>
                <a:cubicBezTo>
                  <a:pt x="23" y="2"/>
                  <a:pt x="20" y="0"/>
                  <a:pt x="19" y="2"/>
                </a:cubicBezTo>
                <a:cubicBezTo>
                  <a:pt x="15" y="6"/>
                  <a:pt x="12" y="14"/>
                  <a:pt x="10" y="20"/>
                </a:cubicBezTo>
                <a:cubicBezTo>
                  <a:pt x="9" y="24"/>
                  <a:pt x="7" y="28"/>
                  <a:pt x="5" y="31"/>
                </a:cubicBezTo>
                <a:cubicBezTo>
                  <a:pt x="5" y="32"/>
                  <a:pt x="4" y="33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4"/>
                  <a:pt x="0" y="37"/>
                  <a:pt x="2" y="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63"/>
          <p:cNvSpPr>
            <a:spLocks noEditPoints="1"/>
          </p:cNvSpPr>
          <p:nvPr/>
        </p:nvSpPr>
        <p:spPr bwMode="auto">
          <a:xfrm>
            <a:off x="5861050" y="3787776"/>
            <a:ext cx="649287" cy="509588"/>
          </a:xfrm>
          <a:custGeom>
            <a:avLst/>
            <a:gdLst>
              <a:gd name="T0" fmla="*/ 264 w 265"/>
              <a:gd name="T1" fmla="*/ 126 h 208"/>
              <a:gd name="T2" fmla="*/ 245 w 265"/>
              <a:gd name="T3" fmla="*/ 119 h 208"/>
              <a:gd name="T4" fmla="*/ 219 w 265"/>
              <a:gd name="T5" fmla="*/ 112 h 208"/>
              <a:gd name="T6" fmla="*/ 212 w 265"/>
              <a:gd name="T7" fmla="*/ 63 h 208"/>
              <a:gd name="T8" fmla="*/ 226 w 265"/>
              <a:gd name="T9" fmla="*/ 48 h 208"/>
              <a:gd name="T10" fmla="*/ 250 w 265"/>
              <a:gd name="T11" fmla="*/ 39 h 208"/>
              <a:gd name="T12" fmla="*/ 206 w 265"/>
              <a:gd name="T13" fmla="*/ 47 h 208"/>
              <a:gd name="T14" fmla="*/ 184 w 265"/>
              <a:gd name="T15" fmla="*/ 18 h 208"/>
              <a:gd name="T16" fmla="*/ 169 w 265"/>
              <a:gd name="T17" fmla="*/ 8 h 208"/>
              <a:gd name="T18" fmla="*/ 125 w 265"/>
              <a:gd name="T19" fmla="*/ 7 h 208"/>
              <a:gd name="T20" fmla="*/ 89 w 265"/>
              <a:gd name="T21" fmla="*/ 22 h 208"/>
              <a:gd name="T22" fmla="*/ 65 w 265"/>
              <a:gd name="T23" fmla="*/ 49 h 208"/>
              <a:gd name="T24" fmla="*/ 2 w 265"/>
              <a:gd name="T25" fmla="*/ 35 h 208"/>
              <a:gd name="T26" fmla="*/ 62 w 265"/>
              <a:gd name="T27" fmla="*/ 55 h 208"/>
              <a:gd name="T28" fmla="*/ 56 w 265"/>
              <a:gd name="T29" fmla="*/ 112 h 208"/>
              <a:gd name="T30" fmla="*/ 40 w 265"/>
              <a:gd name="T31" fmla="*/ 122 h 208"/>
              <a:gd name="T32" fmla="*/ 8 w 265"/>
              <a:gd name="T33" fmla="*/ 137 h 208"/>
              <a:gd name="T34" fmla="*/ 36 w 265"/>
              <a:gd name="T35" fmla="*/ 131 h 208"/>
              <a:gd name="T36" fmla="*/ 55 w 265"/>
              <a:gd name="T37" fmla="*/ 118 h 208"/>
              <a:gd name="T38" fmla="*/ 58 w 265"/>
              <a:gd name="T39" fmla="*/ 118 h 208"/>
              <a:gd name="T40" fmla="*/ 65 w 265"/>
              <a:gd name="T41" fmla="*/ 134 h 208"/>
              <a:gd name="T42" fmla="*/ 102 w 265"/>
              <a:gd name="T43" fmla="*/ 168 h 208"/>
              <a:gd name="T44" fmla="*/ 88 w 265"/>
              <a:gd name="T45" fmla="*/ 204 h 208"/>
              <a:gd name="T46" fmla="*/ 106 w 265"/>
              <a:gd name="T47" fmla="*/ 170 h 208"/>
              <a:gd name="T48" fmla="*/ 169 w 265"/>
              <a:gd name="T49" fmla="*/ 175 h 208"/>
              <a:gd name="T50" fmla="*/ 177 w 265"/>
              <a:gd name="T51" fmla="*/ 172 h 208"/>
              <a:gd name="T52" fmla="*/ 193 w 265"/>
              <a:gd name="T53" fmla="*/ 207 h 208"/>
              <a:gd name="T54" fmla="*/ 188 w 265"/>
              <a:gd name="T55" fmla="*/ 187 h 208"/>
              <a:gd name="T56" fmla="*/ 215 w 265"/>
              <a:gd name="T57" fmla="*/ 122 h 208"/>
              <a:gd name="T58" fmla="*/ 216 w 265"/>
              <a:gd name="T59" fmla="*/ 116 h 208"/>
              <a:gd name="T60" fmla="*/ 221 w 265"/>
              <a:gd name="T61" fmla="*/ 118 h 208"/>
              <a:gd name="T62" fmla="*/ 240 w 265"/>
              <a:gd name="T63" fmla="*/ 124 h 208"/>
              <a:gd name="T64" fmla="*/ 265 w 265"/>
              <a:gd name="T65" fmla="*/ 128 h 208"/>
              <a:gd name="T66" fmla="*/ 210 w 265"/>
              <a:gd name="T67" fmla="*/ 118 h 208"/>
              <a:gd name="T68" fmla="*/ 177 w 265"/>
              <a:gd name="T69" fmla="*/ 164 h 208"/>
              <a:gd name="T70" fmla="*/ 165 w 265"/>
              <a:gd name="T71" fmla="*/ 169 h 208"/>
              <a:gd name="T72" fmla="*/ 65 w 265"/>
              <a:gd name="T73" fmla="*/ 117 h 208"/>
              <a:gd name="T74" fmla="*/ 65 w 265"/>
              <a:gd name="T75" fmla="*/ 62 h 208"/>
              <a:gd name="T76" fmla="*/ 69 w 265"/>
              <a:gd name="T77" fmla="*/ 54 h 208"/>
              <a:gd name="T78" fmla="*/ 97 w 265"/>
              <a:gd name="T79" fmla="*/ 22 h 208"/>
              <a:gd name="T80" fmla="*/ 121 w 265"/>
              <a:gd name="T81" fmla="*/ 10 h 208"/>
              <a:gd name="T82" fmla="*/ 121 w 265"/>
              <a:gd name="T83" fmla="*/ 13 h 208"/>
              <a:gd name="T84" fmla="*/ 169 w 265"/>
              <a:gd name="T85" fmla="*/ 15 h 208"/>
              <a:gd name="T86" fmla="*/ 178 w 265"/>
              <a:gd name="T87" fmla="*/ 22 h 208"/>
              <a:gd name="T88" fmla="*/ 210 w 265"/>
              <a:gd name="T89" fmla="*/ 11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5" h="208">
                <a:moveTo>
                  <a:pt x="265" y="127"/>
                </a:moveTo>
                <a:cubicBezTo>
                  <a:pt x="265" y="126"/>
                  <a:pt x="265" y="126"/>
                  <a:pt x="264" y="126"/>
                </a:cubicBezTo>
                <a:cubicBezTo>
                  <a:pt x="262" y="124"/>
                  <a:pt x="259" y="123"/>
                  <a:pt x="256" y="122"/>
                </a:cubicBezTo>
                <a:cubicBezTo>
                  <a:pt x="253" y="121"/>
                  <a:pt x="249" y="120"/>
                  <a:pt x="245" y="119"/>
                </a:cubicBezTo>
                <a:cubicBezTo>
                  <a:pt x="244" y="118"/>
                  <a:pt x="243" y="118"/>
                  <a:pt x="242" y="118"/>
                </a:cubicBezTo>
                <a:cubicBezTo>
                  <a:pt x="235" y="116"/>
                  <a:pt x="227" y="113"/>
                  <a:pt x="219" y="112"/>
                </a:cubicBezTo>
                <a:cubicBezTo>
                  <a:pt x="218" y="112"/>
                  <a:pt x="217" y="112"/>
                  <a:pt x="217" y="112"/>
                </a:cubicBezTo>
                <a:cubicBezTo>
                  <a:pt x="219" y="96"/>
                  <a:pt x="217" y="79"/>
                  <a:pt x="212" y="63"/>
                </a:cubicBezTo>
                <a:cubicBezTo>
                  <a:pt x="211" y="59"/>
                  <a:pt x="210" y="55"/>
                  <a:pt x="208" y="51"/>
                </a:cubicBezTo>
                <a:cubicBezTo>
                  <a:pt x="214" y="51"/>
                  <a:pt x="220" y="49"/>
                  <a:pt x="226" y="48"/>
                </a:cubicBezTo>
                <a:cubicBezTo>
                  <a:pt x="234" y="46"/>
                  <a:pt x="243" y="45"/>
                  <a:pt x="250" y="42"/>
                </a:cubicBezTo>
                <a:cubicBezTo>
                  <a:pt x="252" y="41"/>
                  <a:pt x="252" y="39"/>
                  <a:pt x="250" y="39"/>
                </a:cubicBezTo>
                <a:cubicBezTo>
                  <a:pt x="242" y="37"/>
                  <a:pt x="233" y="39"/>
                  <a:pt x="224" y="41"/>
                </a:cubicBezTo>
                <a:cubicBezTo>
                  <a:pt x="218" y="42"/>
                  <a:pt x="212" y="44"/>
                  <a:pt x="206" y="47"/>
                </a:cubicBezTo>
                <a:cubicBezTo>
                  <a:pt x="202" y="38"/>
                  <a:pt x="196" y="29"/>
                  <a:pt x="188" y="22"/>
                </a:cubicBezTo>
                <a:cubicBezTo>
                  <a:pt x="187" y="21"/>
                  <a:pt x="186" y="19"/>
                  <a:pt x="184" y="18"/>
                </a:cubicBezTo>
                <a:cubicBezTo>
                  <a:pt x="182" y="16"/>
                  <a:pt x="180" y="14"/>
                  <a:pt x="178" y="13"/>
                </a:cubicBezTo>
                <a:cubicBezTo>
                  <a:pt x="175" y="11"/>
                  <a:pt x="172" y="9"/>
                  <a:pt x="169" y="8"/>
                </a:cubicBezTo>
                <a:cubicBezTo>
                  <a:pt x="168" y="7"/>
                  <a:pt x="166" y="7"/>
                  <a:pt x="165" y="6"/>
                </a:cubicBezTo>
                <a:cubicBezTo>
                  <a:pt x="152" y="1"/>
                  <a:pt x="137" y="0"/>
                  <a:pt x="125" y="7"/>
                </a:cubicBezTo>
                <a:cubicBezTo>
                  <a:pt x="114" y="9"/>
                  <a:pt x="104" y="13"/>
                  <a:pt x="95" y="18"/>
                </a:cubicBezTo>
                <a:cubicBezTo>
                  <a:pt x="93" y="19"/>
                  <a:pt x="91" y="21"/>
                  <a:pt x="89" y="22"/>
                </a:cubicBezTo>
                <a:cubicBezTo>
                  <a:pt x="81" y="28"/>
                  <a:pt x="74" y="34"/>
                  <a:pt x="69" y="42"/>
                </a:cubicBezTo>
                <a:cubicBezTo>
                  <a:pt x="68" y="44"/>
                  <a:pt x="66" y="47"/>
                  <a:pt x="65" y="49"/>
                </a:cubicBezTo>
                <a:cubicBezTo>
                  <a:pt x="65" y="50"/>
                  <a:pt x="64" y="50"/>
                  <a:pt x="64" y="51"/>
                </a:cubicBezTo>
                <a:cubicBezTo>
                  <a:pt x="45" y="43"/>
                  <a:pt x="22" y="38"/>
                  <a:pt x="2" y="35"/>
                </a:cubicBezTo>
                <a:cubicBezTo>
                  <a:pt x="0" y="35"/>
                  <a:pt x="0" y="37"/>
                  <a:pt x="1" y="38"/>
                </a:cubicBezTo>
                <a:cubicBezTo>
                  <a:pt x="19" y="47"/>
                  <a:pt x="41" y="51"/>
                  <a:pt x="62" y="55"/>
                </a:cubicBezTo>
                <a:cubicBezTo>
                  <a:pt x="55" y="71"/>
                  <a:pt x="52" y="89"/>
                  <a:pt x="55" y="108"/>
                </a:cubicBezTo>
                <a:cubicBezTo>
                  <a:pt x="55" y="109"/>
                  <a:pt x="56" y="111"/>
                  <a:pt x="56" y="112"/>
                </a:cubicBezTo>
                <a:cubicBezTo>
                  <a:pt x="53" y="114"/>
                  <a:pt x="49" y="116"/>
                  <a:pt x="46" y="118"/>
                </a:cubicBezTo>
                <a:cubicBezTo>
                  <a:pt x="44" y="119"/>
                  <a:pt x="42" y="121"/>
                  <a:pt x="40" y="122"/>
                </a:cubicBezTo>
                <a:cubicBezTo>
                  <a:pt x="38" y="123"/>
                  <a:pt x="36" y="124"/>
                  <a:pt x="34" y="125"/>
                </a:cubicBezTo>
                <a:cubicBezTo>
                  <a:pt x="25" y="129"/>
                  <a:pt x="16" y="132"/>
                  <a:pt x="8" y="137"/>
                </a:cubicBezTo>
                <a:cubicBezTo>
                  <a:pt x="7" y="138"/>
                  <a:pt x="7" y="140"/>
                  <a:pt x="8" y="140"/>
                </a:cubicBezTo>
                <a:cubicBezTo>
                  <a:pt x="18" y="139"/>
                  <a:pt x="28" y="135"/>
                  <a:pt x="36" y="131"/>
                </a:cubicBezTo>
                <a:cubicBezTo>
                  <a:pt x="41" y="128"/>
                  <a:pt x="47" y="126"/>
                  <a:pt x="51" y="122"/>
                </a:cubicBezTo>
                <a:cubicBezTo>
                  <a:pt x="53" y="121"/>
                  <a:pt x="54" y="119"/>
                  <a:pt x="55" y="118"/>
                </a:cubicBezTo>
                <a:cubicBezTo>
                  <a:pt x="56" y="117"/>
                  <a:pt x="57" y="117"/>
                  <a:pt x="57" y="116"/>
                </a:cubicBezTo>
                <a:cubicBezTo>
                  <a:pt x="57" y="117"/>
                  <a:pt x="58" y="117"/>
                  <a:pt x="58" y="118"/>
                </a:cubicBezTo>
                <a:cubicBezTo>
                  <a:pt x="58" y="119"/>
                  <a:pt x="59" y="121"/>
                  <a:pt x="59" y="122"/>
                </a:cubicBezTo>
                <a:cubicBezTo>
                  <a:pt x="61" y="126"/>
                  <a:pt x="63" y="130"/>
                  <a:pt x="65" y="134"/>
                </a:cubicBezTo>
                <a:cubicBezTo>
                  <a:pt x="66" y="136"/>
                  <a:pt x="68" y="138"/>
                  <a:pt x="69" y="140"/>
                </a:cubicBezTo>
                <a:cubicBezTo>
                  <a:pt x="78" y="152"/>
                  <a:pt x="89" y="161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97" y="179"/>
                  <a:pt x="91" y="192"/>
                  <a:pt x="88" y="204"/>
                </a:cubicBezTo>
                <a:cubicBezTo>
                  <a:pt x="88" y="206"/>
                  <a:pt x="90" y="207"/>
                  <a:pt x="91" y="206"/>
                </a:cubicBezTo>
                <a:cubicBezTo>
                  <a:pt x="100" y="197"/>
                  <a:pt x="104" y="182"/>
                  <a:pt x="106" y="170"/>
                </a:cubicBezTo>
                <a:cubicBezTo>
                  <a:pt x="125" y="178"/>
                  <a:pt x="146" y="181"/>
                  <a:pt x="165" y="176"/>
                </a:cubicBezTo>
                <a:cubicBezTo>
                  <a:pt x="166" y="176"/>
                  <a:pt x="168" y="175"/>
                  <a:pt x="169" y="175"/>
                </a:cubicBezTo>
                <a:cubicBezTo>
                  <a:pt x="171" y="174"/>
                  <a:pt x="173" y="174"/>
                  <a:pt x="174" y="173"/>
                </a:cubicBezTo>
                <a:cubicBezTo>
                  <a:pt x="175" y="173"/>
                  <a:pt x="176" y="172"/>
                  <a:pt x="177" y="172"/>
                </a:cubicBezTo>
                <a:cubicBezTo>
                  <a:pt x="178" y="178"/>
                  <a:pt x="180" y="184"/>
                  <a:pt x="182" y="190"/>
                </a:cubicBezTo>
                <a:cubicBezTo>
                  <a:pt x="185" y="196"/>
                  <a:pt x="187" y="203"/>
                  <a:pt x="193" y="207"/>
                </a:cubicBezTo>
                <a:cubicBezTo>
                  <a:pt x="194" y="208"/>
                  <a:pt x="196" y="207"/>
                  <a:pt x="195" y="205"/>
                </a:cubicBezTo>
                <a:cubicBezTo>
                  <a:pt x="194" y="199"/>
                  <a:pt x="191" y="193"/>
                  <a:pt x="188" y="187"/>
                </a:cubicBezTo>
                <a:cubicBezTo>
                  <a:pt x="186" y="181"/>
                  <a:pt x="184" y="175"/>
                  <a:pt x="180" y="170"/>
                </a:cubicBezTo>
                <a:cubicBezTo>
                  <a:pt x="200" y="160"/>
                  <a:pt x="211" y="142"/>
                  <a:pt x="215" y="122"/>
                </a:cubicBezTo>
                <a:cubicBezTo>
                  <a:pt x="215" y="121"/>
                  <a:pt x="216" y="119"/>
                  <a:pt x="216" y="118"/>
                </a:cubicBezTo>
                <a:cubicBezTo>
                  <a:pt x="216" y="117"/>
                  <a:pt x="216" y="117"/>
                  <a:pt x="216" y="116"/>
                </a:cubicBezTo>
                <a:cubicBezTo>
                  <a:pt x="217" y="116"/>
                  <a:pt x="217" y="116"/>
                  <a:pt x="217" y="117"/>
                </a:cubicBezTo>
                <a:cubicBezTo>
                  <a:pt x="218" y="117"/>
                  <a:pt x="220" y="118"/>
                  <a:pt x="221" y="118"/>
                </a:cubicBezTo>
                <a:cubicBezTo>
                  <a:pt x="225" y="120"/>
                  <a:pt x="229" y="121"/>
                  <a:pt x="233" y="122"/>
                </a:cubicBezTo>
                <a:cubicBezTo>
                  <a:pt x="236" y="123"/>
                  <a:pt x="238" y="123"/>
                  <a:pt x="240" y="124"/>
                </a:cubicBezTo>
                <a:cubicBezTo>
                  <a:pt x="247" y="126"/>
                  <a:pt x="255" y="129"/>
                  <a:pt x="263" y="129"/>
                </a:cubicBezTo>
                <a:cubicBezTo>
                  <a:pt x="264" y="129"/>
                  <a:pt x="265" y="129"/>
                  <a:pt x="265" y="128"/>
                </a:cubicBezTo>
                <a:cubicBezTo>
                  <a:pt x="265" y="128"/>
                  <a:pt x="265" y="127"/>
                  <a:pt x="265" y="127"/>
                </a:cubicBezTo>
                <a:close/>
                <a:moveTo>
                  <a:pt x="210" y="118"/>
                </a:moveTo>
                <a:cubicBezTo>
                  <a:pt x="209" y="119"/>
                  <a:pt x="209" y="121"/>
                  <a:pt x="209" y="122"/>
                </a:cubicBezTo>
                <a:cubicBezTo>
                  <a:pt x="204" y="140"/>
                  <a:pt x="194" y="155"/>
                  <a:pt x="177" y="164"/>
                </a:cubicBezTo>
                <a:cubicBezTo>
                  <a:pt x="175" y="166"/>
                  <a:pt x="172" y="167"/>
                  <a:pt x="169" y="168"/>
                </a:cubicBezTo>
                <a:cubicBezTo>
                  <a:pt x="168" y="168"/>
                  <a:pt x="166" y="169"/>
                  <a:pt x="165" y="169"/>
                </a:cubicBezTo>
                <a:cubicBezTo>
                  <a:pt x="128" y="180"/>
                  <a:pt x="87" y="158"/>
                  <a:pt x="69" y="125"/>
                </a:cubicBezTo>
                <a:cubicBezTo>
                  <a:pt x="67" y="123"/>
                  <a:pt x="66" y="120"/>
                  <a:pt x="65" y="117"/>
                </a:cubicBezTo>
                <a:cubicBezTo>
                  <a:pt x="64" y="114"/>
                  <a:pt x="63" y="112"/>
                  <a:pt x="63" y="110"/>
                </a:cubicBezTo>
                <a:cubicBezTo>
                  <a:pt x="58" y="93"/>
                  <a:pt x="59" y="76"/>
                  <a:pt x="65" y="62"/>
                </a:cubicBezTo>
                <a:cubicBezTo>
                  <a:pt x="66" y="60"/>
                  <a:pt x="67" y="58"/>
                  <a:pt x="68" y="56"/>
                </a:cubicBezTo>
                <a:cubicBezTo>
                  <a:pt x="69" y="55"/>
                  <a:pt x="69" y="54"/>
                  <a:pt x="69" y="54"/>
                </a:cubicBezTo>
                <a:cubicBezTo>
                  <a:pt x="69" y="53"/>
                  <a:pt x="69" y="53"/>
                  <a:pt x="69" y="53"/>
                </a:cubicBezTo>
                <a:cubicBezTo>
                  <a:pt x="75" y="41"/>
                  <a:pt x="85" y="30"/>
                  <a:pt x="97" y="22"/>
                </a:cubicBezTo>
                <a:cubicBezTo>
                  <a:pt x="99" y="21"/>
                  <a:pt x="101" y="19"/>
                  <a:pt x="103" y="18"/>
                </a:cubicBezTo>
                <a:cubicBezTo>
                  <a:pt x="109" y="15"/>
                  <a:pt x="115" y="12"/>
                  <a:pt x="121" y="10"/>
                </a:cubicBezTo>
                <a:cubicBezTo>
                  <a:pt x="121" y="10"/>
                  <a:pt x="120" y="11"/>
                  <a:pt x="120" y="11"/>
                </a:cubicBezTo>
                <a:cubicBezTo>
                  <a:pt x="119" y="12"/>
                  <a:pt x="120" y="14"/>
                  <a:pt x="121" y="13"/>
                </a:cubicBezTo>
                <a:cubicBezTo>
                  <a:pt x="137" y="5"/>
                  <a:pt x="152" y="6"/>
                  <a:pt x="165" y="13"/>
                </a:cubicBezTo>
                <a:cubicBezTo>
                  <a:pt x="166" y="14"/>
                  <a:pt x="168" y="14"/>
                  <a:pt x="169" y="15"/>
                </a:cubicBezTo>
                <a:cubicBezTo>
                  <a:pt x="170" y="16"/>
                  <a:pt x="172" y="17"/>
                  <a:pt x="173" y="18"/>
                </a:cubicBezTo>
                <a:cubicBezTo>
                  <a:pt x="175" y="19"/>
                  <a:pt x="177" y="21"/>
                  <a:pt x="178" y="22"/>
                </a:cubicBezTo>
                <a:cubicBezTo>
                  <a:pt x="192" y="34"/>
                  <a:pt x="202" y="51"/>
                  <a:pt x="207" y="68"/>
                </a:cubicBezTo>
                <a:cubicBezTo>
                  <a:pt x="212" y="83"/>
                  <a:pt x="213" y="101"/>
                  <a:pt x="210" y="1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64"/>
          <p:cNvSpPr>
            <a:spLocks/>
          </p:cNvSpPr>
          <p:nvPr/>
        </p:nvSpPr>
        <p:spPr bwMode="auto">
          <a:xfrm>
            <a:off x="6072187" y="3689351"/>
            <a:ext cx="76200" cy="120650"/>
          </a:xfrm>
          <a:custGeom>
            <a:avLst/>
            <a:gdLst>
              <a:gd name="T0" fmla="*/ 11 w 31"/>
              <a:gd name="T1" fmla="*/ 15 h 49"/>
              <a:gd name="T2" fmla="*/ 8 w 31"/>
              <a:gd name="T3" fmla="*/ 2 h 49"/>
              <a:gd name="T4" fmla="*/ 4 w 31"/>
              <a:gd name="T5" fmla="*/ 2 h 49"/>
              <a:gd name="T6" fmla="*/ 10 w 31"/>
              <a:gd name="T7" fmla="*/ 28 h 49"/>
              <a:gd name="T8" fmla="*/ 29 w 31"/>
              <a:gd name="T9" fmla="*/ 49 h 49"/>
              <a:gd name="T10" fmla="*/ 30 w 31"/>
              <a:gd name="T11" fmla="*/ 48 h 49"/>
              <a:gd name="T12" fmla="*/ 17 w 31"/>
              <a:gd name="T13" fmla="*/ 27 h 49"/>
              <a:gd name="T14" fmla="*/ 11 w 31"/>
              <a:gd name="T15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11" y="15"/>
                </a:moveTo>
                <a:cubicBezTo>
                  <a:pt x="10" y="11"/>
                  <a:pt x="10" y="6"/>
                  <a:pt x="8" y="2"/>
                </a:cubicBezTo>
                <a:cubicBezTo>
                  <a:pt x="7" y="0"/>
                  <a:pt x="5" y="1"/>
                  <a:pt x="4" y="2"/>
                </a:cubicBezTo>
                <a:cubicBezTo>
                  <a:pt x="0" y="10"/>
                  <a:pt x="5" y="21"/>
                  <a:pt x="10" y="28"/>
                </a:cubicBezTo>
                <a:cubicBezTo>
                  <a:pt x="15" y="36"/>
                  <a:pt x="22" y="42"/>
                  <a:pt x="29" y="49"/>
                </a:cubicBezTo>
                <a:cubicBezTo>
                  <a:pt x="30" y="49"/>
                  <a:pt x="31" y="48"/>
                  <a:pt x="30" y="48"/>
                </a:cubicBezTo>
                <a:cubicBezTo>
                  <a:pt x="26" y="41"/>
                  <a:pt x="21" y="34"/>
                  <a:pt x="17" y="27"/>
                </a:cubicBezTo>
                <a:cubicBezTo>
                  <a:pt x="14" y="23"/>
                  <a:pt x="12" y="19"/>
                  <a:pt x="11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65"/>
          <p:cNvSpPr>
            <a:spLocks noEditPoints="1"/>
          </p:cNvSpPr>
          <p:nvPr/>
        </p:nvSpPr>
        <p:spPr bwMode="auto">
          <a:xfrm>
            <a:off x="4032250" y="458788"/>
            <a:ext cx="469900" cy="738188"/>
          </a:xfrm>
          <a:custGeom>
            <a:avLst/>
            <a:gdLst>
              <a:gd name="T0" fmla="*/ 2 w 192"/>
              <a:gd name="T1" fmla="*/ 280 h 301"/>
              <a:gd name="T2" fmla="*/ 5 w 192"/>
              <a:gd name="T3" fmla="*/ 300 h 301"/>
              <a:gd name="T4" fmla="*/ 16 w 192"/>
              <a:gd name="T5" fmla="*/ 294 h 301"/>
              <a:gd name="T6" fmla="*/ 44 w 192"/>
              <a:gd name="T7" fmla="*/ 276 h 301"/>
              <a:gd name="T8" fmla="*/ 78 w 192"/>
              <a:gd name="T9" fmla="*/ 247 h 301"/>
              <a:gd name="T10" fmla="*/ 112 w 192"/>
              <a:gd name="T11" fmla="*/ 190 h 301"/>
              <a:gd name="T12" fmla="*/ 118 w 192"/>
              <a:gd name="T13" fmla="*/ 180 h 301"/>
              <a:gd name="T14" fmla="*/ 167 w 192"/>
              <a:gd name="T15" fmla="*/ 80 h 301"/>
              <a:gd name="T16" fmla="*/ 184 w 192"/>
              <a:gd name="T17" fmla="*/ 40 h 301"/>
              <a:gd name="T18" fmla="*/ 192 w 192"/>
              <a:gd name="T19" fmla="*/ 38 h 301"/>
              <a:gd name="T20" fmla="*/ 148 w 192"/>
              <a:gd name="T21" fmla="*/ 5 h 301"/>
              <a:gd name="T22" fmla="*/ 142 w 192"/>
              <a:gd name="T23" fmla="*/ 4 h 301"/>
              <a:gd name="T24" fmla="*/ 112 w 192"/>
              <a:gd name="T25" fmla="*/ 54 h 301"/>
              <a:gd name="T26" fmla="*/ 95 w 192"/>
              <a:gd name="T27" fmla="*/ 80 h 301"/>
              <a:gd name="T28" fmla="*/ 32 w 192"/>
              <a:gd name="T29" fmla="*/ 180 h 301"/>
              <a:gd name="T30" fmla="*/ 16 w 192"/>
              <a:gd name="T31" fmla="*/ 206 h 301"/>
              <a:gd name="T32" fmla="*/ 15 w 192"/>
              <a:gd name="T33" fmla="*/ 206 h 301"/>
              <a:gd name="T34" fmla="*/ 12 w 192"/>
              <a:gd name="T35" fmla="*/ 209 h 301"/>
              <a:gd name="T36" fmla="*/ 23 w 192"/>
              <a:gd name="T37" fmla="*/ 267 h 301"/>
              <a:gd name="T38" fmla="*/ 28 w 192"/>
              <a:gd name="T39" fmla="*/ 265 h 301"/>
              <a:gd name="T40" fmla="*/ 37 w 192"/>
              <a:gd name="T41" fmla="*/ 270 h 301"/>
              <a:gd name="T42" fmla="*/ 37 w 192"/>
              <a:gd name="T43" fmla="*/ 268 h 301"/>
              <a:gd name="T44" fmla="*/ 37 w 192"/>
              <a:gd name="T45" fmla="*/ 270 h 301"/>
              <a:gd name="T46" fmla="*/ 183 w 192"/>
              <a:gd name="T47" fmla="*/ 33 h 301"/>
              <a:gd name="T48" fmla="*/ 150 w 192"/>
              <a:gd name="T49" fmla="*/ 7 h 301"/>
              <a:gd name="T50" fmla="*/ 40 w 192"/>
              <a:gd name="T51" fmla="*/ 176 h 301"/>
              <a:gd name="T52" fmla="*/ 102 w 192"/>
              <a:gd name="T53" fmla="*/ 80 h 301"/>
              <a:gd name="T54" fmla="*/ 112 w 192"/>
              <a:gd name="T55" fmla="*/ 65 h 301"/>
              <a:gd name="T56" fmla="*/ 143 w 192"/>
              <a:gd name="T57" fmla="*/ 15 h 301"/>
              <a:gd name="T58" fmla="*/ 181 w 192"/>
              <a:gd name="T59" fmla="*/ 39 h 301"/>
              <a:gd name="T60" fmla="*/ 162 w 192"/>
              <a:gd name="T61" fmla="*/ 80 h 301"/>
              <a:gd name="T62" fmla="*/ 112 w 192"/>
              <a:gd name="T63" fmla="*/ 180 h 301"/>
              <a:gd name="T64" fmla="*/ 77 w 192"/>
              <a:gd name="T65" fmla="*/ 233 h 301"/>
              <a:gd name="T66" fmla="*/ 72 w 192"/>
              <a:gd name="T67" fmla="*/ 230 h 301"/>
              <a:gd name="T68" fmla="*/ 100 w 192"/>
              <a:gd name="T69" fmla="*/ 176 h 301"/>
              <a:gd name="T70" fmla="*/ 116 w 192"/>
              <a:gd name="T71" fmla="*/ 136 h 301"/>
              <a:gd name="T72" fmla="*/ 123 w 192"/>
              <a:gd name="T73" fmla="*/ 111 h 301"/>
              <a:gd name="T74" fmla="*/ 112 w 192"/>
              <a:gd name="T75" fmla="*/ 131 h 301"/>
              <a:gd name="T76" fmla="*/ 91 w 192"/>
              <a:gd name="T77" fmla="*/ 180 h 301"/>
              <a:gd name="T78" fmla="*/ 56 w 192"/>
              <a:gd name="T79" fmla="*/ 231 h 301"/>
              <a:gd name="T80" fmla="*/ 73 w 192"/>
              <a:gd name="T81" fmla="*/ 180 h 301"/>
              <a:gd name="T82" fmla="*/ 112 w 192"/>
              <a:gd name="T83" fmla="*/ 110 h 301"/>
              <a:gd name="T84" fmla="*/ 112 w 192"/>
              <a:gd name="T85" fmla="*/ 107 h 301"/>
              <a:gd name="T86" fmla="*/ 67 w 192"/>
              <a:gd name="T87" fmla="*/ 176 h 301"/>
              <a:gd name="T88" fmla="*/ 53 w 192"/>
              <a:gd name="T89" fmla="*/ 203 h 301"/>
              <a:gd name="T90" fmla="*/ 27 w 192"/>
              <a:gd name="T91" fmla="*/ 206 h 301"/>
              <a:gd name="T92" fmla="*/ 22 w 192"/>
              <a:gd name="T93" fmla="*/ 208 h 301"/>
              <a:gd name="T94" fmla="*/ 21 w 192"/>
              <a:gd name="T95" fmla="*/ 208 h 301"/>
              <a:gd name="T96" fmla="*/ 37 w 192"/>
              <a:gd name="T97" fmla="*/ 180 h 301"/>
              <a:gd name="T98" fmla="*/ 16 w 192"/>
              <a:gd name="T99" fmla="*/ 211 h 301"/>
              <a:gd name="T100" fmla="*/ 19 w 192"/>
              <a:gd name="T101" fmla="*/ 212 h 301"/>
              <a:gd name="T102" fmla="*/ 25 w 192"/>
              <a:gd name="T103" fmla="*/ 213 h 301"/>
              <a:gd name="T104" fmla="*/ 49 w 192"/>
              <a:gd name="T105" fmla="*/ 234 h 301"/>
              <a:gd name="T106" fmla="*/ 69 w 192"/>
              <a:gd name="T107" fmla="*/ 237 h 301"/>
              <a:gd name="T108" fmla="*/ 46 w 192"/>
              <a:gd name="T109" fmla="*/ 263 h 301"/>
              <a:gd name="T110" fmla="*/ 44 w 192"/>
              <a:gd name="T111" fmla="*/ 255 h 301"/>
              <a:gd name="T112" fmla="*/ 16 w 192"/>
              <a:gd name="T113" fmla="*/ 242 h 301"/>
              <a:gd name="T114" fmla="*/ 16 w 192"/>
              <a:gd name="T115" fmla="*/ 211 h 301"/>
              <a:gd name="T116" fmla="*/ 16 w 192"/>
              <a:gd name="T117" fmla="*/ 283 h 301"/>
              <a:gd name="T118" fmla="*/ 17 w 192"/>
              <a:gd name="T119" fmla="*/ 283 h 301"/>
              <a:gd name="T120" fmla="*/ 12 w 192"/>
              <a:gd name="T121" fmla="*/ 287 h 301"/>
              <a:gd name="T122" fmla="*/ 9 w 192"/>
              <a:gd name="T123" fmla="*/ 287 h 301"/>
              <a:gd name="T124" fmla="*/ 12 w 192"/>
              <a:gd name="T125" fmla="*/ 28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301">
                <a:moveTo>
                  <a:pt x="2" y="276"/>
                </a:moveTo>
                <a:cubicBezTo>
                  <a:pt x="2" y="277"/>
                  <a:pt x="2" y="279"/>
                  <a:pt x="2" y="280"/>
                </a:cubicBezTo>
                <a:cubicBezTo>
                  <a:pt x="1" y="285"/>
                  <a:pt x="1" y="291"/>
                  <a:pt x="0" y="296"/>
                </a:cubicBezTo>
                <a:cubicBezTo>
                  <a:pt x="0" y="299"/>
                  <a:pt x="3" y="301"/>
                  <a:pt x="5" y="300"/>
                </a:cubicBezTo>
                <a:cubicBezTo>
                  <a:pt x="8" y="298"/>
                  <a:pt x="10" y="297"/>
                  <a:pt x="12" y="296"/>
                </a:cubicBezTo>
                <a:cubicBezTo>
                  <a:pt x="13" y="295"/>
                  <a:pt x="15" y="294"/>
                  <a:pt x="16" y="294"/>
                </a:cubicBezTo>
                <a:cubicBezTo>
                  <a:pt x="23" y="289"/>
                  <a:pt x="30" y="285"/>
                  <a:pt x="38" y="280"/>
                </a:cubicBezTo>
                <a:cubicBezTo>
                  <a:pt x="40" y="279"/>
                  <a:pt x="42" y="277"/>
                  <a:pt x="44" y="276"/>
                </a:cubicBezTo>
                <a:cubicBezTo>
                  <a:pt x="56" y="268"/>
                  <a:pt x="67" y="259"/>
                  <a:pt x="77" y="250"/>
                </a:cubicBezTo>
                <a:cubicBezTo>
                  <a:pt x="79" y="249"/>
                  <a:pt x="79" y="248"/>
                  <a:pt x="78" y="247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90" y="228"/>
                  <a:pt x="101" y="209"/>
                  <a:pt x="112" y="190"/>
                </a:cubicBezTo>
                <a:cubicBezTo>
                  <a:pt x="113" y="188"/>
                  <a:pt x="115" y="185"/>
                  <a:pt x="116" y="183"/>
                </a:cubicBezTo>
                <a:cubicBezTo>
                  <a:pt x="117" y="182"/>
                  <a:pt x="117" y="181"/>
                  <a:pt x="118" y="180"/>
                </a:cubicBezTo>
                <a:cubicBezTo>
                  <a:pt x="118" y="179"/>
                  <a:pt x="119" y="177"/>
                  <a:pt x="120" y="176"/>
                </a:cubicBezTo>
                <a:cubicBezTo>
                  <a:pt x="137" y="145"/>
                  <a:pt x="153" y="113"/>
                  <a:pt x="167" y="80"/>
                </a:cubicBezTo>
                <a:cubicBezTo>
                  <a:pt x="168" y="79"/>
                  <a:pt x="168" y="77"/>
                  <a:pt x="169" y="76"/>
                </a:cubicBezTo>
                <a:cubicBezTo>
                  <a:pt x="174" y="64"/>
                  <a:pt x="179" y="52"/>
                  <a:pt x="184" y="40"/>
                </a:cubicBezTo>
                <a:cubicBezTo>
                  <a:pt x="185" y="41"/>
                  <a:pt x="186" y="41"/>
                  <a:pt x="187" y="42"/>
                </a:cubicBezTo>
                <a:cubicBezTo>
                  <a:pt x="190" y="42"/>
                  <a:pt x="192" y="40"/>
                  <a:pt x="192" y="38"/>
                </a:cubicBezTo>
                <a:cubicBezTo>
                  <a:pt x="188" y="18"/>
                  <a:pt x="171" y="1"/>
                  <a:pt x="151" y="0"/>
                </a:cubicBezTo>
                <a:cubicBezTo>
                  <a:pt x="147" y="0"/>
                  <a:pt x="146" y="3"/>
                  <a:pt x="148" y="5"/>
                </a:cubicBezTo>
                <a:cubicBezTo>
                  <a:pt x="147" y="5"/>
                  <a:pt x="147" y="4"/>
                  <a:pt x="147" y="4"/>
                </a:cubicBezTo>
                <a:cubicBezTo>
                  <a:pt x="145" y="2"/>
                  <a:pt x="143" y="2"/>
                  <a:pt x="142" y="4"/>
                </a:cubicBezTo>
                <a:cubicBezTo>
                  <a:pt x="133" y="19"/>
                  <a:pt x="125" y="33"/>
                  <a:pt x="116" y="47"/>
                </a:cubicBezTo>
                <a:cubicBezTo>
                  <a:pt x="115" y="49"/>
                  <a:pt x="113" y="51"/>
                  <a:pt x="112" y="54"/>
                </a:cubicBezTo>
                <a:cubicBezTo>
                  <a:pt x="107" y="61"/>
                  <a:pt x="103" y="69"/>
                  <a:pt x="98" y="76"/>
                </a:cubicBezTo>
                <a:cubicBezTo>
                  <a:pt x="97" y="77"/>
                  <a:pt x="96" y="79"/>
                  <a:pt x="95" y="80"/>
                </a:cubicBezTo>
                <a:cubicBezTo>
                  <a:pt x="75" y="112"/>
                  <a:pt x="54" y="144"/>
                  <a:pt x="34" y="176"/>
                </a:cubicBezTo>
                <a:cubicBezTo>
                  <a:pt x="34" y="177"/>
                  <a:pt x="33" y="179"/>
                  <a:pt x="32" y="180"/>
                </a:cubicBezTo>
                <a:cubicBezTo>
                  <a:pt x="27" y="189"/>
                  <a:pt x="22" y="197"/>
                  <a:pt x="16" y="206"/>
                </a:cubicBezTo>
                <a:cubicBezTo>
                  <a:pt x="16" y="206"/>
                  <a:pt x="16" y="206"/>
                  <a:pt x="16" y="206"/>
                </a:cubicBezTo>
                <a:cubicBezTo>
                  <a:pt x="16" y="206"/>
                  <a:pt x="15" y="206"/>
                  <a:pt x="15" y="206"/>
                </a:cubicBezTo>
                <a:cubicBezTo>
                  <a:pt x="15" y="206"/>
                  <a:pt x="15" y="206"/>
                  <a:pt x="15" y="206"/>
                </a:cubicBezTo>
                <a:cubicBezTo>
                  <a:pt x="15" y="205"/>
                  <a:pt x="13" y="204"/>
                  <a:pt x="13" y="206"/>
                </a:cubicBezTo>
                <a:cubicBezTo>
                  <a:pt x="12" y="207"/>
                  <a:pt x="12" y="208"/>
                  <a:pt x="12" y="209"/>
                </a:cubicBezTo>
                <a:cubicBezTo>
                  <a:pt x="8" y="231"/>
                  <a:pt x="5" y="254"/>
                  <a:pt x="2" y="276"/>
                </a:cubicBezTo>
                <a:close/>
                <a:moveTo>
                  <a:pt x="23" y="267"/>
                </a:moveTo>
                <a:cubicBezTo>
                  <a:pt x="23" y="266"/>
                  <a:pt x="24" y="265"/>
                  <a:pt x="25" y="264"/>
                </a:cubicBezTo>
                <a:cubicBezTo>
                  <a:pt x="26" y="264"/>
                  <a:pt x="27" y="264"/>
                  <a:pt x="28" y="265"/>
                </a:cubicBezTo>
                <a:cubicBezTo>
                  <a:pt x="26" y="265"/>
                  <a:pt x="24" y="266"/>
                  <a:pt x="23" y="267"/>
                </a:cubicBezTo>
                <a:close/>
                <a:moveTo>
                  <a:pt x="37" y="270"/>
                </a:moveTo>
                <a:cubicBezTo>
                  <a:pt x="37" y="269"/>
                  <a:pt x="37" y="268"/>
                  <a:pt x="37" y="268"/>
                </a:cubicBezTo>
                <a:cubicBezTo>
                  <a:pt x="37" y="268"/>
                  <a:pt x="37" y="268"/>
                  <a:pt x="37" y="268"/>
                </a:cubicBezTo>
                <a:cubicBezTo>
                  <a:pt x="38" y="268"/>
                  <a:pt x="38" y="268"/>
                  <a:pt x="39" y="268"/>
                </a:cubicBezTo>
                <a:cubicBezTo>
                  <a:pt x="38" y="269"/>
                  <a:pt x="37" y="269"/>
                  <a:pt x="37" y="270"/>
                </a:cubicBezTo>
                <a:close/>
                <a:moveTo>
                  <a:pt x="150" y="7"/>
                </a:moveTo>
                <a:cubicBezTo>
                  <a:pt x="166" y="10"/>
                  <a:pt x="179" y="18"/>
                  <a:pt x="183" y="33"/>
                </a:cubicBezTo>
                <a:cubicBezTo>
                  <a:pt x="170" y="27"/>
                  <a:pt x="159" y="17"/>
                  <a:pt x="149" y="6"/>
                </a:cubicBezTo>
                <a:cubicBezTo>
                  <a:pt x="149" y="7"/>
                  <a:pt x="150" y="7"/>
                  <a:pt x="150" y="7"/>
                </a:cubicBezTo>
                <a:close/>
                <a:moveTo>
                  <a:pt x="37" y="180"/>
                </a:moveTo>
                <a:cubicBezTo>
                  <a:pt x="38" y="179"/>
                  <a:pt x="39" y="177"/>
                  <a:pt x="40" y="176"/>
                </a:cubicBezTo>
                <a:cubicBezTo>
                  <a:pt x="61" y="146"/>
                  <a:pt x="80" y="115"/>
                  <a:pt x="100" y="84"/>
                </a:cubicBezTo>
                <a:cubicBezTo>
                  <a:pt x="101" y="83"/>
                  <a:pt x="102" y="81"/>
                  <a:pt x="102" y="80"/>
                </a:cubicBezTo>
                <a:cubicBezTo>
                  <a:pt x="103" y="79"/>
                  <a:pt x="104" y="77"/>
                  <a:pt x="105" y="76"/>
                </a:cubicBezTo>
                <a:cubicBezTo>
                  <a:pt x="107" y="72"/>
                  <a:pt x="110" y="69"/>
                  <a:pt x="112" y="65"/>
                </a:cubicBezTo>
                <a:cubicBezTo>
                  <a:pt x="113" y="63"/>
                  <a:pt x="115" y="61"/>
                  <a:pt x="116" y="58"/>
                </a:cubicBezTo>
                <a:cubicBezTo>
                  <a:pt x="125" y="44"/>
                  <a:pt x="134" y="29"/>
                  <a:pt x="143" y="15"/>
                </a:cubicBezTo>
                <a:cubicBezTo>
                  <a:pt x="146" y="10"/>
                  <a:pt x="159" y="26"/>
                  <a:pt x="162" y="28"/>
                </a:cubicBezTo>
                <a:cubicBezTo>
                  <a:pt x="168" y="33"/>
                  <a:pt x="174" y="37"/>
                  <a:pt x="181" y="39"/>
                </a:cubicBezTo>
                <a:cubicBezTo>
                  <a:pt x="175" y="52"/>
                  <a:pt x="169" y="64"/>
                  <a:pt x="163" y="76"/>
                </a:cubicBezTo>
                <a:cubicBezTo>
                  <a:pt x="163" y="77"/>
                  <a:pt x="162" y="79"/>
                  <a:pt x="162" y="80"/>
                </a:cubicBezTo>
                <a:cubicBezTo>
                  <a:pt x="147" y="111"/>
                  <a:pt x="132" y="142"/>
                  <a:pt x="116" y="172"/>
                </a:cubicBezTo>
                <a:cubicBezTo>
                  <a:pt x="115" y="175"/>
                  <a:pt x="113" y="177"/>
                  <a:pt x="112" y="180"/>
                </a:cubicBezTo>
                <a:cubicBezTo>
                  <a:pt x="101" y="200"/>
                  <a:pt x="89" y="219"/>
                  <a:pt x="77" y="238"/>
                </a:cubicBezTo>
                <a:cubicBezTo>
                  <a:pt x="77" y="236"/>
                  <a:pt x="77" y="234"/>
                  <a:pt x="77" y="233"/>
                </a:cubicBezTo>
                <a:cubicBezTo>
                  <a:pt x="77" y="231"/>
                  <a:pt x="75" y="229"/>
                  <a:pt x="73" y="230"/>
                </a:cubicBezTo>
                <a:cubicBezTo>
                  <a:pt x="72" y="230"/>
                  <a:pt x="72" y="230"/>
                  <a:pt x="72" y="230"/>
                </a:cubicBezTo>
                <a:cubicBezTo>
                  <a:pt x="83" y="214"/>
                  <a:pt x="91" y="197"/>
                  <a:pt x="99" y="180"/>
                </a:cubicBezTo>
                <a:cubicBezTo>
                  <a:pt x="99" y="179"/>
                  <a:pt x="100" y="177"/>
                  <a:pt x="100" y="176"/>
                </a:cubicBezTo>
                <a:cubicBezTo>
                  <a:pt x="104" y="166"/>
                  <a:pt x="108" y="157"/>
                  <a:pt x="112" y="147"/>
                </a:cubicBezTo>
                <a:cubicBezTo>
                  <a:pt x="113" y="143"/>
                  <a:pt x="115" y="140"/>
                  <a:pt x="116" y="136"/>
                </a:cubicBezTo>
                <a:cubicBezTo>
                  <a:pt x="119" y="128"/>
                  <a:pt x="122" y="120"/>
                  <a:pt x="125" y="112"/>
                </a:cubicBezTo>
                <a:cubicBezTo>
                  <a:pt x="126" y="110"/>
                  <a:pt x="124" y="109"/>
                  <a:pt x="123" y="111"/>
                </a:cubicBezTo>
                <a:cubicBezTo>
                  <a:pt x="121" y="115"/>
                  <a:pt x="118" y="119"/>
                  <a:pt x="116" y="123"/>
                </a:cubicBezTo>
                <a:cubicBezTo>
                  <a:pt x="115" y="126"/>
                  <a:pt x="113" y="128"/>
                  <a:pt x="112" y="131"/>
                </a:cubicBezTo>
                <a:cubicBezTo>
                  <a:pt x="105" y="145"/>
                  <a:pt x="98" y="161"/>
                  <a:pt x="92" y="176"/>
                </a:cubicBezTo>
                <a:cubicBezTo>
                  <a:pt x="92" y="177"/>
                  <a:pt x="91" y="179"/>
                  <a:pt x="91" y="180"/>
                </a:cubicBezTo>
                <a:cubicBezTo>
                  <a:pt x="84" y="197"/>
                  <a:pt x="77" y="214"/>
                  <a:pt x="69" y="230"/>
                </a:cubicBezTo>
                <a:cubicBezTo>
                  <a:pt x="65" y="231"/>
                  <a:pt x="60" y="231"/>
                  <a:pt x="56" y="231"/>
                </a:cubicBezTo>
                <a:cubicBezTo>
                  <a:pt x="56" y="223"/>
                  <a:pt x="54" y="216"/>
                  <a:pt x="54" y="208"/>
                </a:cubicBezTo>
                <a:cubicBezTo>
                  <a:pt x="60" y="199"/>
                  <a:pt x="67" y="190"/>
                  <a:pt x="73" y="180"/>
                </a:cubicBezTo>
                <a:cubicBezTo>
                  <a:pt x="74" y="179"/>
                  <a:pt x="74" y="177"/>
                  <a:pt x="75" y="176"/>
                </a:cubicBezTo>
                <a:cubicBezTo>
                  <a:pt x="89" y="155"/>
                  <a:pt x="101" y="132"/>
                  <a:pt x="112" y="110"/>
                </a:cubicBezTo>
                <a:cubicBezTo>
                  <a:pt x="112" y="109"/>
                  <a:pt x="113" y="109"/>
                  <a:pt x="113" y="108"/>
                </a:cubicBezTo>
                <a:cubicBezTo>
                  <a:pt x="114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96" y="129"/>
                  <a:pt x="81" y="152"/>
                  <a:pt x="67" y="176"/>
                </a:cubicBezTo>
                <a:cubicBezTo>
                  <a:pt x="66" y="177"/>
                  <a:pt x="66" y="179"/>
                  <a:pt x="65" y="180"/>
                </a:cubicBezTo>
                <a:cubicBezTo>
                  <a:pt x="61" y="187"/>
                  <a:pt x="56" y="195"/>
                  <a:pt x="53" y="203"/>
                </a:cubicBezTo>
                <a:cubicBezTo>
                  <a:pt x="52" y="202"/>
                  <a:pt x="51" y="202"/>
                  <a:pt x="51" y="202"/>
                </a:cubicBezTo>
                <a:cubicBezTo>
                  <a:pt x="42" y="202"/>
                  <a:pt x="35" y="203"/>
                  <a:pt x="27" y="206"/>
                </a:cubicBezTo>
                <a:cubicBezTo>
                  <a:pt x="26" y="206"/>
                  <a:pt x="23" y="207"/>
                  <a:pt x="22" y="208"/>
                </a:cubicBezTo>
                <a:cubicBezTo>
                  <a:pt x="22" y="208"/>
                  <a:pt x="22" y="208"/>
                  <a:pt x="2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7"/>
                  <a:pt x="20" y="206"/>
                  <a:pt x="19" y="206"/>
                </a:cubicBezTo>
                <a:cubicBezTo>
                  <a:pt x="25" y="197"/>
                  <a:pt x="31" y="189"/>
                  <a:pt x="37" y="180"/>
                </a:cubicBezTo>
                <a:close/>
                <a:moveTo>
                  <a:pt x="16" y="211"/>
                </a:moveTo>
                <a:cubicBezTo>
                  <a:pt x="16" y="211"/>
                  <a:pt x="16" y="211"/>
                  <a:pt x="16" y="211"/>
                </a:cubicBezTo>
                <a:cubicBezTo>
                  <a:pt x="16" y="211"/>
                  <a:pt x="16" y="211"/>
                  <a:pt x="16" y="211"/>
                </a:cubicBezTo>
                <a:cubicBezTo>
                  <a:pt x="17" y="212"/>
                  <a:pt x="18" y="212"/>
                  <a:pt x="19" y="212"/>
                </a:cubicBezTo>
                <a:cubicBezTo>
                  <a:pt x="19" y="212"/>
                  <a:pt x="19" y="213"/>
                  <a:pt x="20" y="213"/>
                </a:cubicBezTo>
                <a:cubicBezTo>
                  <a:pt x="21" y="212"/>
                  <a:pt x="23" y="214"/>
                  <a:pt x="25" y="213"/>
                </a:cubicBezTo>
                <a:cubicBezTo>
                  <a:pt x="32" y="210"/>
                  <a:pt x="40" y="208"/>
                  <a:pt x="47" y="208"/>
                </a:cubicBezTo>
                <a:cubicBezTo>
                  <a:pt x="49" y="217"/>
                  <a:pt x="52" y="226"/>
                  <a:pt x="49" y="234"/>
                </a:cubicBezTo>
                <a:cubicBezTo>
                  <a:pt x="48" y="236"/>
                  <a:pt x="50" y="239"/>
                  <a:pt x="53" y="238"/>
                </a:cubicBezTo>
                <a:cubicBezTo>
                  <a:pt x="58" y="237"/>
                  <a:pt x="64" y="238"/>
                  <a:pt x="69" y="237"/>
                </a:cubicBezTo>
                <a:cubicBezTo>
                  <a:pt x="69" y="241"/>
                  <a:pt x="69" y="245"/>
                  <a:pt x="70" y="248"/>
                </a:cubicBezTo>
                <a:cubicBezTo>
                  <a:pt x="62" y="253"/>
                  <a:pt x="54" y="258"/>
                  <a:pt x="46" y="263"/>
                </a:cubicBezTo>
                <a:cubicBezTo>
                  <a:pt x="46" y="262"/>
                  <a:pt x="46" y="260"/>
                  <a:pt x="46" y="259"/>
                </a:cubicBezTo>
                <a:cubicBezTo>
                  <a:pt x="46" y="258"/>
                  <a:pt x="45" y="256"/>
                  <a:pt x="44" y="255"/>
                </a:cubicBezTo>
                <a:cubicBezTo>
                  <a:pt x="35" y="251"/>
                  <a:pt x="26" y="245"/>
                  <a:pt x="16" y="242"/>
                </a:cubicBezTo>
                <a:cubicBezTo>
                  <a:pt x="16" y="242"/>
                  <a:pt x="16" y="242"/>
                  <a:pt x="16" y="242"/>
                </a:cubicBezTo>
                <a:cubicBezTo>
                  <a:pt x="16" y="242"/>
                  <a:pt x="15" y="242"/>
                  <a:pt x="15" y="242"/>
                </a:cubicBezTo>
                <a:cubicBezTo>
                  <a:pt x="16" y="231"/>
                  <a:pt x="16" y="221"/>
                  <a:pt x="16" y="211"/>
                </a:cubicBezTo>
                <a:close/>
                <a:moveTo>
                  <a:pt x="14" y="285"/>
                </a:moveTo>
                <a:cubicBezTo>
                  <a:pt x="14" y="285"/>
                  <a:pt x="15" y="284"/>
                  <a:pt x="16" y="283"/>
                </a:cubicBezTo>
                <a:cubicBezTo>
                  <a:pt x="16" y="283"/>
                  <a:pt x="16" y="283"/>
                  <a:pt x="17" y="283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17" y="284"/>
                  <a:pt x="16" y="284"/>
                  <a:pt x="16" y="284"/>
                </a:cubicBezTo>
                <a:cubicBezTo>
                  <a:pt x="15" y="285"/>
                  <a:pt x="13" y="286"/>
                  <a:pt x="12" y="287"/>
                </a:cubicBezTo>
                <a:cubicBezTo>
                  <a:pt x="11" y="288"/>
                  <a:pt x="10" y="288"/>
                  <a:pt x="9" y="289"/>
                </a:cubicBezTo>
                <a:cubicBezTo>
                  <a:pt x="9" y="289"/>
                  <a:pt x="9" y="288"/>
                  <a:pt x="9" y="287"/>
                </a:cubicBezTo>
                <a:cubicBezTo>
                  <a:pt x="10" y="287"/>
                  <a:pt x="10" y="287"/>
                  <a:pt x="11" y="286"/>
                </a:cubicBezTo>
                <a:cubicBezTo>
                  <a:pt x="11" y="286"/>
                  <a:pt x="12" y="286"/>
                  <a:pt x="12" y="286"/>
                </a:cubicBezTo>
                <a:cubicBezTo>
                  <a:pt x="13" y="286"/>
                  <a:pt x="13" y="286"/>
                  <a:pt x="14" y="28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66"/>
          <p:cNvSpPr>
            <a:spLocks/>
          </p:cNvSpPr>
          <p:nvPr/>
        </p:nvSpPr>
        <p:spPr bwMode="auto">
          <a:xfrm>
            <a:off x="4095750" y="747713"/>
            <a:ext cx="169862" cy="211138"/>
          </a:xfrm>
          <a:custGeom>
            <a:avLst/>
            <a:gdLst>
              <a:gd name="T0" fmla="*/ 0 w 69"/>
              <a:gd name="T1" fmla="*/ 86 h 86"/>
              <a:gd name="T2" fmla="*/ 17 w 69"/>
              <a:gd name="T3" fmla="*/ 62 h 86"/>
              <a:gd name="T4" fmla="*/ 20 w 69"/>
              <a:gd name="T5" fmla="*/ 58 h 86"/>
              <a:gd name="T6" fmla="*/ 68 w 69"/>
              <a:gd name="T7" fmla="*/ 1 h 86"/>
              <a:gd name="T8" fmla="*/ 67 w 69"/>
              <a:gd name="T9" fmla="*/ 0 h 86"/>
              <a:gd name="T10" fmla="*/ 18 w 69"/>
              <a:gd name="T11" fmla="*/ 58 h 86"/>
              <a:gd name="T12" fmla="*/ 15 w 69"/>
              <a:gd name="T13" fmla="*/ 62 h 86"/>
              <a:gd name="T14" fmla="*/ 0 w 69"/>
              <a:gd name="T15" fmla="*/ 85 h 86"/>
              <a:gd name="T16" fmla="*/ 0 w 69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86">
                <a:moveTo>
                  <a:pt x="0" y="86"/>
                </a:moveTo>
                <a:cubicBezTo>
                  <a:pt x="6" y="78"/>
                  <a:pt x="12" y="70"/>
                  <a:pt x="17" y="62"/>
                </a:cubicBezTo>
                <a:cubicBezTo>
                  <a:pt x="18" y="61"/>
                  <a:pt x="19" y="59"/>
                  <a:pt x="20" y="58"/>
                </a:cubicBezTo>
                <a:cubicBezTo>
                  <a:pt x="35" y="38"/>
                  <a:pt x="51" y="20"/>
                  <a:pt x="68" y="1"/>
                </a:cubicBezTo>
                <a:cubicBezTo>
                  <a:pt x="69" y="1"/>
                  <a:pt x="68" y="0"/>
                  <a:pt x="67" y="0"/>
                </a:cubicBezTo>
                <a:cubicBezTo>
                  <a:pt x="48" y="16"/>
                  <a:pt x="32" y="37"/>
                  <a:pt x="18" y="58"/>
                </a:cubicBezTo>
                <a:cubicBezTo>
                  <a:pt x="17" y="59"/>
                  <a:pt x="16" y="61"/>
                  <a:pt x="15" y="62"/>
                </a:cubicBezTo>
                <a:cubicBezTo>
                  <a:pt x="10" y="70"/>
                  <a:pt x="5" y="78"/>
                  <a:pt x="0" y="85"/>
                </a:cubicBezTo>
                <a:cubicBezTo>
                  <a:pt x="0" y="86"/>
                  <a:pt x="0" y="86"/>
                  <a:pt x="0" y="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67"/>
          <p:cNvSpPr>
            <a:spLocks/>
          </p:cNvSpPr>
          <p:nvPr/>
        </p:nvSpPr>
        <p:spPr bwMode="auto">
          <a:xfrm>
            <a:off x="4411663" y="693738"/>
            <a:ext cx="52387" cy="111125"/>
          </a:xfrm>
          <a:custGeom>
            <a:avLst/>
            <a:gdLst>
              <a:gd name="T0" fmla="*/ 2 w 21"/>
              <a:gd name="T1" fmla="*/ 44 h 45"/>
              <a:gd name="T2" fmla="*/ 20 w 21"/>
              <a:gd name="T3" fmla="*/ 3 h 45"/>
              <a:gd name="T4" fmla="*/ 17 w 21"/>
              <a:gd name="T5" fmla="*/ 1 h 45"/>
              <a:gd name="T6" fmla="*/ 0 w 21"/>
              <a:gd name="T7" fmla="*/ 44 h 45"/>
              <a:gd name="T8" fmla="*/ 2 w 21"/>
              <a:gd name="T9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5">
                <a:moveTo>
                  <a:pt x="2" y="44"/>
                </a:moveTo>
                <a:cubicBezTo>
                  <a:pt x="7" y="30"/>
                  <a:pt x="12" y="16"/>
                  <a:pt x="20" y="3"/>
                </a:cubicBezTo>
                <a:cubicBezTo>
                  <a:pt x="21" y="1"/>
                  <a:pt x="18" y="0"/>
                  <a:pt x="17" y="1"/>
                </a:cubicBezTo>
                <a:cubicBezTo>
                  <a:pt x="10" y="15"/>
                  <a:pt x="3" y="29"/>
                  <a:pt x="0" y="44"/>
                </a:cubicBezTo>
                <a:cubicBezTo>
                  <a:pt x="0" y="45"/>
                  <a:pt x="2" y="45"/>
                  <a:pt x="2" y="4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68"/>
          <p:cNvSpPr>
            <a:spLocks/>
          </p:cNvSpPr>
          <p:nvPr/>
        </p:nvSpPr>
        <p:spPr bwMode="auto">
          <a:xfrm>
            <a:off x="3873500" y="1225551"/>
            <a:ext cx="103187" cy="12700"/>
          </a:xfrm>
          <a:custGeom>
            <a:avLst/>
            <a:gdLst>
              <a:gd name="T0" fmla="*/ 1 w 42"/>
              <a:gd name="T1" fmla="*/ 3 h 5"/>
              <a:gd name="T2" fmla="*/ 41 w 42"/>
              <a:gd name="T3" fmla="*/ 1 h 5"/>
              <a:gd name="T4" fmla="*/ 41 w 42"/>
              <a:gd name="T5" fmla="*/ 0 h 5"/>
              <a:gd name="T6" fmla="*/ 1 w 42"/>
              <a:gd name="T7" fmla="*/ 1 h 5"/>
              <a:gd name="T8" fmla="*/ 1 w 4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1" y="3"/>
                </a:moveTo>
                <a:cubicBezTo>
                  <a:pt x="14" y="4"/>
                  <a:pt x="28" y="5"/>
                  <a:pt x="41" y="1"/>
                </a:cubicBezTo>
                <a:cubicBezTo>
                  <a:pt x="42" y="1"/>
                  <a:pt x="42" y="0"/>
                  <a:pt x="41" y="0"/>
                </a:cubicBezTo>
                <a:cubicBezTo>
                  <a:pt x="28" y="0"/>
                  <a:pt x="14" y="1"/>
                  <a:pt x="1" y="1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69"/>
          <p:cNvSpPr>
            <a:spLocks/>
          </p:cNvSpPr>
          <p:nvPr/>
        </p:nvSpPr>
        <p:spPr bwMode="auto">
          <a:xfrm>
            <a:off x="3883025" y="1241426"/>
            <a:ext cx="117475" cy="53975"/>
          </a:xfrm>
          <a:custGeom>
            <a:avLst/>
            <a:gdLst>
              <a:gd name="T0" fmla="*/ 1 w 48"/>
              <a:gd name="T1" fmla="*/ 19 h 22"/>
              <a:gd name="T2" fmla="*/ 3 w 48"/>
              <a:gd name="T3" fmla="*/ 21 h 22"/>
              <a:gd name="T4" fmla="*/ 26 w 48"/>
              <a:gd name="T5" fmla="*/ 12 h 22"/>
              <a:gd name="T6" fmla="*/ 46 w 48"/>
              <a:gd name="T7" fmla="*/ 6 h 22"/>
              <a:gd name="T8" fmla="*/ 45 w 48"/>
              <a:gd name="T9" fmla="*/ 2 h 22"/>
              <a:gd name="T10" fmla="*/ 1 w 48"/>
              <a:gd name="T11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2">
                <a:moveTo>
                  <a:pt x="1" y="19"/>
                </a:moveTo>
                <a:cubicBezTo>
                  <a:pt x="0" y="20"/>
                  <a:pt x="1" y="22"/>
                  <a:pt x="3" y="21"/>
                </a:cubicBezTo>
                <a:cubicBezTo>
                  <a:pt x="11" y="18"/>
                  <a:pt x="18" y="14"/>
                  <a:pt x="26" y="12"/>
                </a:cubicBezTo>
                <a:cubicBezTo>
                  <a:pt x="33" y="9"/>
                  <a:pt x="40" y="9"/>
                  <a:pt x="46" y="6"/>
                </a:cubicBezTo>
                <a:cubicBezTo>
                  <a:pt x="48" y="5"/>
                  <a:pt x="47" y="2"/>
                  <a:pt x="45" y="2"/>
                </a:cubicBezTo>
                <a:cubicBezTo>
                  <a:pt x="31" y="0"/>
                  <a:pt x="12" y="10"/>
                  <a:pt x="1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70"/>
          <p:cNvSpPr>
            <a:spLocks noEditPoints="1"/>
          </p:cNvSpPr>
          <p:nvPr/>
        </p:nvSpPr>
        <p:spPr bwMode="auto">
          <a:xfrm>
            <a:off x="1906588" y="1382713"/>
            <a:ext cx="527050" cy="681038"/>
          </a:xfrm>
          <a:custGeom>
            <a:avLst/>
            <a:gdLst>
              <a:gd name="T0" fmla="*/ 180 w 215"/>
              <a:gd name="T1" fmla="*/ 37 h 278"/>
              <a:gd name="T2" fmla="*/ 80 w 215"/>
              <a:gd name="T3" fmla="*/ 14 h 278"/>
              <a:gd name="T4" fmla="*/ 70 w 215"/>
              <a:gd name="T5" fmla="*/ 17 h 278"/>
              <a:gd name="T6" fmla="*/ 4 w 215"/>
              <a:gd name="T7" fmla="*/ 103 h 278"/>
              <a:gd name="T8" fmla="*/ 37 w 215"/>
              <a:gd name="T9" fmla="*/ 203 h 278"/>
              <a:gd name="T10" fmla="*/ 77 w 215"/>
              <a:gd name="T11" fmla="*/ 247 h 278"/>
              <a:gd name="T12" fmla="*/ 74 w 215"/>
              <a:gd name="T13" fmla="*/ 278 h 278"/>
              <a:gd name="T14" fmla="*/ 84 w 215"/>
              <a:gd name="T15" fmla="*/ 271 h 278"/>
              <a:gd name="T16" fmla="*/ 89 w 215"/>
              <a:gd name="T17" fmla="*/ 250 h 278"/>
              <a:gd name="T18" fmla="*/ 180 w 215"/>
              <a:gd name="T19" fmla="*/ 225 h 278"/>
              <a:gd name="T20" fmla="*/ 184 w 215"/>
              <a:gd name="T21" fmla="*/ 223 h 278"/>
              <a:gd name="T22" fmla="*/ 211 w 215"/>
              <a:gd name="T23" fmla="*/ 230 h 278"/>
              <a:gd name="T24" fmla="*/ 197 w 215"/>
              <a:gd name="T25" fmla="*/ 203 h 278"/>
              <a:gd name="T26" fmla="*/ 214 w 215"/>
              <a:gd name="T27" fmla="*/ 133 h 278"/>
              <a:gd name="T28" fmla="*/ 210 w 215"/>
              <a:gd name="T29" fmla="*/ 142 h 278"/>
              <a:gd name="T30" fmla="*/ 211 w 215"/>
              <a:gd name="T31" fmla="*/ 99 h 278"/>
              <a:gd name="T32" fmla="*/ 184 w 215"/>
              <a:gd name="T33" fmla="*/ 41 h 278"/>
              <a:gd name="T34" fmla="*/ 8 w 215"/>
              <a:gd name="T35" fmla="*/ 103 h 278"/>
              <a:gd name="T36" fmla="*/ 63 w 215"/>
              <a:gd name="T37" fmla="*/ 22 h 278"/>
              <a:gd name="T38" fmla="*/ 80 w 215"/>
              <a:gd name="T39" fmla="*/ 19 h 278"/>
              <a:gd name="T40" fmla="*/ 180 w 215"/>
              <a:gd name="T41" fmla="*/ 55 h 278"/>
              <a:gd name="T42" fmla="*/ 199 w 215"/>
              <a:gd name="T43" fmla="*/ 99 h 278"/>
              <a:gd name="T44" fmla="*/ 202 w 215"/>
              <a:gd name="T45" fmla="*/ 119 h 278"/>
              <a:gd name="T46" fmla="*/ 180 w 215"/>
              <a:gd name="T47" fmla="*/ 184 h 278"/>
              <a:gd name="T48" fmla="*/ 159 w 215"/>
              <a:gd name="T49" fmla="*/ 203 h 278"/>
              <a:gd name="T50" fmla="*/ 84 w 215"/>
              <a:gd name="T51" fmla="*/ 219 h 278"/>
              <a:gd name="T52" fmla="*/ 48 w 215"/>
              <a:gd name="T53" fmla="*/ 203 h 278"/>
              <a:gd name="T54" fmla="*/ 10 w 215"/>
              <a:gd name="T55" fmla="*/ 133 h 278"/>
              <a:gd name="T56" fmla="*/ 81 w 215"/>
              <a:gd name="T57" fmla="*/ 262 h 278"/>
              <a:gd name="T58" fmla="*/ 76 w 215"/>
              <a:gd name="T59" fmla="*/ 269 h 278"/>
              <a:gd name="T60" fmla="*/ 81 w 215"/>
              <a:gd name="T61" fmla="*/ 248 h 278"/>
              <a:gd name="T62" fmla="*/ 83 w 215"/>
              <a:gd name="T63" fmla="*/ 249 h 278"/>
              <a:gd name="T64" fmla="*/ 187 w 215"/>
              <a:gd name="T65" fmla="*/ 218 h 278"/>
              <a:gd name="T66" fmla="*/ 190 w 215"/>
              <a:gd name="T67" fmla="*/ 216 h 278"/>
              <a:gd name="T68" fmla="*/ 188 w 215"/>
              <a:gd name="T69" fmla="*/ 199 h 278"/>
              <a:gd name="T70" fmla="*/ 184 w 215"/>
              <a:gd name="T71" fmla="*/ 205 h 278"/>
              <a:gd name="T72" fmla="*/ 157 w 215"/>
              <a:gd name="T73" fmla="*/ 231 h 278"/>
              <a:gd name="T74" fmla="*/ 80 w 215"/>
              <a:gd name="T75" fmla="*/ 241 h 278"/>
              <a:gd name="T76" fmla="*/ 80 w 215"/>
              <a:gd name="T77" fmla="*/ 228 h 278"/>
              <a:gd name="T78" fmla="*/ 120 w 215"/>
              <a:gd name="T79" fmla="*/ 229 h 278"/>
              <a:gd name="T80" fmla="*/ 184 w 215"/>
              <a:gd name="T81" fmla="*/ 195 h 278"/>
              <a:gd name="T82" fmla="*/ 188 w 215"/>
              <a:gd name="T83" fmla="*/ 19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5" h="278">
                <a:moveTo>
                  <a:pt x="184" y="41"/>
                </a:moveTo>
                <a:cubicBezTo>
                  <a:pt x="183" y="40"/>
                  <a:pt x="181" y="38"/>
                  <a:pt x="180" y="37"/>
                </a:cubicBezTo>
                <a:cubicBezTo>
                  <a:pt x="155" y="13"/>
                  <a:pt x="119" y="2"/>
                  <a:pt x="84" y="12"/>
                </a:cubicBezTo>
                <a:cubicBezTo>
                  <a:pt x="83" y="13"/>
                  <a:pt x="81" y="13"/>
                  <a:pt x="80" y="14"/>
                </a:cubicBezTo>
                <a:cubicBezTo>
                  <a:pt x="77" y="15"/>
                  <a:pt x="74" y="16"/>
                  <a:pt x="71" y="17"/>
                </a:cubicBezTo>
                <a:cubicBezTo>
                  <a:pt x="71" y="17"/>
                  <a:pt x="71" y="16"/>
                  <a:pt x="70" y="17"/>
                </a:cubicBezTo>
                <a:cubicBezTo>
                  <a:pt x="30" y="30"/>
                  <a:pt x="9" y="63"/>
                  <a:pt x="4" y="99"/>
                </a:cubicBezTo>
                <a:cubicBezTo>
                  <a:pt x="4" y="100"/>
                  <a:pt x="4" y="102"/>
                  <a:pt x="4" y="103"/>
                </a:cubicBezTo>
                <a:cubicBezTo>
                  <a:pt x="0" y="137"/>
                  <a:pt x="11" y="174"/>
                  <a:pt x="33" y="199"/>
                </a:cubicBezTo>
                <a:cubicBezTo>
                  <a:pt x="34" y="200"/>
                  <a:pt x="35" y="201"/>
                  <a:pt x="37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41" y="227"/>
                  <a:pt x="57" y="241"/>
                  <a:pt x="77" y="247"/>
                </a:cubicBezTo>
                <a:cubicBezTo>
                  <a:pt x="72" y="255"/>
                  <a:pt x="70" y="265"/>
                  <a:pt x="70" y="275"/>
                </a:cubicBezTo>
                <a:cubicBezTo>
                  <a:pt x="70" y="277"/>
                  <a:pt x="72" y="278"/>
                  <a:pt x="74" y="278"/>
                </a:cubicBezTo>
                <a:cubicBezTo>
                  <a:pt x="76" y="277"/>
                  <a:pt x="78" y="276"/>
                  <a:pt x="80" y="275"/>
                </a:cubicBezTo>
                <a:cubicBezTo>
                  <a:pt x="81" y="274"/>
                  <a:pt x="83" y="273"/>
                  <a:pt x="84" y="271"/>
                </a:cubicBezTo>
                <a:cubicBezTo>
                  <a:pt x="85" y="270"/>
                  <a:pt x="86" y="269"/>
                  <a:pt x="87" y="268"/>
                </a:cubicBezTo>
                <a:cubicBezTo>
                  <a:pt x="89" y="263"/>
                  <a:pt x="92" y="255"/>
                  <a:pt x="89" y="250"/>
                </a:cubicBezTo>
                <a:cubicBezTo>
                  <a:pt x="104" y="253"/>
                  <a:pt x="121" y="252"/>
                  <a:pt x="136" y="249"/>
                </a:cubicBezTo>
                <a:cubicBezTo>
                  <a:pt x="154" y="245"/>
                  <a:pt x="168" y="236"/>
                  <a:pt x="180" y="225"/>
                </a:cubicBezTo>
                <a:cubicBezTo>
                  <a:pt x="181" y="224"/>
                  <a:pt x="182" y="223"/>
                  <a:pt x="183" y="222"/>
                </a:cubicBezTo>
                <a:cubicBezTo>
                  <a:pt x="183" y="223"/>
                  <a:pt x="184" y="223"/>
                  <a:pt x="184" y="223"/>
                </a:cubicBezTo>
                <a:cubicBezTo>
                  <a:pt x="189" y="231"/>
                  <a:pt x="198" y="235"/>
                  <a:pt x="207" y="235"/>
                </a:cubicBezTo>
                <a:cubicBezTo>
                  <a:pt x="209" y="235"/>
                  <a:pt x="211" y="233"/>
                  <a:pt x="211" y="230"/>
                </a:cubicBezTo>
                <a:cubicBezTo>
                  <a:pt x="208" y="222"/>
                  <a:pt x="202" y="213"/>
                  <a:pt x="193" y="210"/>
                </a:cubicBezTo>
                <a:cubicBezTo>
                  <a:pt x="195" y="208"/>
                  <a:pt x="196" y="205"/>
                  <a:pt x="197" y="203"/>
                </a:cubicBezTo>
                <a:cubicBezTo>
                  <a:pt x="198" y="202"/>
                  <a:pt x="199" y="200"/>
                  <a:pt x="200" y="199"/>
                </a:cubicBezTo>
                <a:cubicBezTo>
                  <a:pt x="210" y="179"/>
                  <a:pt x="215" y="156"/>
                  <a:pt x="214" y="133"/>
                </a:cubicBezTo>
                <a:cubicBezTo>
                  <a:pt x="214" y="133"/>
                  <a:pt x="213" y="133"/>
                  <a:pt x="213" y="133"/>
                </a:cubicBezTo>
                <a:cubicBezTo>
                  <a:pt x="212" y="136"/>
                  <a:pt x="211" y="139"/>
                  <a:pt x="210" y="142"/>
                </a:cubicBezTo>
                <a:cubicBezTo>
                  <a:pt x="213" y="130"/>
                  <a:pt x="213" y="117"/>
                  <a:pt x="212" y="103"/>
                </a:cubicBezTo>
                <a:cubicBezTo>
                  <a:pt x="211" y="102"/>
                  <a:pt x="211" y="100"/>
                  <a:pt x="211" y="99"/>
                </a:cubicBezTo>
                <a:cubicBezTo>
                  <a:pt x="211" y="98"/>
                  <a:pt x="211" y="96"/>
                  <a:pt x="210" y="95"/>
                </a:cubicBezTo>
                <a:cubicBezTo>
                  <a:pt x="207" y="74"/>
                  <a:pt x="197" y="56"/>
                  <a:pt x="184" y="41"/>
                </a:cubicBezTo>
                <a:close/>
                <a:moveTo>
                  <a:pt x="10" y="133"/>
                </a:moveTo>
                <a:cubicBezTo>
                  <a:pt x="8" y="123"/>
                  <a:pt x="7" y="113"/>
                  <a:pt x="8" y="103"/>
                </a:cubicBezTo>
                <a:cubicBezTo>
                  <a:pt x="8" y="102"/>
                  <a:pt x="8" y="100"/>
                  <a:pt x="9" y="99"/>
                </a:cubicBezTo>
                <a:cubicBezTo>
                  <a:pt x="13" y="66"/>
                  <a:pt x="32" y="38"/>
                  <a:pt x="63" y="22"/>
                </a:cubicBezTo>
                <a:cubicBezTo>
                  <a:pt x="60" y="25"/>
                  <a:pt x="63" y="29"/>
                  <a:pt x="67" y="27"/>
                </a:cubicBezTo>
                <a:cubicBezTo>
                  <a:pt x="71" y="24"/>
                  <a:pt x="76" y="21"/>
                  <a:pt x="80" y="19"/>
                </a:cubicBezTo>
                <a:cubicBezTo>
                  <a:pt x="81" y="18"/>
                  <a:pt x="83" y="17"/>
                  <a:pt x="84" y="17"/>
                </a:cubicBezTo>
                <a:cubicBezTo>
                  <a:pt x="122" y="0"/>
                  <a:pt x="158" y="22"/>
                  <a:pt x="180" y="55"/>
                </a:cubicBezTo>
                <a:cubicBezTo>
                  <a:pt x="181" y="57"/>
                  <a:pt x="183" y="60"/>
                  <a:pt x="184" y="62"/>
                </a:cubicBezTo>
                <a:cubicBezTo>
                  <a:pt x="191" y="74"/>
                  <a:pt x="196" y="86"/>
                  <a:pt x="199" y="99"/>
                </a:cubicBezTo>
                <a:cubicBezTo>
                  <a:pt x="199" y="100"/>
                  <a:pt x="200" y="102"/>
                  <a:pt x="200" y="103"/>
                </a:cubicBezTo>
                <a:cubicBezTo>
                  <a:pt x="201" y="108"/>
                  <a:pt x="202" y="113"/>
                  <a:pt x="202" y="119"/>
                </a:cubicBezTo>
                <a:cubicBezTo>
                  <a:pt x="203" y="142"/>
                  <a:pt x="196" y="163"/>
                  <a:pt x="184" y="179"/>
                </a:cubicBezTo>
                <a:cubicBezTo>
                  <a:pt x="183" y="181"/>
                  <a:pt x="181" y="183"/>
                  <a:pt x="180" y="184"/>
                </a:cubicBezTo>
                <a:cubicBezTo>
                  <a:pt x="175" y="190"/>
                  <a:pt x="170" y="195"/>
                  <a:pt x="164" y="199"/>
                </a:cubicBezTo>
                <a:cubicBezTo>
                  <a:pt x="163" y="200"/>
                  <a:pt x="161" y="202"/>
                  <a:pt x="159" y="203"/>
                </a:cubicBezTo>
                <a:cubicBezTo>
                  <a:pt x="140" y="215"/>
                  <a:pt x="118" y="221"/>
                  <a:pt x="95" y="221"/>
                </a:cubicBezTo>
                <a:cubicBezTo>
                  <a:pt x="91" y="220"/>
                  <a:pt x="87" y="220"/>
                  <a:pt x="84" y="219"/>
                </a:cubicBezTo>
                <a:cubicBezTo>
                  <a:pt x="83" y="219"/>
                  <a:pt x="81" y="219"/>
                  <a:pt x="80" y="219"/>
                </a:cubicBezTo>
                <a:cubicBezTo>
                  <a:pt x="68" y="216"/>
                  <a:pt x="58" y="210"/>
                  <a:pt x="48" y="203"/>
                </a:cubicBezTo>
                <a:cubicBezTo>
                  <a:pt x="47" y="202"/>
                  <a:pt x="45" y="200"/>
                  <a:pt x="44" y="199"/>
                </a:cubicBezTo>
                <a:cubicBezTo>
                  <a:pt x="26" y="182"/>
                  <a:pt x="14" y="157"/>
                  <a:pt x="10" y="133"/>
                </a:cubicBezTo>
                <a:close/>
                <a:moveTo>
                  <a:pt x="83" y="249"/>
                </a:moveTo>
                <a:cubicBezTo>
                  <a:pt x="81" y="253"/>
                  <a:pt x="82" y="258"/>
                  <a:pt x="81" y="262"/>
                </a:cubicBezTo>
                <a:cubicBezTo>
                  <a:pt x="80" y="262"/>
                  <a:pt x="80" y="263"/>
                  <a:pt x="80" y="263"/>
                </a:cubicBezTo>
                <a:cubicBezTo>
                  <a:pt x="79" y="266"/>
                  <a:pt x="78" y="267"/>
                  <a:pt x="76" y="269"/>
                </a:cubicBezTo>
                <a:cubicBezTo>
                  <a:pt x="76" y="262"/>
                  <a:pt x="77" y="256"/>
                  <a:pt x="80" y="250"/>
                </a:cubicBezTo>
                <a:cubicBezTo>
                  <a:pt x="80" y="249"/>
                  <a:pt x="80" y="249"/>
                  <a:pt x="81" y="248"/>
                </a:cubicBezTo>
                <a:cubicBezTo>
                  <a:pt x="82" y="248"/>
                  <a:pt x="83" y="249"/>
                  <a:pt x="84" y="249"/>
                </a:cubicBezTo>
                <a:cubicBezTo>
                  <a:pt x="83" y="249"/>
                  <a:pt x="83" y="249"/>
                  <a:pt x="83" y="249"/>
                </a:cubicBezTo>
                <a:close/>
                <a:moveTo>
                  <a:pt x="202" y="227"/>
                </a:moveTo>
                <a:cubicBezTo>
                  <a:pt x="196" y="226"/>
                  <a:pt x="192" y="223"/>
                  <a:pt x="187" y="218"/>
                </a:cubicBezTo>
                <a:cubicBezTo>
                  <a:pt x="188" y="217"/>
                  <a:pt x="189" y="216"/>
                  <a:pt x="189" y="215"/>
                </a:cubicBezTo>
                <a:cubicBezTo>
                  <a:pt x="190" y="215"/>
                  <a:pt x="190" y="215"/>
                  <a:pt x="190" y="216"/>
                </a:cubicBezTo>
                <a:cubicBezTo>
                  <a:pt x="195" y="219"/>
                  <a:pt x="200" y="222"/>
                  <a:pt x="202" y="227"/>
                </a:cubicBezTo>
                <a:close/>
                <a:moveTo>
                  <a:pt x="188" y="199"/>
                </a:moveTo>
                <a:cubicBezTo>
                  <a:pt x="187" y="200"/>
                  <a:pt x="186" y="202"/>
                  <a:pt x="185" y="203"/>
                </a:cubicBezTo>
                <a:cubicBezTo>
                  <a:pt x="185" y="204"/>
                  <a:pt x="184" y="204"/>
                  <a:pt x="184" y="205"/>
                </a:cubicBezTo>
                <a:cubicBezTo>
                  <a:pt x="183" y="206"/>
                  <a:pt x="181" y="208"/>
                  <a:pt x="180" y="210"/>
                </a:cubicBezTo>
                <a:cubicBezTo>
                  <a:pt x="174" y="217"/>
                  <a:pt x="166" y="224"/>
                  <a:pt x="157" y="231"/>
                </a:cubicBezTo>
                <a:cubicBezTo>
                  <a:pt x="134" y="246"/>
                  <a:pt x="107" y="249"/>
                  <a:pt x="84" y="242"/>
                </a:cubicBezTo>
                <a:cubicBezTo>
                  <a:pt x="83" y="242"/>
                  <a:pt x="81" y="241"/>
                  <a:pt x="80" y="241"/>
                </a:cubicBezTo>
                <a:cubicBezTo>
                  <a:pt x="63" y="234"/>
                  <a:pt x="49" y="223"/>
                  <a:pt x="40" y="206"/>
                </a:cubicBezTo>
                <a:cubicBezTo>
                  <a:pt x="51" y="216"/>
                  <a:pt x="64" y="224"/>
                  <a:pt x="80" y="228"/>
                </a:cubicBezTo>
                <a:cubicBezTo>
                  <a:pt x="81" y="228"/>
                  <a:pt x="83" y="228"/>
                  <a:pt x="84" y="228"/>
                </a:cubicBezTo>
                <a:cubicBezTo>
                  <a:pt x="95" y="231"/>
                  <a:pt x="107" y="231"/>
                  <a:pt x="120" y="229"/>
                </a:cubicBezTo>
                <a:cubicBezTo>
                  <a:pt x="142" y="225"/>
                  <a:pt x="161" y="216"/>
                  <a:pt x="176" y="203"/>
                </a:cubicBezTo>
                <a:cubicBezTo>
                  <a:pt x="179" y="200"/>
                  <a:pt x="181" y="198"/>
                  <a:pt x="184" y="195"/>
                </a:cubicBezTo>
                <a:cubicBezTo>
                  <a:pt x="192" y="186"/>
                  <a:pt x="199" y="176"/>
                  <a:pt x="203" y="165"/>
                </a:cubicBezTo>
                <a:cubicBezTo>
                  <a:pt x="199" y="177"/>
                  <a:pt x="194" y="188"/>
                  <a:pt x="188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71"/>
          <p:cNvSpPr>
            <a:spLocks/>
          </p:cNvSpPr>
          <p:nvPr/>
        </p:nvSpPr>
        <p:spPr bwMode="auto">
          <a:xfrm>
            <a:off x="2108200" y="1441451"/>
            <a:ext cx="39687" cy="34925"/>
          </a:xfrm>
          <a:custGeom>
            <a:avLst/>
            <a:gdLst>
              <a:gd name="T0" fmla="*/ 8 w 16"/>
              <a:gd name="T1" fmla="*/ 14 h 14"/>
              <a:gd name="T2" fmla="*/ 5 w 16"/>
              <a:gd name="T3" fmla="*/ 2 h 14"/>
              <a:gd name="T4" fmla="*/ 2 w 16"/>
              <a:gd name="T5" fmla="*/ 4 h 14"/>
              <a:gd name="T6" fmla="*/ 2 w 16"/>
              <a:gd name="T7" fmla="*/ 11 h 14"/>
              <a:gd name="T8" fmla="*/ 8 w 16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8" y="14"/>
                </a:moveTo>
                <a:cubicBezTo>
                  <a:pt x="16" y="12"/>
                  <a:pt x="13" y="0"/>
                  <a:pt x="5" y="2"/>
                </a:cubicBezTo>
                <a:cubicBezTo>
                  <a:pt x="4" y="2"/>
                  <a:pt x="3" y="3"/>
                  <a:pt x="2" y="4"/>
                </a:cubicBezTo>
                <a:cubicBezTo>
                  <a:pt x="0" y="6"/>
                  <a:pt x="0" y="9"/>
                  <a:pt x="2" y="11"/>
                </a:cubicBezTo>
                <a:cubicBezTo>
                  <a:pt x="3" y="13"/>
                  <a:pt x="5" y="14"/>
                  <a:pt x="8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72"/>
          <p:cNvSpPr>
            <a:spLocks/>
          </p:cNvSpPr>
          <p:nvPr/>
        </p:nvSpPr>
        <p:spPr bwMode="auto">
          <a:xfrm>
            <a:off x="2333625" y="1628776"/>
            <a:ext cx="31750" cy="28575"/>
          </a:xfrm>
          <a:custGeom>
            <a:avLst/>
            <a:gdLst>
              <a:gd name="T0" fmla="*/ 2 w 13"/>
              <a:gd name="T1" fmla="*/ 3 h 12"/>
              <a:gd name="T2" fmla="*/ 6 w 13"/>
              <a:gd name="T3" fmla="*/ 11 h 12"/>
              <a:gd name="T4" fmla="*/ 8 w 13"/>
              <a:gd name="T5" fmla="*/ 11 h 12"/>
              <a:gd name="T6" fmla="*/ 10 w 13"/>
              <a:gd name="T7" fmla="*/ 11 h 12"/>
              <a:gd name="T8" fmla="*/ 11 w 13"/>
              <a:gd name="T9" fmla="*/ 3 h 12"/>
              <a:gd name="T10" fmla="*/ 5 w 13"/>
              <a:gd name="T11" fmla="*/ 1 h 12"/>
              <a:gd name="T12" fmla="*/ 2 w 13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2" y="3"/>
                </a:moveTo>
                <a:cubicBezTo>
                  <a:pt x="0" y="6"/>
                  <a:pt x="2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10" y="11"/>
                </a:cubicBezTo>
                <a:cubicBezTo>
                  <a:pt x="13" y="9"/>
                  <a:pt x="13" y="5"/>
                  <a:pt x="11" y="3"/>
                </a:cubicBezTo>
                <a:cubicBezTo>
                  <a:pt x="10" y="1"/>
                  <a:pt x="8" y="0"/>
                  <a:pt x="5" y="1"/>
                </a:cubicBezTo>
                <a:cubicBezTo>
                  <a:pt x="4" y="1"/>
                  <a:pt x="3" y="2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73"/>
          <p:cNvSpPr>
            <a:spLocks/>
          </p:cNvSpPr>
          <p:nvPr/>
        </p:nvSpPr>
        <p:spPr bwMode="auto">
          <a:xfrm>
            <a:off x="2206625" y="1858963"/>
            <a:ext cx="26987" cy="31750"/>
          </a:xfrm>
          <a:custGeom>
            <a:avLst/>
            <a:gdLst>
              <a:gd name="T0" fmla="*/ 4 w 11"/>
              <a:gd name="T1" fmla="*/ 1 h 13"/>
              <a:gd name="T2" fmla="*/ 0 w 11"/>
              <a:gd name="T3" fmla="*/ 5 h 13"/>
              <a:gd name="T4" fmla="*/ 0 w 11"/>
              <a:gd name="T5" fmla="*/ 9 h 13"/>
              <a:gd name="T6" fmla="*/ 7 w 11"/>
              <a:gd name="T7" fmla="*/ 12 h 13"/>
              <a:gd name="T8" fmla="*/ 11 w 11"/>
              <a:gd name="T9" fmla="*/ 9 h 13"/>
              <a:gd name="T10" fmla="*/ 11 w 11"/>
              <a:gd name="T11" fmla="*/ 5 h 13"/>
              <a:gd name="T12" fmla="*/ 4 w 11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4" y="1"/>
                </a:moveTo>
                <a:cubicBezTo>
                  <a:pt x="2" y="1"/>
                  <a:pt x="0" y="3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1" y="11"/>
                  <a:pt x="4" y="13"/>
                  <a:pt x="7" y="12"/>
                </a:cubicBezTo>
                <a:cubicBezTo>
                  <a:pt x="9" y="12"/>
                  <a:pt x="10" y="10"/>
                  <a:pt x="11" y="9"/>
                </a:cubicBezTo>
                <a:cubicBezTo>
                  <a:pt x="11" y="8"/>
                  <a:pt x="11" y="6"/>
                  <a:pt x="11" y="5"/>
                </a:cubicBezTo>
                <a:cubicBezTo>
                  <a:pt x="10" y="2"/>
                  <a:pt x="8" y="0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74"/>
          <p:cNvSpPr>
            <a:spLocks/>
          </p:cNvSpPr>
          <p:nvPr/>
        </p:nvSpPr>
        <p:spPr bwMode="auto">
          <a:xfrm>
            <a:off x="1963738" y="1716088"/>
            <a:ext cx="44450" cy="36513"/>
          </a:xfrm>
          <a:custGeom>
            <a:avLst/>
            <a:gdLst>
              <a:gd name="T0" fmla="*/ 8 w 18"/>
              <a:gd name="T1" fmla="*/ 2 h 15"/>
              <a:gd name="T2" fmla="*/ 11 w 18"/>
              <a:gd name="T3" fmla="*/ 13 h 15"/>
              <a:gd name="T4" fmla="*/ 8 w 18"/>
              <a:gd name="T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5">
                <a:moveTo>
                  <a:pt x="8" y="2"/>
                </a:moveTo>
                <a:cubicBezTo>
                  <a:pt x="0" y="4"/>
                  <a:pt x="3" y="15"/>
                  <a:pt x="11" y="13"/>
                </a:cubicBezTo>
                <a:cubicBezTo>
                  <a:pt x="18" y="11"/>
                  <a:pt x="15" y="0"/>
                  <a:pt x="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75"/>
          <p:cNvSpPr>
            <a:spLocks noEditPoints="1"/>
          </p:cNvSpPr>
          <p:nvPr/>
        </p:nvSpPr>
        <p:spPr bwMode="auto">
          <a:xfrm>
            <a:off x="1820863" y="1395413"/>
            <a:ext cx="198437" cy="207963"/>
          </a:xfrm>
          <a:custGeom>
            <a:avLst/>
            <a:gdLst>
              <a:gd name="T0" fmla="*/ 22 w 81"/>
              <a:gd name="T1" fmla="*/ 82 h 85"/>
              <a:gd name="T2" fmla="*/ 22 w 81"/>
              <a:gd name="T3" fmla="*/ 84 h 85"/>
              <a:gd name="T4" fmla="*/ 23 w 81"/>
              <a:gd name="T5" fmla="*/ 85 h 85"/>
              <a:gd name="T6" fmla="*/ 24 w 81"/>
              <a:gd name="T7" fmla="*/ 82 h 85"/>
              <a:gd name="T8" fmla="*/ 28 w 81"/>
              <a:gd name="T9" fmla="*/ 81 h 85"/>
              <a:gd name="T10" fmla="*/ 29 w 81"/>
              <a:gd name="T11" fmla="*/ 79 h 85"/>
              <a:gd name="T12" fmla="*/ 27 w 81"/>
              <a:gd name="T13" fmla="*/ 77 h 85"/>
              <a:gd name="T14" fmla="*/ 48 w 81"/>
              <a:gd name="T15" fmla="*/ 47 h 85"/>
              <a:gd name="T16" fmla="*/ 71 w 81"/>
              <a:gd name="T17" fmla="*/ 20 h 85"/>
              <a:gd name="T18" fmla="*/ 39 w 81"/>
              <a:gd name="T19" fmla="*/ 4 h 85"/>
              <a:gd name="T20" fmla="*/ 19 w 81"/>
              <a:gd name="T21" fmla="*/ 19 h 85"/>
              <a:gd name="T22" fmla="*/ 17 w 81"/>
              <a:gd name="T23" fmla="*/ 22 h 85"/>
              <a:gd name="T24" fmla="*/ 17 w 81"/>
              <a:gd name="T25" fmla="*/ 21 h 85"/>
              <a:gd name="T26" fmla="*/ 15 w 81"/>
              <a:gd name="T27" fmla="*/ 16 h 85"/>
              <a:gd name="T28" fmla="*/ 8 w 81"/>
              <a:gd name="T29" fmla="*/ 9 h 85"/>
              <a:gd name="T30" fmla="*/ 4 w 81"/>
              <a:gd name="T31" fmla="*/ 16 h 85"/>
              <a:gd name="T32" fmla="*/ 10 w 81"/>
              <a:gd name="T33" fmla="*/ 22 h 85"/>
              <a:gd name="T34" fmla="*/ 15 w 81"/>
              <a:gd name="T35" fmla="*/ 25 h 85"/>
              <a:gd name="T36" fmla="*/ 4 w 81"/>
              <a:gd name="T37" fmla="*/ 52 h 85"/>
              <a:gd name="T38" fmla="*/ 10 w 81"/>
              <a:gd name="T39" fmla="*/ 75 h 85"/>
              <a:gd name="T40" fmla="*/ 15 w 81"/>
              <a:gd name="T41" fmla="*/ 80 h 85"/>
              <a:gd name="T42" fmla="*/ 19 w 81"/>
              <a:gd name="T43" fmla="*/ 82 h 85"/>
              <a:gd name="T44" fmla="*/ 22 w 81"/>
              <a:gd name="T45" fmla="*/ 82 h 85"/>
              <a:gd name="T46" fmla="*/ 15 w 81"/>
              <a:gd name="T47" fmla="*/ 70 h 85"/>
              <a:gd name="T48" fmla="*/ 12 w 81"/>
              <a:gd name="T49" fmla="*/ 48 h 85"/>
              <a:gd name="T50" fmla="*/ 15 w 81"/>
              <a:gd name="T51" fmla="*/ 39 h 85"/>
              <a:gd name="T52" fmla="*/ 19 w 81"/>
              <a:gd name="T53" fmla="*/ 31 h 85"/>
              <a:gd name="T54" fmla="*/ 44 w 81"/>
              <a:gd name="T55" fmla="*/ 11 h 85"/>
              <a:gd name="T56" fmla="*/ 62 w 81"/>
              <a:gd name="T57" fmla="*/ 21 h 85"/>
              <a:gd name="T58" fmla="*/ 43 w 81"/>
              <a:gd name="T59" fmla="*/ 42 h 85"/>
              <a:gd name="T60" fmla="*/ 23 w 81"/>
              <a:gd name="T61" fmla="*/ 74 h 85"/>
              <a:gd name="T62" fmla="*/ 19 w 81"/>
              <a:gd name="T63" fmla="*/ 73 h 85"/>
              <a:gd name="T64" fmla="*/ 15 w 81"/>
              <a:gd name="T65" fmla="*/ 70 h 85"/>
              <a:gd name="T66" fmla="*/ 15 w 81"/>
              <a:gd name="T67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5">
                <a:moveTo>
                  <a:pt x="22" y="82"/>
                </a:moveTo>
                <a:cubicBezTo>
                  <a:pt x="22" y="83"/>
                  <a:pt x="22" y="84"/>
                  <a:pt x="22" y="84"/>
                </a:cubicBezTo>
                <a:cubicBezTo>
                  <a:pt x="22" y="85"/>
                  <a:pt x="23" y="85"/>
                  <a:pt x="23" y="85"/>
                </a:cubicBezTo>
                <a:cubicBezTo>
                  <a:pt x="24" y="84"/>
                  <a:pt x="24" y="83"/>
                  <a:pt x="24" y="82"/>
                </a:cubicBezTo>
                <a:cubicBezTo>
                  <a:pt x="26" y="82"/>
                  <a:pt x="27" y="82"/>
                  <a:pt x="28" y="81"/>
                </a:cubicBezTo>
                <a:cubicBezTo>
                  <a:pt x="29" y="80"/>
                  <a:pt x="29" y="79"/>
                  <a:pt x="29" y="79"/>
                </a:cubicBezTo>
                <a:cubicBezTo>
                  <a:pt x="28" y="78"/>
                  <a:pt x="28" y="77"/>
                  <a:pt x="27" y="77"/>
                </a:cubicBezTo>
                <a:cubicBezTo>
                  <a:pt x="33" y="66"/>
                  <a:pt x="40" y="56"/>
                  <a:pt x="48" y="47"/>
                </a:cubicBezTo>
                <a:cubicBezTo>
                  <a:pt x="55" y="38"/>
                  <a:pt x="65" y="31"/>
                  <a:pt x="71" y="20"/>
                </a:cubicBezTo>
                <a:cubicBezTo>
                  <a:pt x="81" y="2"/>
                  <a:pt x="50" y="0"/>
                  <a:pt x="39" y="4"/>
                </a:cubicBezTo>
                <a:cubicBezTo>
                  <a:pt x="31" y="7"/>
                  <a:pt x="24" y="13"/>
                  <a:pt x="19" y="19"/>
                </a:cubicBezTo>
                <a:cubicBezTo>
                  <a:pt x="18" y="20"/>
                  <a:pt x="17" y="21"/>
                  <a:pt x="17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6" y="19"/>
                  <a:pt x="16" y="18"/>
                  <a:pt x="15" y="16"/>
                </a:cubicBezTo>
                <a:cubicBezTo>
                  <a:pt x="14" y="13"/>
                  <a:pt x="11" y="11"/>
                  <a:pt x="8" y="9"/>
                </a:cubicBezTo>
                <a:cubicBezTo>
                  <a:pt x="4" y="7"/>
                  <a:pt x="0" y="14"/>
                  <a:pt x="4" y="16"/>
                </a:cubicBezTo>
                <a:cubicBezTo>
                  <a:pt x="7" y="17"/>
                  <a:pt x="9" y="20"/>
                  <a:pt x="10" y="22"/>
                </a:cubicBezTo>
                <a:cubicBezTo>
                  <a:pt x="11" y="25"/>
                  <a:pt x="13" y="25"/>
                  <a:pt x="15" y="25"/>
                </a:cubicBezTo>
                <a:cubicBezTo>
                  <a:pt x="9" y="33"/>
                  <a:pt x="6" y="43"/>
                  <a:pt x="4" y="52"/>
                </a:cubicBezTo>
                <a:cubicBezTo>
                  <a:pt x="3" y="61"/>
                  <a:pt x="5" y="69"/>
                  <a:pt x="10" y="75"/>
                </a:cubicBezTo>
                <a:cubicBezTo>
                  <a:pt x="11" y="77"/>
                  <a:pt x="13" y="78"/>
                  <a:pt x="15" y="80"/>
                </a:cubicBezTo>
                <a:cubicBezTo>
                  <a:pt x="16" y="81"/>
                  <a:pt x="18" y="81"/>
                  <a:pt x="19" y="82"/>
                </a:cubicBezTo>
                <a:cubicBezTo>
                  <a:pt x="20" y="82"/>
                  <a:pt x="21" y="82"/>
                  <a:pt x="22" y="82"/>
                </a:cubicBezTo>
                <a:close/>
                <a:moveTo>
                  <a:pt x="15" y="70"/>
                </a:moveTo>
                <a:cubicBezTo>
                  <a:pt x="10" y="65"/>
                  <a:pt x="10" y="55"/>
                  <a:pt x="12" y="48"/>
                </a:cubicBezTo>
                <a:cubicBezTo>
                  <a:pt x="12" y="45"/>
                  <a:pt x="14" y="42"/>
                  <a:pt x="15" y="39"/>
                </a:cubicBezTo>
                <a:cubicBezTo>
                  <a:pt x="16" y="36"/>
                  <a:pt x="17" y="34"/>
                  <a:pt x="19" y="31"/>
                </a:cubicBezTo>
                <a:cubicBezTo>
                  <a:pt x="25" y="22"/>
                  <a:pt x="34" y="14"/>
                  <a:pt x="44" y="11"/>
                </a:cubicBezTo>
                <a:cubicBezTo>
                  <a:pt x="52" y="8"/>
                  <a:pt x="70" y="9"/>
                  <a:pt x="62" y="21"/>
                </a:cubicBezTo>
                <a:cubicBezTo>
                  <a:pt x="57" y="29"/>
                  <a:pt x="49" y="35"/>
                  <a:pt x="43" y="42"/>
                </a:cubicBezTo>
                <a:cubicBezTo>
                  <a:pt x="36" y="50"/>
                  <a:pt x="26" y="62"/>
                  <a:pt x="23" y="74"/>
                </a:cubicBezTo>
                <a:cubicBezTo>
                  <a:pt x="21" y="74"/>
                  <a:pt x="20" y="73"/>
                  <a:pt x="19" y="73"/>
                </a:cubicBezTo>
                <a:cubicBezTo>
                  <a:pt x="18" y="72"/>
                  <a:pt x="16" y="71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76"/>
          <p:cNvSpPr>
            <a:spLocks/>
          </p:cNvSpPr>
          <p:nvPr/>
        </p:nvSpPr>
        <p:spPr bwMode="auto">
          <a:xfrm>
            <a:off x="2174875" y="1265238"/>
            <a:ext cx="204787" cy="207963"/>
          </a:xfrm>
          <a:custGeom>
            <a:avLst/>
            <a:gdLst>
              <a:gd name="T0" fmla="*/ 71 w 84"/>
              <a:gd name="T1" fmla="*/ 28 h 85"/>
              <a:gd name="T2" fmla="*/ 60 w 84"/>
              <a:gd name="T3" fmla="*/ 20 h 85"/>
              <a:gd name="T4" fmla="*/ 50 w 84"/>
              <a:gd name="T5" fmla="*/ 17 h 85"/>
              <a:gd name="T6" fmla="*/ 58 w 84"/>
              <a:gd name="T7" fmla="*/ 8 h 85"/>
              <a:gd name="T8" fmla="*/ 52 w 84"/>
              <a:gd name="T9" fmla="*/ 4 h 85"/>
              <a:gd name="T10" fmla="*/ 47 w 84"/>
              <a:gd name="T11" fmla="*/ 16 h 85"/>
              <a:gd name="T12" fmla="*/ 0 w 84"/>
              <a:gd name="T13" fmla="*/ 41 h 85"/>
              <a:gd name="T14" fmla="*/ 3 w 84"/>
              <a:gd name="T15" fmla="*/ 43 h 85"/>
              <a:gd name="T16" fmla="*/ 18 w 84"/>
              <a:gd name="T17" fmla="*/ 29 h 85"/>
              <a:gd name="T18" fmla="*/ 40 w 84"/>
              <a:gd name="T19" fmla="*/ 24 h 85"/>
              <a:gd name="T20" fmla="*/ 71 w 84"/>
              <a:gd name="T21" fmla="*/ 38 h 85"/>
              <a:gd name="T22" fmla="*/ 75 w 84"/>
              <a:gd name="T23" fmla="*/ 44 h 85"/>
              <a:gd name="T24" fmla="*/ 77 w 84"/>
              <a:gd name="T25" fmla="*/ 47 h 85"/>
              <a:gd name="T26" fmla="*/ 78 w 84"/>
              <a:gd name="T27" fmla="*/ 50 h 85"/>
              <a:gd name="T28" fmla="*/ 78 w 84"/>
              <a:gd name="T29" fmla="*/ 51 h 85"/>
              <a:gd name="T30" fmla="*/ 75 w 84"/>
              <a:gd name="T31" fmla="*/ 77 h 85"/>
              <a:gd name="T32" fmla="*/ 74 w 84"/>
              <a:gd name="T33" fmla="*/ 79 h 85"/>
              <a:gd name="T34" fmla="*/ 71 w 84"/>
              <a:gd name="T35" fmla="*/ 74 h 85"/>
              <a:gd name="T36" fmla="*/ 57 w 84"/>
              <a:gd name="T37" fmla="*/ 61 h 85"/>
              <a:gd name="T38" fmla="*/ 42 w 84"/>
              <a:gd name="T39" fmla="*/ 51 h 85"/>
              <a:gd name="T40" fmla="*/ 34 w 84"/>
              <a:gd name="T41" fmla="*/ 47 h 85"/>
              <a:gd name="T42" fmla="*/ 3 w 84"/>
              <a:gd name="T43" fmla="*/ 44 h 85"/>
              <a:gd name="T44" fmla="*/ 1 w 84"/>
              <a:gd name="T45" fmla="*/ 47 h 85"/>
              <a:gd name="T46" fmla="*/ 3 w 84"/>
              <a:gd name="T47" fmla="*/ 48 h 85"/>
              <a:gd name="T48" fmla="*/ 16 w 84"/>
              <a:gd name="T49" fmla="*/ 51 h 85"/>
              <a:gd name="T50" fmla="*/ 41 w 84"/>
              <a:gd name="T51" fmla="*/ 59 h 85"/>
              <a:gd name="T52" fmla="*/ 71 w 84"/>
              <a:gd name="T53" fmla="*/ 83 h 85"/>
              <a:gd name="T54" fmla="*/ 72 w 84"/>
              <a:gd name="T55" fmla="*/ 84 h 85"/>
              <a:gd name="T56" fmla="*/ 75 w 84"/>
              <a:gd name="T57" fmla="*/ 84 h 85"/>
              <a:gd name="T58" fmla="*/ 75 w 84"/>
              <a:gd name="T59" fmla="*/ 83 h 85"/>
              <a:gd name="T60" fmla="*/ 83 w 84"/>
              <a:gd name="T61" fmla="*/ 51 h 85"/>
              <a:gd name="T62" fmla="*/ 82 w 84"/>
              <a:gd name="T63" fmla="*/ 47 h 85"/>
              <a:gd name="T64" fmla="*/ 75 w 84"/>
              <a:gd name="T65" fmla="*/ 32 h 85"/>
              <a:gd name="T66" fmla="*/ 71 w 84"/>
              <a:gd name="T67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85">
                <a:moveTo>
                  <a:pt x="71" y="28"/>
                </a:moveTo>
                <a:cubicBezTo>
                  <a:pt x="68" y="25"/>
                  <a:pt x="64" y="22"/>
                  <a:pt x="60" y="20"/>
                </a:cubicBezTo>
                <a:cubicBezTo>
                  <a:pt x="57" y="19"/>
                  <a:pt x="54" y="18"/>
                  <a:pt x="50" y="17"/>
                </a:cubicBezTo>
                <a:cubicBezTo>
                  <a:pt x="53" y="14"/>
                  <a:pt x="56" y="12"/>
                  <a:pt x="58" y="8"/>
                </a:cubicBezTo>
                <a:cubicBezTo>
                  <a:pt x="60" y="4"/>
                  <a:pt x="55" y="0"/>
                  <a:pt x="52" y="4"/>
                </a:cubicBezTo>
                <a:cubicBezTo>
                  <a:pt x="49" y="8"/>
                  <a:pt x="48" y="12"/>
                  <a:pt x="47" y="16"/>
                </a:cubicBezTo>
                <a:cubicBezTo>
                  <a:pt x="27" y="14"/>
                  <a:pt x="0" y="20"/>
                  <a:pt x="0" y="41"/>
                </a:cubicBezTo>
                <a:cubicBezTo>
                  <a:pt x="0" y="42"/>
                  <a:pt x="2" y="44"/>
                  <a:pt x="3" y="43"/>
                </a:cubicBezTo>
                <a:cubicBezTo>
                  <a:pt x="9" y="39"/>
                  <a:pt x="12" y="33"/>
                  <a:pt x="18" y="29"/>
                </a:cubicBezTo>
                <a:cubicBezTo>
                  <a:pt x="24" y="25"/>
                  <a:pt x="32" y="24"/>
                  <a:pt x="40" y="24"/>
                </a:cubicBezTo>
                <a:cubicBezTo>
                  <a:pt x="51" y="24"/>
                  <a:pt x="63" y="30"/>
                  <a:pt x="71" y="38"/>
                </a:cubicBezTo>
                <a:cubicBezTo>
                  <a:pt x="73" y="40"/>
                  <a:pt x="74" y="42"/>
                  <a:pt x="75" y="44"/>
                </a:cubicBezTo>
                <a:cubicBezTo>
                  <a:pt x="76" y="45"/>
                  <a:pt x="76" y="46"/>
                  <a:pt x="77" y="47"/>
                </a:cubicBezTo>
                <a:cubicBezTo>
                  <a:pt x="77" y="48"/>
                  <a:pt x="77" y="49"/>
                  <a:pt x="78" y="50"/>
                </a:cubicBezTo>
                <a:cubicBezTo>
                  <a:pt x="78" y="50"/>
                  <a:pt x="78" y="51"/>
                  <a:pt x="78" y="51"/>
                </a:cubicBezTo>
                <a:cubicBezTo>
                  <a:pt x="80" y="59"/>
                  <a:pt x="78" y="69"/>
                  <a:pt x="75" y="77"/>
                </a:cubicBezTo>
                <a:cubicBezTo>
                  <a:pt x="75" y="78"/>
                  <a:pt x="74" y="78"/>
                  <a:pt x="74" y="79"/>
                </a:cubicBezTo>
                <a:cubicBezTo>
                  <a:pt x="74" y="78"/>
                  <a:pt x="73" y="76"/>
                  <a:pt x="71" y="74"/>
                </a:cubicBezTo>
                <a:cubicBezTo>
                  <a:pt x="67" y="69"/>
                  <a:pt x="59" y="62"/>
                  <a:pt x="57" y="61"/>
                </a:cubicBezTo>
                <a:cubicBezTo>
                  <a:pt x="53" y="57"/>
                  <a:pt x="48" y="54"/>
                  <a:pt x="42" y="51"/>
                </a:cubicBezTo>
                <a:cubicBezTo>
                  <a:pt x="40" y="50"/>
                  <a:pt x="37" y="48"/>
                  <a:pt x="34" y="47"/>
                </a:cubicBezTo>
                <a:cubicBezTo>
                  <a:pt x="23" y="43"/>
                  <a:pt x="12" y="41"/>
                  <a:pt x="3" y="44"/>
                </a:cubicBezTo>
                <a:cubicBezTo>
                  <a:pt x="2" y="44"/>
                  <a:pt x="1" y="46"/>
                  <a:pt x="1" y="47"/>
                </a:cubicBezTo>
                <a:cubicBezTo>
                  <a:pt x="1" y="48"/>
                  <a:pt x="2" y="48"/>
                  <a:pt x="3" y="48"/>
                </a:cubicBezTo>
                <a:cubicBezTo>
                  <a:pt x="7" y="49"/>
                  <a:pt x="12" y="50"/>
                  <a:pt x="16" y="51"/>
                </a:cubicBezTo>
                <a:cubicBezTo>
                  <a:pt x="25" y="53"/>
                  <a:pt x="33" y="55"/>
                  <a:pt x="41" y="59"/>
                </a:cubicBezTo>
                <a:cubicBezTo>
                  <a:pt x="53" y="65"/>
                  <a:pt x="62" y="74"/>
                  <a:pt x="71" y="83"/>
                </a:cubicBezTo>
                <a:cubicBezTo>
                  <a:pt x="71" y="83"/>
                  <a:pt x="72" y="84"/>
                  <a:pt x="72" y="84"/>
                </a:cubicBezTo>
                <a:cubicBezTo>
                  <a:pt x="73" y="85"/>
                  <a:pt x="74" y="85"/>
                  <a:pt x="75" y="84"/>
                </a:cubicBezTo>
                <a:cubicBezTo>
                  <a:pt x="75" y="84"/>
                  <a:pt x="75" y="83"/>
                  <a:pt x="75" y="83"/>
                </a:cubicBezTo>
                <a:cubicBezTo>
                  <a:pt x="81" y="72"/>
                  <a:pt x="84" y="61"/>
                  <a:pt x="83" y="51"/>
                </a:cubicBezTo>
                <a:cubicBezTo>
                  <a:pt x="83" y="50"/>
                  <a:pt x="83" y="48"/>
                  <a:pt x="82" y="47"/>
                </a:cubicBezTo>
                <a:cubicBezTo>
                  <a:pt x="81" y="42"/>
                  <a:pt x="79" y="37"/>
                  <a:pt x="75" y="32"/>
                </a:cubicBezTo>
                <a:cubicBezTo>
                  <a:pt x="74" y="31"/>
                  <a:pt x="72" y="29"/>
                  <a:pt x="71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77"/>
          <p:cNvSpPr>
            <a:spLocks/>
          </p:cNvSpPr>
          <p:nvPr/>
        </p:nvSpPr>
        <p:spPr bwMode="auto">
          <a:xfrm>
            <a:off x="1912938" y="1236663"/>
            <a:ext cx="285750" cy="149225"/>
          </a:xfrm>
          <a:custGeom>
            <a:avLst/>
            <a:gdLst>
              <a:gd name="T0" fmla="*/ 13 w 117"/>
              <a:gd name="T1" fmla="*/ 59 h 61"/>
              <a:gd name="T2" fmla="*/ 14 w 117"/>
              <a:gd name="T3" fmla="*/ 58 h 61"/>
              <a:gd name="T4" fmla="*/ 59 w 117"/>
              <a:gd name="T5" fmla="*/ 12 h 61"/>
              <a:gd name="T6" fmla="*/ 78 w 117"/>
              <a:gd name="T7" fmla="*/ 8 h 61"/>
              <a:gd name="T8" fmla="*/ 82 w 117"/>
              <a:gd name="T9" fmla="*/ 8 h 61"/>
              <a:gd name="T10" fmla="*/ 90 w 117"/>
              <a:gd name="T11" fmla="*/ 8 h 61"/>
              <a:gd name="T12" fmla="*/ 104 w 117"/>
              <a:gd name="T13" fmla="*/ 24 h 61"/>
              <a:gd name="T14" fmla="*/ 82 w 117"/>
              <a:gd name="T15" fmla="*/ 8 h 61"/>
              <a:gd name="T16" fmla="*/ 78 w 117"/>
              <a:gd name="T17" fmla="*/ 9 h 61"/>
              <a:gd name="T18" fmla="*/ 69 w 117"/>
              <a:gd name="T19" fmla="*/ 11 h 61"/>
              <a:gd name="T20" fmla="*/ 37 w 117"/>
              <a:gd name="T21" fmla="*/ 25 h 61"/>
              <a:gd name="T22" fmla="*/ 25 w 117"/>
              <a:gd name="T23" fmla="*/ 36 h 61"/>
              <a:gd name="T24" fmla="*/ 17 w 117"/>
              <a:gd name="T25" fmla="*/ 52 h 61"/>
              <a:gd name="T26" fmla="*/ 16 w 117"/>
              <a:gd name="T27" fmla="*/ 59 h 61"/>
              <a:gd name="T28" fmla="*/ 20 w 117"/>
              <a:gd name="T29" fmla="*/ 60 h 61"/>
              <a:gd name="T30" fmla="*/ 22 w 117"/>
              <a:gd name="T31" fmla="*/ 59 h 61"/>
              <a:gd name="T32" fmla="*/ 46 w 117"/>
              <a:gd name="T33" fmla="*/ 32 h 61"/>
              <a:gd name="T34" fmla="*/ 78 w 117"/>
              <a:gd name="T35" fmla="*/ 18 h 61"/>
              <a:gd name="T36" fmla="*/ 82 w 117"/>
              <a:gd name="T37" fmla="*/ 18 h 61"/>
              <a:gd name="T38" fmla="*/ 98 w 117"/>
              <a:gd name="T39" fmla="*/ 29 h 61"/>
              <a:gd name="T40" fmla="*/ 102 w 117"/>
              <a:gd name="T41" fmla="*/ 32 h 61"/>
              <a:gd name="T42" fmla="*/ 115 w 117"/>
              <a:gd name="T43" fmla="*/ 27 h 61"/>
              <a:gd name="T44" fmla="*/ 117 w 117"/>
              <a:gd name="T45" fmla="*/ 23 h 61"/>
              <a:gd name="T46" fmla="*/ 82 w 117"/>
              <a:gd name="T47" fmla="*/ 0 h 61"/>
              <a:gd name="T48" fmla="*/ 78 w 117"/>
              <a:gd name="T49" fmla="*/ 0 h 61"/>
              <a:gd name="T50" fmla="*/ 10 w 117"/>
              <a:gd name="T51" fmla="*/ 58 h 61"/>
              <a:gd name="T52" fmla="*/ 10 w 117"/>
              <a:gd name="T53" fmla="*/ 59 h 61"/>
              <a:gd name="T54" fmla="*/ 13 w 117"/>
              <a:gd name="T55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" h="61">
                <a:moveTo>
                  <a:pt x="13" y="59"/>
                </a:moveTo>
                <a:cubicBezTo>
                  <a:pt x="14" y="59"/>
                  <a:pt x="14" y="58"/>
                  <a:pt x="14" y="58"/>
                </a:cubicBezTo>
                <a:cubicBezTo>
                  <a:pt x="17" y="33"/>
                  <a:pt x="37" y="20"/>
                  <a:pt x="59" y="12"/>
                </a:cubicBezTo>
                <a:cubicBezTo>
                  <a:pt x="65" y="10"/>
                  <a:pt x="72" y="8"/>
                  <a:pt x="78" y="8"/>
                </a:cubicBezTo>
                <a:cubicBezTo>
                  <a:pt x="79" y="8"/>
                  <a:pt x="81" y="8"/>
                  <a:pt x="82" y="8"/>
                </a:cubicBezTo>
                <a:cubicBezTo>
                  <a:pt x="85" y="8"/>
                  <a:pt x="87" y="8"/>
                  <a:pt x="90" y="8"/>
                </a:cubicBezTo>
                <a:cubicBezTo>
                  <a:pt x="99" y="8"/>
                  <a:pt x="115" y="19"/>
                  <a:pt x="104" y="24"/>
                </a:cubicBezTo>
                <a:cubicBezTo>
                  <a:pt x="102" y="11"/>
                  <a:pt x="93" y="7"/>
                  <a:pt x="82" y="8"/>
                </a:cubicBezTo>
                <a:cubicBezTo>
                  <a:pt x="81" y="8"/>
                  <a:pt x="79" y="9"/>
                  <a:pt x="78" y="9"/>
                </a:cubicBezTo>
                <a:cubicBezTo>
                  <a:pt x="75" y="9"/>
                  <a:pt x="72" y="10"/>
                  <a:pt x="69" y="11"/>
                </a:cubicBezTo>
                <a:cubicBezTo>
                  <a:pt x="58" y="15"/>
                  <a:pt x="47" y="20"/>
                  <a:pt x="37" y="25"/>
                </a:cubicBezTo>
                <a:cubicBezTo>
                  <a:pt x="33" y="27"/>
                  <a:pt x="27" y="32"/>
                  <a:pt x="25" y="36"/>
                </a:cubicBezTo>
                <a:cubicBezTo>
                  <a:pt x="23" y="41"/>
                  <a:pt x="23" y="50"/>
                  <a:pt x="17" y="52"/>
                </a:cubicBezTo>
                <a:cubicBezTo>
                  <a:pt x="14" y="54"/>
                  <a:pt x="14" y="57"/>
                  <a:pt x="16" y="59"/>
                </a:cubicBezTo>
                <a:cubicBezTo>
                  <a:pt x="17" y="60"/>
                  <a:pt x="18" y="61"/>
                  <a:pt x="20" y="60"/>
                </a:cubicBezTo>
                <a:cubicBezTo>
                  <a:pt x="21" y="60"/>
                  <a:pt x="22" y="59"/>
                  <a:pt x="22" y="59"/>
                </a:cubicBezTo>
                <a:cubicBezTo>
                  <a:pt x="35" y="53"/>
                  <a:pt x="33" y="39"/>
                  <a:pt x="46" y="32"/>
                </a:cubicBezTo>
                <a:cubicBezTo>
                  <a:pt x="52" y="29"/>
                  <a:pt x="66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90" y="17"/>
                  <a:pt x="97" y="19"/>
                  <a:pt x="98" y="29"/>
                </a:cubicBezTo>
                <a:cubicBezTo>
                  <a:pt x="98" y="31"/>
                  <a:pt x="100" y="33"/>
                  <a:pt x="102" y="32"/>
                </a:cubicBezTo>
                <a:cubicBezTo>
                  <a:pt x="107" y="31"/>
                  <a:pt x="111" y="30"/>
                  <a:pt x="115" y="27"/>
                </a:cubicBezTo>
                <a:cubicBezTo>
                  <a:pt x="116" y="26"/>
                  <a:pt x="117" y="25"/>
                  <a:pt x="117" y="23"/>
                </a:cubicBezTo>
                <a:cubicBezTo>
                  <a:pt x="114" y="6"/>
                  <a:pt x="99" y="0"/>
                  <a:pt x="82" y="0"/>
                </a:cubicBezTo>
                <a:cubicBezTo>
                  <a:pt x="81" y="0"/>
                  <a:pt x="79" y="0"/>
                  <a:pt x="78" y="0"/>
                </a:cubicBezTo>
                <a:cubicBezTo>
                  <a:pt x="44" y="2"/>
                  <a:pt x="0" y="29"/>
                  <a:pt x="10" y="58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2" y="60"/>
                  <a:pt x="13" y="5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78"/>
          <p:cNvSpPr>
            <a:spLocks noEditPoints="1"/>
          </p:cNvSpPr>
          <p:nvPr/>
        </p:nvSpPr>
        <p:spPr bwMode="auto">
          <a:xfrm>
            <a:off x="2032000" y="1482726"/>
            <a:ext cx="157162" cy="366713"/>
          </a:xfrm>
          <a:custGeom>
            <a:avLst/>
            <a:gdLst>
              <a:gd name="T0" fmla="*/ 29 w 64"/>
              <a:gd name="T1" fmla="*/ 34 h 149"/>
              <a:gd name="T2" fmla="*/ 33 w 64"/>
              <a:gd name="T3" fmla="*/ 37 h 149"/>
              <a:gd name="T4" fmla="*/ 37 w 64"/>
              <a:gd name="T5" fmla="*/ 35 h 149"/>
              <a:gd name="T6" fmla="*/ 38 w 64"/>
              <a:gd name="T7" fmla="*/ 32 h 149"/>
              <a:gd name="T8" fmla="*/ 44 w 64"/>
              <a:gd name="T9" fmla="*/ 58 h 149"/>
              <a:gd name="T10" fmla="*/ 45 w 64"/>
              <a:gd name="T11" fmla="*/ 62 h 149"/>
              <a:gd name="T12" fmla="*/ 47 w 64"/>
              <a:gd name="T13" fmla="*/ 66 h 149"/>
              <a:gd name="T14" fmla="*/ 45 w 64"/>
              <a:gd name="T15" fmla="*/ 69 h 149"/>
              <a:gd name="T16" fmla="*/ 47 w 64"/>
              <a:gd name="T17" fmla="*/ 80 h 149"/>
              <a:gd name="T18" fmla="*/ 33 w 64"/>
              <a:gd name="T19" fmla="*/ 99 h 149"/>
              <a:gd name="T20" fmla="*/ 30 w 64"/>
              <a:gd name="T21" fmla="*/ 104 h 149"/>
              <a:gd name="T22" fmla="*/ 29 w 64"/>
              <a:gd name="T23" fmla="*/ 105 h 149"/>
              <a:gd name="T24" fmla="*/ 12 w 64"/>
              <a:gd name="T25" fmla="*/ 128 h 149"/>
              <a:gd name="T26" fmla="*/ 14 w 64"/>
              <a:gd name="T27" fmla="*/ 116 h 149"/>
              <a:gd name="T28" fmla="*/ 7 w 64"/>
              <a:gd name="T29" fmla="*/ 115 h 149"/>
              <a:gd name="T30" fmla="*/ 0 w 64"/>
              <a:gd name="T31" fmla="*/ 142 h 149"/>
              <a:gd name="T32" fmla="*/ 3 w 64"/>
              <a:gd name="T33" fmla="*/ 147 h 149"/>
              <a:gd name="T34" fmla="*/ 8 w 64"/>
              <a:gd name="T35" fmla="*/ 148 h 149"/>
              <a:gd name="T36" fmla="*/ 29 w 64"/>
              <a:gd name="T37" fmla="*/ 136 h 149"/>
              <a:gd name="T38" fmla="*/ 33 w 64"/>
              <a:gd name="T39" fmla="*/ 133 h 149"/>
              <a:gd name="T40" fmla="*/ 36 w 64"/>
              <a:gd name="T41" fmla="*/ 131 h 149"/>
              <a:gd name="T42" fmla="*/ 33 w 64"/>
              <a:gd name="T43" fmla="*/ 123 h 149"/>
              <a:gd name="T44" fmla="*/ 31 w 64"/>
              <a:gd name="T45" fmla="*/ 123 h 149"/>
              <a:gd name="T46" fmla="*/ 29 w 64"/>
              <a:gd name="T47" fmla="*/ 124 h 149"/>
              <a:gd name="T48" fmla="*/ 22 w 64"/>
              <a:gd name="T49" fmla="*/ 128 h 149"/>
              <a:gd name="T50" fmla="*/ 29 w 64"/>
              <a:gd name="T51" fmla="*/ 119 h 149"/>
              <a:gd name="T52" fmla="*/ 32 w 64"/>
              <a:gd name="T53" fmla="*/ 115 h 149"/>
              <a:gd name="T54" fmla="*/ 33 w 64"/>
              <a:gd name="T55" fmla="*/ 114 h 149"/>
              <a:gd name="T56" fmla="*/ 53 w 64"/>
              <a:gd name="T57" fmla="*/ 83 h 149"/>
              <a:gd name="T58" fmla="*/ 55 w 64"/>
              <a:gd name="T59" fmla="*/ 84 h 149"/>
              <a:gd name="T60" fmla="*/ 63 w 64"/>
              <a:gd name="T61" fmla="*/ 80 h 149"/>
              <a:gd name="T62" fmla="*/ 62 w 64"/>
              <a:gd name="T63" fmla="*/ 71 h 149"/>
              <a:gd name="T64" fmla="*/ 54 w 64"/>
              <a:gd name="T65" fmla="*/ 66 h 149"/>
              <a:gd name="T66" fmla="*/ 53 w 64"/>
              <a:gd name="T67" fmla="*/ 62 h 149"/>
              <a:gd name="T68" fmla="*/ 53 w 64"/>
              <a:gd name="T69" fmla="*/ 58 h 149"/>
              <a:gd name="T70" fmla="*/ 44 w 64"/>
              <a:gd name="T71" fmla="*/ 26 h 149"/>
              <a:gd name="T72" fmla="*/ 47 w 64"/>
              <a:gd name="T73" fmla="*/ 31 h 149"/>
              <a:gd name="T74" fmla="*/ 55 w 64"/>
              <a:gd name="T75" fmla="*/ 26 h 149"/>
              <a:gd name="T76" fmla="*/ 39 w 64"/>
              <a:gd name="T77" fmla="*/ 4 h 149"/>
              <a:gd name="T78" fmla="*/ 38 w 64"/>
              <a:gd name="T79" fmla="*/ 3 h 149"/>
              <a:gd name="T80" fmla="*/ 34 w 64"/>
              <a:gd name="T81" fmla="*/ 1 h 149"/>
              <a:gd name="T82" fmla="*/ 34 w 64"/>
              <a:gd name="T83" fmla="*/ 1 h 149"/>
              <a:gd name="T84" fmla="*/ 33 w 64"/>
              <a:gd name="T85" fmla="*/ 1 h 149"/>
              <a:gd name="T86" fmla="*/ 29 w 64"/>
              <a:gd name="T87" fmla="*/ 2 h 149"/>
              <a:gd name="T88" fmla="*/ 27 w 64"/>
              <a:gd name="T89" fmla="*/ 5 h 149"/>
              <a:gd name="T90" fmla="*/ 29 w 64"/>
              <a:gd name="T91" fmla="*/ 34 h 149"/>
              <a:gd name="T92" fmla="*/ 29 w 64"/>
              <a:gd name="T93" fmla="*/ 34 h 149"/>
              <a:gd name="T94" fmla="*/ 56 w 64"/>
              <a:gd name="T95" fmla="*/ 76 h 149"/>
              <a:gd name="T96" fmla="*/ 56 w 64"/>
              <a:gd name="T97" fmla="*/ 76 h 149"/>
              <a:gd name="T98" fmla="*/ 56 w 64"/>
              <a:gd name="T99" fmla="*/ 76 h 149"/>
              <a:gd name="T100" fmla="*/ 56 w 64"/>
              <a:gd name="T101" fmla="*/ 7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149">
                <a:moveTo>
                  <a:pt x="29" y="34"/>
                </a:moveTo>
                <a:cubicBezTo>
                  <a:pt x="30" y="36"/>
                  <a:pt x="31" y="37"/>
                  <a:pt x="33" y="37"/>
                </a:cubicBezTo>
                <a:cubicBezTo>
                  <a:pt x="34" y="37"/>
                  <a:pt x="36" y="36"/>
                  <a:pt x="37" y="35"/>
                </a:cubicBezTo>
                <a:cubicBezTo>
                  <a:pt x="37" y="34"/>
                  <a:pt x="38" y="33"/>
                  <a:pt x="38" y="32"/>
                </a:cubicBezTo>
                <a:cubicBezTo>
                  <a:pt x="40" y="41"/>
                  <a:pt x="41" y="50"/>
                  <a:pt x="44" y="58"/>
                </a:cubicBezTo>
                <a:cubicBezTo>
                  <a:pt x="44" y="59"/>
                  <a:pt x="45" y="61"/>
                  <a:pt x="45" y="62"/>
                </a:cubicBezTo>
                <a:cubicBezTo>
                  <a:pt x="46" y="63"/>
                  <a:pt x="46" y="65"/>
                  <a:pt x="47" y="66"/>
                </a:cubicBezTo>
                <a:cubicBezTo>
                  <a:pt x="46" y="67"/>
                  <a:pt x="45" y="68"/>
                  <a:pt x="45" y="69"/>
                </a:cubicBezTo>
                <a:cubicBezTo>
                  <a:pt x="45" y="72"/>
                  <a:pt x="45" y="78"/>
                  <a:pt x="47" y="80"/>
                </a:cubicBezTo>
                <a:cubicBezTo>
                  <a:pt x="42" y="86"/>
                  <a:pt x="37" y="93"/>
                  <a:pt x="33" y="99"/>
                </a:cubicBezTo>
                <a:cubicBezTo>
                  <a:pt x="32" y="101"/>
                  <a:pt x="31" y="102"/>
                  <a:pt x="30" y="104"/>
                </a:cubicBezTo>
                <a:cubicBezTo>
                  <a:pt x="30" y="104"/>
                  <a:pt x="29" y="105"/>
                  <a:pt x="29" y="105"/>
                </a:cubicBezTo>
                <a:cubicBezTo>
                  <a:pt x="24" y="113"/>
                  <a:pt x="18" y="121"/>
                  <a:pt x="12" y="128"/>
                </a:cubicBezTo>
                <a:cubicBezTo>
                  <a:pt x="13" y="124"/>
                  <a:pt x="13" y="120"/>
                  <a:pt x="14" y="116"/>
                </a:cubicBezTo>
                <a:cubicBezTo>
                  <a:pt x="15" y="112"/>
                  <a:pt x="8" y="111"/>
                  <a:pt x="7" y="115"/>
                </a:cubicBezTo>
                <a:cubicBezTo>
                  <a:pt x="5" y="124"/>
                  <a:pt x="3" y="133"/>
                  <a:pt x="0" y="142"/>
                </a:cubicBezTo>
                <a:cubicBezTo>
                  <a:pt x="0" y="145"/>
                  <a:pt x="1" y="147"/>
                  <a:pt x="3" y="147"/>
                </a:cubicBezTo>
                <a:cubicBezTo>
                  <a:pt x="4" y="149"/>
                  <a:pt x="6" y="149"/>
                  <a:pt x="8" y="148"/>
                </a:cubicBezTo>
                <a:cubicBezTo>
                  <a:pt x="15" y="144"/>
                  <a:pt x="22" y="140"/>
                  <a:pt x="29" y="136"/>
                </a:cubicBezTo>
                <a:cubicBezTo>
                  <a:pt x="30" y="135"/>
                  <a:pt x="32" y="134"/>
                  <a:pt x="33" y="133"/>
                </a:cubicBezTo>
                <a:cubicBezTo>
                  <a:pt x="34" y="132"/>
                  <a:pt x="35" y="132"/>
                  <a:pt x="36" y="131"/>
                </a:cubicBezTo>
                <a:cubicBezTo>
                  <a:pt x="40" y="128"/>
                  <a:pt x="37" y="122"/>
                  <a:pt x="33" y="123"/>
                </a:cubicBezTo>
                <a:cubicBezTo>
                  <a:pt x="32" y="123"/>
                  <a:pt x="32" y="123"/>
                  <a:pt x="31" y="123"/>
                </a:cubicBezTo>
                <a:cubicBezTo>
                  <a:pt x="30" y="124"/>
                  <a:pt x="30" y="124"/>
                  <a:pt x="29" y="124"/>
                </a:cubicBezTo>
                <a:cubicBezTo>
                  <a:pt x="27" y="126"/>
                  <a:pt x="25" y="127"/>
                  <a:pt x="22" y="128"/>
                </a:cubicBezTo>
                <a:cubicBezTo>
                  <a:pt x="25" y="125"/>
                  <a:pt x="27" y="122"/>
                  <a:pt x="29" y="119"/>
                </a:cubicBezTo>
                <a:cubicBezTo>
                  <a:pt x="30" y="118"/>
                  <a:pt x="31" y="116"/>
                  <a:pt x="32" y="115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40" y="104"/>
                  <a:pt x="48" y="94"/>
                  <a:pt x="53" y="83"/>
                </a:cubicBezTo>
                <a:cubicBezTo>
                  <a:pt x="54" y="83"/>
                  <a:pt x="54" y="84"/>
                  <a:pt x="55" y="84"/>
                </a:cubicBezTo>
                <a:cubicBezTo>
                  <a:pt x="58" y="85"/>
                  <a:pt x="61" y="83"/>
                  <a:pt x="63" y="80"/>
                </a:cubicBezTo>
                <a:cubicBezTo>
                  <a:pt x="64" y="78"/>
                  <a:pt x="64" y="74"/>
                  <a:pt x="62" y="71"/>
                </a:cubicBezTo>
                <a:cubicBezTo>
                  <a:pt x="60" y="68"/>
                  <a:pt x="57" y="67"/>
                  <a:pt x="54" y="66"/>
                </a:cubicBezTo>
                <a:cubicBezTo>
                  <a:pt x="54" y="65"/>
                  <a:pt x="53" y="63"/>
                  <a:pt x="53" y="62"/>
                </a:cubicBezTo>
                <a:cubicBezTo>
                  <a:pt x="53" y="61"/>
                  <a:pt x="53" y="59"/>
                  <a:pt x="53" y="58"/>
                </a:cubicBezTo>
                <a:cubicBezTo>
                  <a:pt x="51" y="47"/>
                  <a:pt x="47" y="37"/>
                  <a:pt x="44" y="26"/>
                </a:cubicBezTo>
                <a:cubicBezTo>
                  <a:pt x="45" y="28"/>
                  <a:pt x="46" y="29"/>
                  <a:pt x="47" y="31"/>
                </a:cubicBezTo>
                <a:cubicBezTo>
                  <a:pt x="49" y="36"/>
                  <a:pt x="57" y="31"/>
                  <a:pt x="55" y="26"/>
                </a:cubicBezTo>
                <a:cubicBezTo>
                  <a:pt x="51" y="18"/>
                  <a:pt x="46" y="10"/>
                  <a:pt x="39" y="4"/>
                </a:cubicBezTo>
                <a:cubicBezTo>
                  <a:pt x="39" y="4"/>
                  <a:pt x="39" y="3"/>
                  <a:pt x="38" y="3"/>
                </a:cubicBezTo>
                <a:cubicBezTo>
                  <a:pt x="38" y="1"/>
                  <a:pt x="36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2" y="0"/>
                  <a:pt x="30" y="1"/>
                  <a:pt x="29" y="2"/>
                </a:cubicBezTo>
                <a:cubicBezTo>
                  <a:pt x="28" y="2"/>
                  <a:pt x="27" y="3"/>
                  <a:pt x="27" y="5"/>
                </a:cubicBezTo>
                <a:cubicBezTo>
                  <a:pt x="26" y="15"/>
                  <a:pt x="27" y="2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4578350" y="3030538"/>
            <a:ext cx="681037" cy="898525"/>
            <a:chOff x="4578350" y="3030538"/>
            <a:chExt cx="681037" cy="898525"/>
          </a:xfrm>
        </p:grpSpPr>
        <p:sp>
          <p:nvSpPr>
            <p:cNvPr id="216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186"/>
          <p:cNvSpPr>
            <a:spLocks noEditPoints="1"/>
          </p:cNvSpPr>
          <p:nvPr/>
        </p:nvSpPr>
        <p:spPr bwMode="auto">
          <a:xfrm>
            <a:off x="9772650" y="1846263"/>
            <a:ext cx="277812" cy="279400"/>
          </a:xfrm>
          <a:custGeom>
            <a:avLst/>
            <a:gdLst>
              <a:gd name="T0" fmla="*/ 111 w 114"/>
              <a:gd name="T1" fmla="*/ 38 h 114"/>
              <a:gd name="T2" fmla="*/ 98 w 114"/>
              <a:gd name="T3" fmla="*/ 18 h 114"/>
              <a:gd name="T4" fmla="*/ 72 w 114"/>
              <a:gd name="T5" fmla="*/ 32 h 114"/>
              <a:gd name="T6" fmla="*/ 68 w 114"/>
              <a:gd name="T7" fmla="*/ 38 h 114"/>
              <a:gd name="T8" fmla="*/ 66 w 114"/>
              <a:gd name="T9" fmla="*/ 41 h 114"/>
              <a:gd name="T10" fmla="*/ 66 w 114"/>
              <a:gd name="T11" fmla="*/ 41 h 114"/>
              <a:gd name="T12" fmla="*/ 58 w 114"/>
              <a:gd name="T13" fmla="*/ 14 h 114"/>
              <a:gd name="T14" fmla="*/ 55 w 114"/>
              <a:gd name="T15" fmla="*/ 10 h 114"/>
              <a:gd name="T16" fmla="*/ 45 w 114"/>
              <a:gd name="T17" fmla="*/ 3 h 114"/>
              <a:gd name="T18" fmla="*/ 18 w 114"/>
              <a:gd name="T19" fmla="*/ 10 h 114"/>
              <a:gd name="T20" fmla="*/ 15 w 114"/>
              <a:gd name="T21" fmla="*/ 14 h 114"/>
              <a:gd name="T22" fmla="*/ 14 w 114"/>
              <a:gd name="T23" fmla="*/ 15 h 114"/>
              <a:gd name="T24" fmla="*/ 23 w 114"/>
              <a:gd name="T25" fmla="*/ 110 h 114"/>
              <a:gd name="T26" fmla="*/ 23 w 114"/>
              <a:gd name="T27" fmla="*/ 110 h 114"/>
              <a:gd name="T28" fmla="*/ 28 w 114"/>
              <a:gd name="T29" fmla="*/ 113 h 114"/>
              <a:gd name="T30" fmla="*/ 35 w 114"/>
              <a:gd name="T31" fmla="*/ 110 h 114"/>
              <a:gd name="T32" fmla="*/ 68 w 114"/>
              <a:gd name="T33" fmla="*/ 92 h 114"/>
              <a:gd name="T34" fmla="*/ 72 w 114"/>
              <a:gd name="T35" fmla="*/ 90 h 114"/>
              <a:gd name="T36" fmla="*/ 111 w 114"/>
              <a:gd name="T37" fmla="*/ 38 h 114"/>
              <a:gd name="T38" fmla="*/ 29 w 114"/>
              <a:gd name="T39" fmla="*/ 104 h 114"/>
              <a:gd name="T40" fmla="*/ 17 w 114"/>
              <a:gd name="T41" fmla="*/ 50 h 114"/>
              <a:gd name="T42" fmla="*/ 21 w 114"/>
              <a:gd name="T43" fmla="*/ 16 h 114"/>
              <a:gd name="T44" fmla="*/ 22 w 114"/>
              <a:gd name="T45" fmla="*/ 14 h 114"/>
              <a:gd name="T46" fmla="*/ 26 w 114"/>
              <a:gd name="T47" fmla="*/ 10 h 114"/>
              <a:gd name="T48" fmla="*/ 45 w 114"/>
              <a:gd name="T49" fmla="*/ 10 h 114"/>
              <a:gd name="T50" fmla="*/ 51 w 114"/>
              <a:gd name="T51" fmla="*/ 14 h 114"/>
              <a:gd name="T52" fmla="*/ 56 w 114"/>
              <a:gd name="T53" fmla="*/ 19 h 114"/>
              <a:gd name="T54" fmla="*/ 64 w 114"/>
              <a:gd name="T55" fmla="*/ 41 h 114"/>
              <a:gd name="T56" fmla="*/ 66 w 114"/>
              <a:gd name="T57" fmla="*/ 41 h 114"/>
              <a:gd name="T58" fmla="*/ 65 w 114"/>
              <a:gd name="T59" fmla="*/ 45 h 114"/>
              <a:gd name="T60" fmla="*/ 68 w 114"/>
              <a:gd name="T61" fmla="*/ 47 h 114"/>
              <a:gd name="T62" fmla="*/ 68 w 114"/>
              <a:gd name="T63" fmla="*/ 47 h 114"/>
              <a:gd name="T64" fmla="*/ 72 w 114"/>
              <a:gd name="T65" fmla="*/ 43 h 114"/>
              <a:gd name="T66" fmla="*/ 98 w 114"/>
              <a:gd name="T67" fmla="*/ 25 h 114"/>
              <a:gd name="T68" fmla="*/ 99 w 114"/>
              <a:gd name="T69" fmla="*/ 51 h 114"/>
              <a:gd name="T70" fmla="*/ 88 w 114"/>
              <a:gd name="T71" fmla="*/ 66 h 114"/>
              <a:gd name="T72" fmla="*/ 72 w 114"/>
              <a:gd name="T73" fmla="*/ 80 h 114"/>
              <a:gd name="T74" fmla="*/ 68 w 114"/>
              <a:gd name="T75" fmla="*/ 83 h 114"/>
              <a:gd name="T76" fmla="*/ 29 w 114"/>
              <a:gd name="T7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114">
                <a:moveTo>
                  <a:pt x="111" y="38"/>
                </a:moveTo>
                <a:cubicBezTo>
                  <a:pt x="114" y="28"/>
                  <a:pt x="109" y="18"/>
                  <a:pt x="98" y="18"/>
                </a:cubicBezTo>
                <a:cubicBezTo>
                  <a:pt x="88" y="17"/>
                  <a:pt x="79" y="24"/>
                  <a:pt x="72" y="32"/>
                </a:cubicBezTo>
                <a:cubicBezTo>
                  <a:pt x="70" y="34"/>
                  <a:pt x="69" y="36"/>
                  <a:pt x="68" y="38"/>
                </a:cubicBezTo>
                <a:cubicBezTo>
                  <a:pt x="67" y="39"/>
                  <a:pt x="67" y="40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33"/>
                  <a:pt x="63" y="22"/>
                  <a:pt x="58" y="14"/>
                </a:cubicBezTo>
                <a:cubicBezTo>
                  <a:pt x="57" y="13"/>
                  <a:pt x="56" y="11"/>
                  <a:pt x="55" y="10"/>
                </a:cubicBezTo>
                <a:cubicBezTo>
                  <a:pt x="52" y="7"/>
                  <a:pt x="49" y="4"/>
                  <a:pt x="45" y="3"/>
                </a:cubicBezTo>
                <a:cubicBezTo>
                  <a:pt x="34" y="0"/>
                  <a:pt x="25" y="3"/>
                  <a:pt x="18" y="10"/>
                </a:cubicBezTo>
                <a:cubicBezTo>
                  <a:pt x="17" y="11"/>
                  <a:pt x="16" y="13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0" y="42"/>
                  <a:pt x="16" y="84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4" y="112"/>
                  <a:pt x="26" y="114"/>
                  <a:pt x="28" y="113"/>
                </a:cubicBezTo>
                <a:cubicBezTo>
                  <a:pt x="30" y="112"/>
                  <a:pt x="32" y="111"/>
                  <a:pt x="35" y="110"/>
                </a:cubicBezTo>
                <a:cubicBezTo>
                  <a:pt x="46" y="105"/>
                  <a:pt x="57" y="99"/>
                  <a:pt x="68" y="92"/>
                </a:cubicBezTo>
                <a:cubicBezTo>
                  <a:pt x="69" y="91"/>
                  <a:pt x="71" y="90"/>
                  <a:pt x="72" y="90"/>
                </a:cubicBezTo>
                <a:cubicBezTo>
                  <a:pt x="91" y="77"/>
                  <a:pt x="106" y="60"/>
                  <a:pt x="111" y="38"/>
                </a:cubicBezTo>
                <a:close/>
                <a:moveTo>
                  <a:pt x="29" y="104"/>
                </a:moveTo>
                <a:cubicBezTo>
                  <a:pt x="24" y="86"/>
                  <a:pt x="19" y="68"/>
                  <a:pt x="17" y="50"/>
                </a:cubicBezTo>
                <a:cubicBezTo>
                  <a:pt x="16" y="38"/>
                  <a:pt x="16" y="26"/>
                  <a:pt x="21" y="16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7"/>
                  <a:pt x="45" y="10"/>
                </a:cubicBezTo>
                <a:cubicBezTo>
                  <a:pt x="47" y="11"/>
                  <a:pt x="49" y="12"/>
                  <a:pt x="51" y="14"/>
                </a:cubicBezTo>
                <a:cubicBezTo>
                  <a:pt x="53" y="15"/>
                  <a:pt x="54" y="17"/>
                  <a:pt x="56" y="19"/>
                </a:cubicBezTo>
                <a:cubicBezTo>
                  <a:pt x="60" y="25"/>
                  <a:pt x="62" y="33"/>
                  <a:pt x="64" y="41"/>
                </a:cubicBezTo>
                <a:cubicBezTo>
                  <a:pt x="65" y="42"/>
                  <a:pt x="66" y="42"/>
                  <a:pt x="66" y="41"/>
                </a:cubicBezTo>
                <a:cubicBezTo>
                  <a:pt x="66" y="43"/>
                  <a:pt x="65" y="44"/>
                  <a:pt x="65" y="45"/>
                </a:cubicBezTo>
                <a:cubicBezTo>
                  <a:pt x="64" y="47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6"/>
                  <a:pt x="71" y="44"/>
                  <a:pt x="72" y="43"/>
                </a:cubicBezTo>
                <a:cubicBezTo>
                  <a:pt x="79" y="35"/>
                  <a:pt x="87" y="27"/>
                  <a:pt x="98" y="25"/>
                </a:cubicBezTo>
                <a:cubicBezTo>
                  <a:pt x="110" y="24"/>
                  <a:pt x="101" y="48"/>
                  <a:pt x="99" y="51"/>
                </a:cubicBezTo>
                <a:cubicBezTo>
                  <a:pt x="97" y="57"/>
                  <a:pt x="92" y="61"/>
                  <a:pt x="88" y="66"/>
                </a:cubicBezTo>
                <a:cubicBezTo>
                  <a:pt x="83" y="71"/>
                  <a:pt x="78" y="75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56" y="91"/>
                  <a:pt x="42" y="98"/>
                  <a:pt x="29" y="1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87"/>
          <p:cNvSpPr>
            <a:spLocks/>
          </p:cNvSpPr>
          <p:nvPr/>
        </p:nvSpPr>
        <p:spPr bwMode="auto">
          <a:xfrm>
            <a:off x="9863137" y="1966913"/>
            <a:ext cx="119062" cy="73025"/>
          </a:xfrm>
          <a:custGeom>
            <a:avLst/>
            <a:gdLst>
              <a:gd name="T0" fmla="*/ 48 w 49"/>
              <a:gd name="T1" fmla="*/ 2 h 30"/>
              <a:gd name="T2" fmla="*/ 46 w 49"/>
              <a:gd name="T3" fmla="*/ 1 h 30"/>
              <a:gd name="T4" fmla="*/ 35 w 49"/>
              <a:gd name="T5" fmla="*/ 10 h 30"/>
              <a:gd name="T6" fmla="*/ 31 w 49"/>
              <a:gd name="T7" fmla="*/ 13 h 30"/>
              <a:gd name="T8" fmla="*/ 1 w 49"/>
              <a:gd name="T9" fmla="*/ 28 h 30"/>
              <a:gd name="T10" fmla="*/ 2 w 49"/>
              <a:gd name="T11" fmla="*/ 30 h 30"/>
              <a:gd name="T12" fmla="*/ 31 w 49"/>
              <a:gd name="T13" fmla="*/ 20 h 30"/>
              <a:gd name="T14" fmla="*/ 35 w 49"/>
              <a:gd name="T15" fmla="*/ 17 h 30"/>
              <a:gd name="T16" fmla="*/ 48 w 49"/>
              <a:gd name="T1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0">
                <a:moveTo>
                  <a:pt x="48" y="2"/>
                </a:moveTo>
                <a:cubicBezTo>
                  <a:pt x="49" y="1"/>
                  <a:pt x="47" y="0"/>
                  <a:pt x="46" y="1"/>
                </a:cubicBezTo>
                <a:cubicBezTo>
                  <a:pt x="43" y="4"/>
                  <a:pt x="39" y="8"/>
                  <a:pt x="35" y="10"/>
                </a:cubicBezTo>
                <a:cubicBezTo>
                  <a:pt x="34" y="11"/>
                  <a:pt x="32" y="12"/>
                  <a:pt x="31" y="13"/>
                </a:cubicBezTo>
                <a:cubicBezTo>
                  <a:pt x="22" y="19"/>
                  <a:pt x="12" y="23"/>
                  <a:pt x="1" y="28"/>
                </a:cubicBezTo>
                <a:cubicBezTo>
                  <a:pt x="0" y="28"/>
                  <a:pt x="1" y="30"/>
                  <a:pt x="2" y="30"/>
                </a:cubicBezTo>
                <a:cubicBezTo>
                  <a:pt x="12" y="29"/>
                  <a:pt x="22" y="25"/>
                  <a:pt x="31" y="20"/>
                </a:cubicBezTo>
                <a:cubicBezTo>
                  <a:pt x="32" y="19"/>
                  <a:pt x="34" y="18"/>
                  <a:pt x="35" y="17"/>
                </a:cubicBezTo>
                <a:cubicBezTo>
                  <a:pt x="40" y="13"/>
                  <a:pt x="45" y="8"/>
                  <a:pt x="4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88"/>
          <p:cNvSpPr>
            <a:spLocks noEditPoints="1"/>
          </p:cNvSpPr>
          <p:nvPr/>
        </p:nvSpPr>
        <p:spPr bwMode="auto">
          <a:xfrm>
            <a:off x="9890125" y="2170113"/>
            <a:ext cx="158750" cy="184150"/>
          </a:xfrm>
          <a:custGeom>
            <a:avLst/>
            <a:gdLst>
              <a:gd name="T0" fmla="*/ 64 w 65"/>
              <a:gd name="T1" fmla="*/ 36 h 75"/>
              <a:gd name="T2" fmla="*/ 55 w 65"/>
              <a:gd name="T3" fmla="*/ 19 h 75"/>
              <a:gd name="T4" fmla="*/ 35 w 65"/>
              <a:gd name="T5" fmla="*/ 29 h 75"/>
              <a:gd name="T6" fmla="*/ 24 w 65"/>
              <a:gd name="T7" fmla="*/ 3 h 75"/>
              <a:gd name="T8" fmla="*/ 20 w 65"/>
              <a:gd name="T9" fmla="*/ 1 h 75"/>
              <a:gd name="T10" fmla="*/ 7 w 65"/>
              <a:gd name="T11" fmla="*/ 5 h 75"/>
              <a:gd name="T12" fmla="*/ 0 w 65"/>
              <a:gd name="T13" fmla="*/ 34 h 75"/>
              <a:gd name="T14" fmla="*/ 2 w 65"/>
              <a:gd name="T15" fmla="*/ 71 h 75"/>
              <a:gd name="T16" fmla="*/ 7 w 65"/>
              <a:gd name="T17" fmla="*/ 75 h 75"/>
              <a:gd name="T18" fmla="*/ 20 w 65"/>
              <a:gd name="T19" fmla="*/ 70 h 75"/>
              <a:gd name="T20" fmla="*/ 24 w 65"/>
              <a:gd name="T21" fmla="*/ 68 h 75"/>
              <a:gd name="T22" fmla="*/ 64 w 65"/>
              <a:gd name="T23" fmla="*/ 36 h 75"/>
              <a:gd name="T24" fmla="*/ 9 w 65"/>
              <a:gd name="T25" fmla="*/ 66 h 75"/>
              <a:gd name="T26" fmla="*/ 7 w 65"/>
              <a:gd name="T27" fmla="*/ 28 h 75"/>
              <a:gd name="T28" fmla="*/ 18 w 65"/>
              <a:gd name="T29" fmla="*/ 8 h 75"/>
              <a:gd name="T30" fmla="*/ 20 w 65"/>
              <a:gd name="T31" fmla="*/ 8 h 75"/>
              <a:gd name="T32" fmla="*/ 24 w 65"/>
              <a:gd name="T33" fmla="*/ 9 h 75"/>
              <a:gd name="T34" fmla="*/ 30 w 65"/>
              <a:gd name="T35" fmla="*/ 33 h 75"/>
              <a:gd name="T36" fmla="*/ 29 w 65"/>
              <a:gd name="T37" fmla="*/ 36 h 75"/>
              <a:gd name="T38" fmla="*/ 34 w 65"/>
              <a:gd name="T39" fmla="*/ 40 h 75"/>
              <a:gd name="T40" fmla="*/ 52 w 65"/>
              <a:gd name="T41" fmla="*/ 26 h 75"/>
              <a:gd name="T42" fmla="*/ 54 w 65"/>
              <a:gd name="T43" fmla="*/ 40 h 75"/>
              <a:gd name="T44" fmla="*/ 42 w 65"/>
              <a:gd name="T45" fmla="*/ 51 h 75"/>
              <a:gd name="T46" fmla="*/ 24 w 65"/>
              <a:gd name="T47" fmla="*/ 60 h 75"/>
              <a:gd name="T48" fmla="*/ 20 w 65"/>
              <a:gd name="T49" fmla="*/ 62 h 75"/>
              <a:gd name="T50" fmla="*/ 9 w 65"/>
              <a:gd name="T51" fmla="*/ 6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5">
                <a:moveTo>
                  <a:pt x="64" y="36"/>
                </a:moveTo>
                <a:cubicBezTo>
                  <a:pt x="65" y="30"/>
                  <a:pt x="64" y="19"/>
                  <a:pt x="55" y="19"/>
                </a:cubicBezTo>
                <a:cubicBezTo>
                  <a:pt x="48" y="19"/>
                  <a:pt x="40" y="23"/>
                  <a:pt x="35" y="29"/>
                </a:cubicBezTo>
                <a:cubicBezTo>
                  <a:pt x="35" y="19"/>
                  <a:pt x="31" y="7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6" y="0"/>
                  <a:pt x="12" y="1"/>
                  <a:pt x="7" y="5"/>
                </a:cubicBezTo>
                <a:cubicBezTo>
                  <a:pt x="0" y="12"/>
                  <a:pt x="0" y="25"/>
                  <a:pt x="0" y="34"/>
                </a:cubicBezTo>
                <a:cubicBezTo>
                  <a:pt x="0" y="46"/>
                  <a:pt x="2" y="59"/>
                  <a:pt x="2" y="71"/>
                </a:cubicBezTo>
                <a:cubicBezTo>
                  <a:pt x="2" y="73"/>
                  <a:pt x="4" y="75"/>
                  <a:pt x="7" y="75"/>
                </a:cubicBezTo>
                <a:cubicBezTo>
                  <a:pt x="11" y="73"/>
                  <a:pt x="15" y="71"/>
                  <a:pt x="20" y="70"/>
                </a:cubicBezTo>
                <a:cubicBezTo>
                  <a:pt x="21" y="69"/>
                  <a:pt x="23" y="69"/>
                  <a:pt x="24" y="68"/>
                </a:cubicBezTo>
                <a:cubicBezTo>
                  <a:pt x="41" y="62"/>
                  <a:pt x="59" y="53"/>
                  <a:pt x="64" y="36"/>
                </a:cubicBezTo>
                <a:close/>
                <a:moveTo>
                  <a:pt x="9" y="66"/>
                </a:moveTo>
                <a:cubicBezTo>
                  <a:pt x="9" y="53"/>
                  <a:pt x="7" y="41"/>
                  <a:pt x="7" y="28"/>
                </a:cubicBezTo>
                <a:cubicBezTo>
                  <a:pt x="7" y="21"/>
                  <a:pt x="8" y="8"/>
                  <a:pt x="18" y="8"/>
                </a:cubicBezTo>
                <a:cubicBezTo>
                  <a:pt x="19" y="7"/>
                  <a:pt x="19" y="8"/>
                  <a:pt x="20" y="8"/>
                </a:cubicBezTo>
                <a:cubicBezTo>
                  <a:pt x="22" y="8"/>
                  <a:pt x="23" y="9"/>
                  <a:pt x="24" y="9"/>
                </a:cubicBezTo>
                <a:cubicBezTo>
                  <a:pt x="30" y="14"/>
                  <a:pt x="31" y="25"/>
                  <a:pt x="30" y="33"/>
                </a:cubicBezTo>
                <a:cubicBezTo>
                  <a:pt x="30" y="34"/>
                  <a:pt x="29" y="35"/>
                  <a:pt x="29" y="36"/>
                </a:cubicBezTo>
                <a:cubicBezTo>
                  <a:pt x="27" y="39"/>
                  <a:pt x="31" y="42"/>
                  <a:pt x="34" y="40"/>
                </a:cubicBezTo>
                <a:cubicBezTo>
                  <a:pt x="39" y="34"/>
                  <a:pt x="44" y="29"/>
                  <a:pt x="52" y="26"/>
                </a:cubicBezTo>
                <a:cubicBezTo>
                  <a:pt x="60" y="23"/>
                  <a:pt x="55" y="39"/>
                  <a:pt x="54" y="40"/>
                </a:cubicBezTo>
                <a:cubicBezTo>
                  <a:pt x="51" y="45"/>
                  <a:pt x="46" y="48"/>
                  <a:pt x="42" y="51"/>
                </a:cubicBezTo>
                <a:cubicBezTo>
                  <a:pt x="37" y="55"/>
                  <a:pt x="30" y="58"/>
                  <a:pt x="24" y="60"/>
                </a:cubicBezTo>
                <a:cubicBezTo>
                  <a:pt x="23" y="61"/>
                  <a:pt x="21" y="61"/>
                  <a:pt x="20" y="62"/>
                </a:cubicBezTo>
                <a:cubicBezTo>
                  <a:pt x="16" y="63"/>
                  <a:pt x="13" y="65"/>
                  <a:pt x="9" y="6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89"/>
          <p:cNvSpPr>
            <a:spLocks noEditPoints="1"/>
          </p:cNvSpPr>
          <p:nvPr/>
        </p:nvSpPr>
        <p:spPr bwMode="auto">
          <a:xfrm>
            <a:off x="3463925" y="2843213"/>
            <a:ext cx="323850" cy="574675"/>
          </a:xfrm>
          <a:custGeom>
            <a:avLst/>
            <a:gdLst>
              <a:gd name="T0" fmla="*/ 61 w 132"/>
              <a:gd name="T1" fmla="*/ 136 h 234"/>
              <a:gd name="T2" fmla="*/ 89 w 132"/>
              <a:gd name="T3" fmla="*/ 125 h 234"/>
              <a:gd name="T4" fmla="*/ 127 w 132"/>
              <a:gd name="T5" fmla="*/ 177 h 234"/>
              <a:gd name="T6" fmla="*/ 131 w 132"/>
              <a:gd name="T7" fmla="*/ 174 h 234"/>
              <a:gd name="T8" fmla="*/ 101 w 132"/>
              <a:gd name="T9" fmla="*/ 119 h 234"/>
              <a:gd name="T10" fmla="*/ 115 w 132"/>
              <a:gd name="T11" fmla="*/ 109 h 234"/>
              <a:gd name="T12" fmla="*/ 116 w 132"/>
              <a:gd name="T13" fmla="*/ 107 h 234"/>
              <a:gd name="T14" fmla="*/ 112 w 132"/>
              <a:gd name="T15" fmla="*/ 103 h 234"/>
              <a:gd name="T16" fmla="*/ 96 w 132"/>
              <a:gd name="T17" fmla="*/ 107 h 234"/>
              <a:gd name="T18" fmla="*/ 94 w 132"/>
              <a:gd name="T19" fmla="*/ 108 h 234"/>
              <a:gd name="T20" fmla="*/ 93 w 132"/>
              <a:gd name="T21" fmla="*/ 107 h 234"/>
              <a:gd name="T22" fmla="*/ 90 w 132"/>
              <a:gd name="T23" fmla="*/ 103 h 234"/>
              <a:gd name="T24" fmla="*/ 81 w 132"/>
              <a:gd name="T25" fmla="*/ 89 h 234"/>
              <a:gd name="T26" fmla="*/ 48 w 132"/>
              <a:gd name="T27" fmla="*/ 41 h 234"/>
              <a:gd name="T28" fmla="*/ 44 w 132"/>
              <a:gd name="T29" fmla="*/ 35 h 234"/>
              <a:gd name="T30" fmla="*/ 22 w 132"/>
              <a:gd name="T31" fmla="*/ 7 h 234"/>
              <a:gd name="T32" fmla="*/ 19 w 132"/>
              <a:gd name="T33" fmla="*/ 3 h 234"/>
              <a:gd name="T34" fmla="*/ 18 w 132"/>
              <a:gd name="T35" fmla="*/ 3 h 234"/>
              <a:gd name="T36" fmla="*/ 10 w 132"/>
              <a:gd name="T37" fmla="*/ 3 h 234"/>
              <a:gd name="T38" fmla="*/ 9 w 132"/>
              <a:gd name="T39" fmla="*/ 6 h 234"/>
              <a:gd name="T40" fmla="*/ 9 w 132"/>
              <a:gd name="T41" fmla="*/ 7 h 234"/>
              <a:gd name="T42" fmla="*/ 4 w 132"/>
              <a:gd name="T43" fmla="*/ 103 h 234"/>
              <a:gd name="T44" fmla="*/ 3 w 132"/>
              <a:gd name="T45" fmla="*/ 107 h 234"/>
              <a:gd name="T46" fmla="*/ 2 w 132"/>
              <a:gd name="T47" fmla="*/ 151 h 234"/>
              <a:gd name="T48" fmla="*/ 1 w 132"/>
              <a:gd name="T49" fmla="*/ 158 h 234"/>
              <a:gd name="T50" fmla="*/ 1 w 132"/>
              <a:gd name="T51" fmla="*/ 203 h 234"/>
              <a:gd name="T52" fmla="*/ 1 w 132"/>
              <a:gd name="T53" fmla="*/ 207 h 234"/>
              <a:gd name="T54" fmla="*/ 1 w 132"/>
              <a:gd name="T55" fmla="*/ 232 h 234"/>
              <a:gd name="T56" fmla="*/ 3 w 132"/>
              <a:gd name="T57" fmla="*/ 232 h 234"/>
              <a:gd name="T58" fmla="*/ 7 w 132"/>
              <a:gd name="T59" fmla="*/ 207 h 234"/>
              <a:gd name="T60" fmla="*/ 7 w 132"/>
              <a:gd name="T61" fmla="*/ 203 h 234"/>
              <a:gd name="T62" fmla="*/ 12 w 132"/>
              <a:gd name="T63" fmla="*/ 157 h 234"/>
              <a:gd name="T64" fmla="*/ 44 w 132"/>
              <a:gd name="T65" fmla="*/ 144 h 234"/>
              <a:gd name="T66" fmla="*/ 48 w 132"/>
              <a:gd name="T67" fmla="*/ 142 h 234"/>
              <a:gd name="T68" fmla="*/ 61 w 132"/>
              <a:gd name="T69" fmla="*/ 136 h 234"/>
              <a:gd name="T70" fmla="*/ 12 w 132"/>
              <a:gd name="T71" fmla="*/ 146 h 234"/>
              <a:gd name="T72" fmla="*/ 14 w 132"/>
              <a:gd name="T73" fmla="*/ 107 h 234"/>
              <a:gd name="T74" fmla="*/ 14 w 132"/>
              <a:gd name="T75" fmla="*/ 103 h 234"/>
              <a:gd name="T76" fmla="*/ 18 w 132"/>
              <a:gd name="T77" fmla="*/ 22 h 234"/>
              <a:gd name="T78" fmla="*/ 44 w 132"/>
              <a:gd name="T79" fmla="*/ 58 h 234"/>
              <a:gd name="T80" fmla="*/ 48 w 132"/>
              <a:gd name="T81" fmla="*/ 64 h 234"/>
              <a:gd name="T82" fmla="*/ 66 w 132"/>
              <a:gd name="T83" fmla="*/ 90 h 234"/>
              <a:gd name="T84" fmla="*/ 75 w 132"/>
              <a:gd name="T85" fmla="*/ 103 h 234"/>
              <a:gd name="T86" fmla="*/ 78 w 132"/>
              <a:gd name="T87" fmla="*/ 107 h 234"/>
              <a:gd name="T88" fmla="*/ 82 w 132"/>
              <a:gd name="T89" fmla="*/ 113 h 234"/>
              <a:gd name="T90" fmla="*/ 64 w 132"/>
              <a:gd name="T91" fmla="*/ 121 h 234"/>
              <a:gd name="T92" fmla="*/ 48 w 132"/>
              <a:gd name="T93" fmla="*/ 129 h 234"/>
              <a:gd name="T94" fmla="*/ 44 w 132"/>
              <a:gd name="T95" fmla="*/ 130 h 234"/>
              <a:gd name="T96" fmla="*/ 12 w 132"/>
              <a:gd name="T97" fmla="*/ 14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234">
                <a:moveTo>
                  <a:pt x="61" y="136"/>
                </a:moveTo>
                <a:cubicBezTo>
                  <a:pt x="70" y="132"/>
                  <a:pt x="80" y="129"/>
                  <a:pt x="89" y="125"/>
                </a:cubicBezTo>
                <a:cubicBezTo>
                  <a:pt x="100" y="143"/>
                  <a:pt x="112" y="161"/>
                  <a:pt x="127" y="177"/>
                </a:cubicBezTo>
                <a:cubicBezTo>
                  <a:pt x="128" y="179"/>
                  <a:pt x="132" y="177"/>
                  <a:pt x="131" y="174"/>
                </a:cubicBezTo>
                <a:cubicBezTo>
                  <a:pt x="124" y="154"/>
                  <a:pt x="113" y="136"/>
                  <a:pt x="101" y="119"/>
                </a:cubicBezTo>
                <a:cubicBezTo>
                  <a:pt x="106" y="116"/>
                  <a:pt x="111" y="113"/>
                  <a:pt x="115" y="109"/>
                </a:cubicBezTo>
                <a:cubicBezTo>
                  <a:pt x="115" y="108"/>
                  <a:pt x="116" y="108"/>
                  <a:pt x="116" y="107"/>
                </a:cubicBezTo>
                <a:cubicBezTo>
                  <a:pt x="116" y="105"/>
                  <a:pt x="115" y="103"/>
                  <a:pt x="112" y="103"/>
                </a:cubicBezTo>
                <a:cubicBezTo>
                  <a:pt x="106" y="104"/>
                  <a:pt x="101" y="105"/>
                  <a:pt x="96" y="107"/>
                </a:cubicBezTo>
                <a:cubicBezTo>
                  <a:pt x="95" y="107"/>
                  <a:pt x="94" y="107"/>
                  <a:pt x="94" y="108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2" y="106"/>
                  <a:pt x="91" y="104"/>
                  <a:pt x="90" y="103"/>
                </a:cubicBezTo>
                <a:cubicBezTo>
                  <a:pt x="87" y="98"/>
                  <a:pt x="84" y="94"/>
                  <a:pt x="81" y="89"/>
                </a:cubicBezTo>
                <a:cubicBezTo>
                  <a:pt x="70" y="73"/>
                  <a:pt x="59" y="57"/>
                  <a:pt x="48" y="41"/>
                </a:cubicBezTo>
                <a:cubicBezTo>
                  <a:pt x="47" y="39"/>
                  <a:pt x="45" y="37"/>
                  <a:pt x="44" y="35"/>
                </a:cubicBezTo>
                <a:cubicBezTo>
                  <a:pt x="37" y="26"/>
                  <a:pt x="30" y="16"/>
                  <a:pt x="22" y="7"/>
                </a:cubicBezTo>
                <a:cubicBezTo>
                  <a:pt x="21" y="6"/>
                  <a:pt x="20" y="4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6" y="0"/>
                  <a:pt x="12" y="0"/>
                  <a:pt x="10" y="3"/>
                </a:cubicBezTo>
                <a:cubicBezTo>
                  <a:pt x="9" y="4"/>
                  <a:pt x="9" y="5"/>
                  <a:pt x="9" y="6"/>
                </a:cubicBezTo>
                <a:cubicBezTo>
                  <a:pt x="9" y="6"/>
                  <a:pt x="9" y="7"/>
                  <a:pt x="9" y="7"/>
                </a:cubicBezTo>
                <a:cubicBezTo>
                  <a:pt x="7" y="39"/>
                  <a:pt x="5" y="71"/>
                  <a:pt x="4" y="103"/>
                </a:cubicBezTo>
                <a:cubicBezTo>
                  <a:pt x="4" y="104"/>
                  <a:pt x="3" y="106"/>
                  <a:pt x="3" y="107"/>
                </a:cubicBezTo>
                <a:cubicBezTo>
                  <a:pt x="3" y="122"/>
                  <a:pt x="2" y="137"/>
                  <a:pt x="2" y="151"/>
                </a:cubicBezTo>
                <a:cubicBezTo>
                  <a:pt x="0" y="153"/>
                  <a:pt x="0" y="156"/>
                  <a:pt x="1" y="158"/>
                </a:cubicBezTo>
                <a:cubicBezTo>
                  <a:pt x="1" y="173"/>
                  <a:pt x="1" y="188"/>
                  <a:pt x="1" y="203"/>
                </a:cubicBezTo>
                <a:cubicBezTo>
                  <a:pt x="1" y="204"/>
                  <a:pt x="1" y="206"/>
                  <a:pt x="1" y="207"/>
                </a:cubicBezTo>
                <a:cubicBezTo>
                  <a:pt x="1" y="215"/>
                  <a:pt x="1" y="224"/>
                  <a:pt x="1" y="232"/>
                </a:cubicBezTo>
                <a:cubicBezTo>
                  <a:pt x="1" y="233"/>
                  <a:pt x="3" y="234"/>
                  <a:pt x="3" y="232"/>
                </a:cubicBezTo>
                <a:cubicBezTo>
                  <a:pt x="5" y="224"/>
                  <a:pt x="6" y="215"/>
                  <a:pt x="7" y="207"/>
                </a:cubicBezTo>
                <a:cubicBezTo>
                  <a:pt x="7" y="206"/>
                  <a:pt x="7" y="204"/>
                  <a:pt x="7" y="203"/>
                </a:cubicBezTo>
                <a:cubicBezTo>
                  <a:pt x="9" y="188"/>
                  <a:pt x="11" y="173"/>
                  <a:pt x="12" y="157"/>
                </a:cubicBezTo>
                <a:cubicBezTo>
                  <a:pt x="23" y="153"/>
                  <a:pt x="33" y="149"/>
                  <a:pt x="44" y="144"/>
                </a:cubicBezTo>
                <a:cubicBezTo>
                  <a:pt x="45" y="143"/>
                  <a:pt x="47" y="143"/>
                  <a:pt x="48" y="142"/>
                </a:cubicBezTo>
                <a:cubicBezTo>
                  <a:pt x="52" y="140"/>
                  <a:pt x="57" y="138"/>
                  <a:pt x="61" y="136"/>
                </a:cubicBezTo>
                <a:close/>
                <a:moveTo>
                  <a:pt x="12" y="146"/>
                </a:moveTo>
                <a:cubicBezTo>
                  <a:pt x="13" y="133"/>
                  <a:pt x="14" y="120"/>
                  <a:pt x="14" y="107"/>
                </a:cubicBezTo>
                <a:cubicBezTo>
                  <a:pt x="14" y="106"/>
                  <a:pt x="14" y="104"/>
                  <a:pt x="14" y="103"/>
                </a:cubicBezTo>
                <a:cubicBezTo>
                  <a:pt x="15" y="76"/>
                  <a:pt x="16" y="49"/>
                  <a:pt x="18" y="22"/>
                </a:cubicBezTo>
                <a:cubicBezTo>
                  <a:pt x="27" y="34"/>
                  <a:pt x="35" y="46"/>
                  <a:pt x="44" y="58"/>
                </a:cubicBezTo>
                <a:cubicBezTo>
                  <a:pt x="45" y="60"/>
                  <a:pt x="47" y="62"/>
                  <a:pt x="48" y="64"/>
                </a:cubicBezTo>
                <a:cubicBezTo>
                  <a:pt x="54" y="72"/>
                  <a:pt x="60" y="81"/>
                  <a:pt x="66" y="90"/>
                </a:cubicBezTo>
                <a:cubicBezTo>
                  <a:pt x="69" y="94"/>
                  <a:pt x="72" y="99"/>
                  <a:pt x="75" y="103"/>
                </a:cubicBezTo>
                <a:cubicBezTo>
                  <a:pt x="76" y="104"/>
                  <a:pt x="77" y="106"/>
                  <a:pt x="78" y="107"/>
                </a:cubicBezTo>
                <a:cubicBezTo>
                  <a:pt x="79" y="109"/>
                  <a:pt x="80" y="111"/>
                  <a:pt x="82" y="113"/>
                </a:cubicBezTo>
                <a:cubicBezTo>
                  <a:pt x="76" y="116"/>
                  <a:pt x="70" y="119"/>
                  <a:pt x="64" y="121"/>
                </a:cubicBezTo>
                <a:cubicBezTo>
                  <a:pt x="59" y="124"/>
                  <a:pt x="53" y="126"/>
                  <a:pt x="48" y="129"/>
                </a:cubicBezTo>
                <a:cubicBezTo>
                  <a:pt x="47" y="129"/>
                  <a:pt x="45" y="130"/>
                  <a:pt x="44" y="130"/>
                </a:cubicBezTo>
                <a:cubicBezTo>
                  <a:pt x="33" y="135"/>
                  <a:pt x="23" y="140"/>
                  <a:pt x="12" y="14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90"/>
          <p:cNvSpPr>
            <a:spLocks noEditPoints="1"/>
          </p:cNvSpPr>
          <p:nvPr/>
        </p:nvSpPr>
        <p:spPr bwMode="auto">
          <a:xfrm>
            <a:off x="3706813" y="2746376"/>
            <a:ext cx="463550" cy="568325"/>
          </a:xfrm>
          <a:custGeom>
            <a:avLst/>
            <a:gdLst>
              <a:gd name="T0" fmla="*/ 187 w 189"/>
              <a:gd name="T1" fmla="*/ 147 h 232"/>
              <a:gd name="T2" fmla="*/ 188 w 189"/>
              <a:gd name="T3" fmla="*/ 143 h 232"/>
              <a:gd name="T4" fmla="*/ 185 w 189"/>
              <a:gd name="T5" fmla="*/ 116 h 232"/>
              <a:gd name="T6" fmla="*/ 149 w 189"/>
              <a:gd name="T7" fmla="*/ 75 h 232"/>
              <a:gd name="T8" fmla="*/ 145 w 189"/>
              <a:gd name="T9" fmla="*/ 73 h 232"/>
              <a:gd name="T10" fmla="*/ 64 w 189"/>
              <a:gd name="T11" fmla="*/ 77 h 232"/>
              <a:gd name="T12" fmla="*/ 77 w 189"/>
              <a:gd name="T13" fmla="*/ 47 h 232"/>
              <a:gd name="T14" fmla="*/ 78 w 189"/>
              <a:gd name="T15" fmla="*/ 43 h 232"/>
              <a:gd name="T16" fmla="*/ 75 w 189"/>
              <a:gd name="T17" fmla="*/ 24 h 232"/>
              <a:gd name="T18" fmla="*/ 49 w 189"/>
              <a:gd name="T19" fmla="*/ 3 h 232"/>
              <a:gd name="T20" fmla="*/ 45 w 189"/>
              <a:gd name="T21" fmla="*/ 2 h 232"/>
              <a:gd name="T22" fmla="*/ 4 w 189"/>
              <a:gd name="T23" fmla="*/ 7 h 232"/>
              <a:gd name="T24" fmla="*/ 1 w 189"/>
              <a:gd name="T25" fmla="*/ 15 h 232"/>
              <a:gd name="T26" fmla="*/ 15 w 189"/>
              <a:gd name="T27" fmla="*/ 43 h 232"/>
              <a:gd name="T28" fmla="*/ 17 w 189"/>
              <a:gd name="T29" fmla="*/ 47 h 232"/>
              <a:gd name="T30" fmla="*/ 37 w 189"/>
              <a:gd name="T31" fmla="*/ 90 h 232"/>
              <a:gd name="T32" fmla="*/ 33 w 189"/>
              <a:gd name="T33" fmla="*/ 93 h 232"/>
              <a:gd name="T34" fmla="*/ 41 w 189"/>
              <a:gd name="T35" fmla="*/ 102 h 232"/>
              <a:gd name="T36" fmla="*/ 42 w 189"/>
              <a:gd name="T37" fmla="*/ 102 h 232"/>
              <a:gd name="T38" fmla="*/ 45 w 189"/>
              <a:gd name="T39" fmla="*/ 109 h 232"/>
              <a:gd name="T40" fmla="*/ 49 w 189"/>
              <a:gd name="T41" fmla="*/ 118 h 232"/>
              <a:gd name="T42" fmla="*/ 60 w 189"/>
              <a:gd name="T43" fmla="*/ 143 h 232"/>
              <a:gd name="T44" fmla="*/ 62 w 189"/>
              <a:gd name="T45" fmla="*/ 147 h 232"/>
              <a:gd name="T46" fmla="*/ 90 w 189"/>
              <a:gd name="T47" fmla="*/ 203 h 232"/>
              <a:gd name="T48" fmla="*/ 94 w 189"/>
              <a:gd name="T49" fmla="*/ 201 h 232"/>
              <a:gd name="T50" fmla="*/ 72 w 189"/>
              <a:gd name="T51" fmla="*/ 147 h 232"/>
              <a:gd name="T52" fmla="*/ 70 w 189"/>
              <a:gd name="T53" fmla="*/ 143 h 232"/>
              <a:gd name="T54" fmla="*/ 50 w 189"/>
              <a:gd name="T55" fmla="*/ 97 h 232"/>
              <a:gd name="T56" fmla="*/ 127 w 189"/>
              <a:gd name="T57" fmla="*/ 80 h 232"/>
              <a:gd name="T58" fmla="*/ 145 w 189"/>
              <a:gd name="T59" fmla="*/ 86 h 232"/>
              <a:gd name="T60" fmla="*/ 149 w 189"/>
              <a:gd name="T61" fmla="*/ 88 h 232"/>
              <a:gd name="T62" fmla="*/ 174 w 189"/>
              <a:gd name="T63" fmla="*/ 143 h 232"/>
              <a:gd name="T64" fmla="*/ 174 w 189"/>
              <a:gd name="T65" fmla="*/ 147 h 232"/>
              <a:gd name="T66" fmla="*/ 172 w 189"/>
              <a:gd name="T67" fmla="*/ 152 h 232"/>
              <a:gd name="T68" fmla="*/ 149 w 189"/>
              <a:gd name="T69" fmla="*/ 189 h 232"/>
              <a:gd name="T70" fmla="*/ 145 w 189"/>
              <a:gd name="T71" fmla="*/ 193 h 232"/>
              <a:gd name="T72" fmla="*/ 129 w 189"/>
              <a:gd name="T73" fmla="*/ 209 h 232"/>
              <a:gd name="T74" fmla="*/ 115 w 189"/>
              <a:gd name="T75" fmla="*/ 229 h 232"/>
              <a:gd name="T76" fmla="*/ 119 w 189"/>
              <a:gd name="T77" fmla="*/ 232 h 232"/>
              <a:gd name="T78" fmla="*/ 119 w 189"/>
              <a:gd name="T79" fmla="*/ 232 h 232"/>
              <a:gd name="T80" fmla="*/ 121 w 189"/>
              <a:gd name="T81" fmla="*/ 231 h 232"/>
              <a:gd name="T82" fmla="*/ 145 w 189"/>
              <a:gd name="T83" fmla="*/ 211 h 232"/>
              <a:gd name="T84" fmla="*/ 149 w 189"/>
              <a:gd name="T85" fmla="*/ 207 h 232"/>
              <a:gd name="T86" fmla="*/ 187 w 189"/>
              <a:gd name="T87" fmla="*/ 147 h 232"/>
              <a:gd name="T88" fmla="*/ 49 w 189"/>
              <a:gd name="T89" fmla="*/ 77 h 232"/>
              <a:gd name="T90" fmla="*/ 45 w 189"/>
              <a:gd name="T91" fmla="*/ 81 h 232"/>
              <a:gd name="T92" fmla="*/ 43 w 189"/>
              <a:gd name="T93" fmla="*/ 83 h 232"/>
              <a:gd name="T94" fmla="*/ 27 w 189"/>
              <a:gd name="T95" fmla="*/ 47 h 232"/>
              <a:gd name="T96" fmla="*/ 26 w 189"/>
              <a:gd name="T97" fmla="*/ 43 h 232"/>
              <a:gd name="T98" fmla="*/ 14 w 189"/>
              <a:gd name="T99" fmla="*/ 16 h 232"/>
              <a:gd name="T100" fmla="*/ 45 w 189"/>
              <a:gd name="T101" fmla="*/ 14 h 232"/>
              <a:gd name="T102" fmla="*/ 49 w 189"/>
              <a:gd name="T103" fmla="*/ 15 h 232"/>
              <a:gd name="T104" fmla="*/ 65 w 189"/>
              <a:gd name="T105" fmla="*/ 35 h 232"/>
              <a:gd name="T106" fmla="*/ 65 w 189"/>
              <a:gd name="T107" fmla="*/ 43 h 232"/>
              <a:gd name="T108" fmla="*/ 65 w 189"/>
              <a:gd name="T109" fmla="*/ 47 h 232"/>
              <a:gd name="T110" fmla="*/ 49 w 189"/>
              <a:gd name="T111" fmla="*/ 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9" h="232">
                <a:moveTo>
                  <a:pt x="187" y="147"/>
                </a:moveTo>
                <a:cubicBezTo>
                  <a:pt x="187" y="146"/>
                  <a:pt x="187" y="144"/>
                  <a:pt x="188" y="143"/>
                </a:cubicBezTo>
                <a:cubicBezTo>
                  <a:pt x="189" y="134"/>
                  <a:pt x="188" y="125"/>
                  <a:pt x="185" y="116"/>
                </a:cubicBezTo>
                <a:cubicBezTo>
                  <a:pt x="178" y="95"/>
                  <a:pt x="165" y="82"/>
                  <a:pt x="149" y="75"/>
                </a:cubicBezTo>
                <a:cubicBezTo>
                  <a:pt x="148" y="74"/>
                  <a:pt x="146" y="73"/>
                  <a:pt x="145" y="73"/>
                </a:cubicBezTo>
                <a:cubicBezTo>
                  <a:pt x="121" y="63"/>
                  <a:pt x="91" y="66"/>
                  <a:pt x="64" y="77"/>
                </a:cubicBezTo>
                <a:cubicBezTo>
                  <a:pt x="70" y="67"/>
                  <a:pt x="75" y="57"/>
                  <a:pt x="77" y="47"/>
                </a:cubicBezTo>
                <a:cubicBezTo>
                  <a:pt x="77" y="46"/>
                  <a:pt x="78" y="44"/>
                  <a:pt x="78" y="43"/>
                </a:cubicBezTo>
                <a:cubicBezTo>
                  <a:pt x="78" y="36"/>
                  <a:pt x="77" y="30"/>
                  <a:pt x="75" y="24"/>
                </a:cubicBezTo>
                <a:cubicBezTo>
                  <a:pt x="69" y="11"/>
                  <a:pt x="60" y="5"/>
                  <a:pt x="49" y="3"/>
                </a:cubicBezTo>
                <a:cubicBezTo>
                  <a:pt x="48" y="2"/>
                  <a:pt x="46" y="2"/>
                  <a:pt x="45" y="2"/>
                </a:cubicBezTo>
                <a:cubicBezTo>
                  <a:pt x="32" y="0"/>
                  <a:pt x="17" y="3"/>
                  <a:pt x="4" y="7"/>
                </a:cubicBezTo>
                <a:cubicBezTo>
                  <a:pt x="1" y="8"/>
                  <a:pt x="0" y="12"/>
                  <a:pt x="1" y="15"/>
                </a:cubicBezTo>
                <a:cubicBezTo>
                  <a:pt x="6" y="24"/>
                  <a:pt x="11" y="34"/>
                  <a:pt x="15" y="43"/>
                </a:cubicBezTo>
                <a:cubicBezTo>
                  <a:pt x="16" y="44"/>
                  <a:pt x="16" y="46"/>
                  <a:pt x="17" y="47"/>
                </a:cubicBezTo>
                <a:cubicBezTo>
                  <a:pt x="24" y="61"/>
                  <a:pt x="30" y="76"/>
                  <a:pt x="37" y="90"/>
                </a:cubicBezTo>
                <a:cubicBezTo>
                  <a:pt x="36" y="91"/>
                  <a:pt x="35" y="92"/>
                  <a:pt x="33" y="93"/>
                </a:cubicBezTo>
                <a:cubicBezTo>
                  <a:pt x="28" y="98"/>
                  <a:pt x="35" y="107"/>
                  <a:pt x="41" y="102"/>
                </a:cubicBezTo>
                <a:cubicBezTo>
                  <a:pt x="41" y="102"/>
                  <a:pt x="42" y="102"/>
                  <a:pt x="42" y="102"/>
                </a:cubicBezTo>
                <a:cubicBezTo>
                  <a:pt x="43" y="104"/>
                  <a:pt x="44" y="107"/>
                  <a:pt x="45" y="109"/>
                </a:cubicBezTo>
                <a:cubicBezTo>
                  <a:pt x="46" y="112"/>
                  <a:pt x="48" y="115"/>
                  <a:pt x="49" y="118"/>
                </a:cubicBezTo>
                <a:cubicBezTo>
                  <a:pt x="53" y="126"/>
                  <a:pt x="57" y="135"/>
                  <a:pt x="60" y="143"/>
                </a:cubicBezTo>
                <a:cubicBezTo>
                  <a:pt x="61" y="144"/>
                  <a:pt x="62" y="146"/>
                  <a:pt x="62" y="147"/>
                </a:cubicBezTo>
                <a:cubicBezTo>
                  <a:pt x="71" y="166"/>
                  <a:pt x="80" y="185"/>
                  <a:pt x="90" y="203"/>
                </a:cubicBezTo>
                <a:cubicBezTo>
                  <a:pt x="91" y="206"/>
                  <a:pt x="96" y="204"/>
                  <a:pt x="94" y="201"/>
                </a:cubicBezTo>
                <a:cubicBezTo>
                  <a:pt x="88" y="183"/>
                  <a:pt x="80" y="165"/>
                  <a:pt x="72" y="147"/>
                </a:cubicBezTo>
                <a:cubicBezTo>
                  <a:pt x="72" y="146"/>
                  <a:pt x="71" y="144"/>
                  <a:pt x="70" y="143"/>
                </a:cubicBezTo>
                <a:cubicBezTo>
                  <a:pt x="64" y="128"/>
                  <a:pt x="57" y="112"/>
                  <a:pt x="50" y="97"/>
                </a:cubicBezTo>
                <a:cubicBezTo>
                  <a:pt x="73" y="82"/>
                  <a:pt x="100" y="76"/>
                  <a:pt x="127" y="80"/>
                </a:cubicBezTo>
                <a:cubicBezTo>
                  <a:pt x="134" y="81"/>
                  <a:pt x="140" y="83"/>
                  <a:pt x="145" y="86"/>
                </a:cubicBezTo>
                <a:cubicBezTo>
                  <a:pt x="146" y="86"/>
                  <a:pt x="148" y="87"/>
                  <a:pt x="149" y="88"/>
                </a:cubicBezTo>
                <a:cubicBezTo>
                  <a:pt x="167" y="100"/>
                  <a:pt x="178" y="121"/>
                  <a:pt x="174" y="143"/>
                </a:cubicBezTo>
                <a:cubicBezTo>
                  <a:pt x="174" y="144"/>
                  <a:pt x="174" y="146"/>
                  <a:pt x="174" y="147"/>
                </a:cubicBezTo>
                <a:cubicBezTo>
                  <a:pt x="173" y="149"/>
                  <a:pt x="173" y="150"/>
                  <a:pt x="172" y="152"/>
                </a:cubicBezTo>
                <a:cubicBezTo>
                  <a:pt x="168" y="165"/>
                  <a:pt x="159" y="178"/>
                  <a:pt x="149" y="189"/>
                </a:cubicBezTo>
                <a:cubicBezTo>
                  <a:pt x="148" y="190"/>
                  <a:pt x="146" y="192"/>
                  <a:pt x="145" y="193"/>
                </a:cubicBezTo>
                <a:cubicBezTo>
                  <a:pt x="140" y="199"/>
                  <a:pt x="134" y="204"/>
                  <a:pt x="129" y="209"/>
                </a:cubicBezTo>
                <a:cubicBezTo>
                  <a:pt x="125" y="214"/>
                  <a:pt x="115" y="221"/>
                  <a:pt x="115" y="229"/>
                </a:cubicBezTo>
                <a:cubicBezTo>
                  <a:pt x="115" y="231"/>
                  <a:pt x="117" y="232"/>
                  <a:pt x="119" y="232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0" y="231"/>
                  <a:pt x="121" y="231"/>
                  <a:pt x="121" y="231"/>
                </a:cubicBezTo>
                <a:cubicBezTo>
                  <a:pt x="129" y="225"/>
                  <a:pt x="137" y="218"/>
                  <a:pt x="145" y="211"/>
                </a:cubicBezTo>
                <a:cubicBezTo>
                  <a:pt x="146" y="210"/>
                  <a:pt x="148" y="208"/>
                  <a:pt x="149" y="207"/>
                </a:cubicBezTo>
                <a:cubicBezTo>
                  <a:pt x="167" y="190"/>
                  <a:pt x="183" y="169"/>
                  <a:pt x="187" y="147"/>
                </a:cubicBezTo>
                <a:close/>
                <a:moveTo>
                  <a:pt x="49" y="77"/>
                </a:moveTo>
                <a:cubicBezTo>
                  <a:pt x="48" y="78"/>
                  <a:pt x="46" y="80"/>
                  <a:pt x="45" y="81"/>
                </a:cubicBezTo>
                <a:cubicBezTo>
                  <a:pt x="44" y="82"/>
                  <a:pt x="44" y="83"/>
                  <a:pt x="43" y="83"/>
                </a:cubicBezTo>
                <a:cubicBezTo>
                  <a:pt x="38" y="71"/>
                  <a:pt x="33" y="59"/>
                  <a:pt x="27" y="47"/>
                </a:cubicBezTo>
                <a:cubicBezTo>
                  <a:pt x="27" y="46"/>
                  <a:pt x="26" y="44"/>
                  <a:pt x="26" y="43"/>
                </a:cubicBezTo>
                <a:cubicBezTo>
                  <a:pt x="22" y="34"/>
                  <a:pt x="18" y="25"/>
                  <a:pt x="14" y="16"/>
                </a:cubicBezTo>
                <a:cubicBezTo>
                  <a:pt x="24" y="14"/>
                  <a:pt x="36" y="12"/>
                  <a:pt x="45" y="14"/>
                </a:cubicBezTo>
                <a:cubicBezTo>
                  <a:pt x="46" y="14"/>
                  <a:pt x="48" y="15"/>
                  <a:pt x="49" y="15"/>
                </a:cubicBezTo>
                <a:cubicBezTo>
                  <a:pt x="57" y="18"/>
                  <a:pt x="63" y="24"/>
                  <a:pt x="65" y="35"/>
                </a:cubicBezTo>
                <a:cubicBezTo>
                  <a:pt x="65" y="38"/>
                  <a:pt x="65" y="40"/>
                  <a:pt x="65" y="43"/>
                </a:cubicBezTo>
                <a:cubicBezTo>
                  <a:pt x="65" y="44"/>
                  <a:pt x="65" y="46"/>
                  <a:pt x="65" y="47"/>
                </a:cubicBezTo>
                <a:cubicBezTo>
                  <a:pt x="63" y="58"/>
                  <a:pt x="56" y="68"/>
                  <a:pt x="49" y="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91"/>
          <p:cNvSpPr>
            <a:spLocks/>
          </p:cNvSpPr>
          <p:nvPr/>
        </p:nvSpPr>
        <p:spPr bwMode="auto">
          <a:xfrm>
            <a:off x="4081463" y="2557463"/>
            <a:ext cx="541337" cy="455613"/>
          </a:xfrm>
          <a:custGeom>
            <a:avLst/>
            <a:gdLst>
              <a:gd name="T0" fmla="*/ 219 w 221"/>
              <a:gd name="T1" fmla="*/ 135 h 186"/>
              <a:gd name="T2" fmla="*/ 212 w 221"/>
              <a:gd name="T3" fmla="*/ 129 h 186"/>
              <a:gd name="T4" fmla="*/ 196 w 221"/>
              <a:gd name="T5" fmla="*/ 142 h 186"/>
              <a:gd name="T6" fmla="*/ 192 w 221"/>
              <a:gd name="T7" fmla="*/ 145 h 186"/>
              <a:gd name="T8" fmla="*/ 123 w 221"/>
              <a:gd name="T9" fmla="*/ 170 h 186"/>
              <a:gd name="T10" fmla="*/ 96 w 221"/>
              <a:gd name="T11" fmla="*/ 163 h 186"/>
              <a:gd name="T12" fmla="*/ 92 w 221"/>
              <a:gd name="T13" fmla="*/ 161 h 186"/>
              <a:gd name="T14" fmla="*/ 50 w 221"/>
              <a:gd name="T15" fmla="*/ 129 h 186"/>
              <a:gd name="T16" fmla="*/ 46 w 221"/>
              <a:gd name="T17" fmla="*/ 124 h 186"/>
              <a:gd name="T18" fmla="*/ 42 w 221"/>
              <a:gd name="T19" fmla="*/ 120 h 186"/>
              <a:gd name="T20" fmla="*/ 17 w 221"/>
              <a:gd name="T21" fmla="*/ 59 h 186"/>
              <a:gd name="T22" fmla="*/ 29 w 221"/>
              <a:gd name="T23" fmla="*/ 24 h 186"/>
              <a:gd name="T24" fmla="*/ 35 w 221"/>
              <a:gd name="T25" fmla="*/ 20 h 186"/>
              <a:gd name="T26" fmla="*/ 60 w 221"/>
              <a:gd name="T27" fmla="*/ 9 h 186"/>
              <a:gd name="T28" fmla="*/ 59 w 221"/>
              <a:gd name="T29" fmla="*/ 0 h 186"/>
              <a:gd name="T30" fmla="*/ 16 w 221"/>
              <a:gd name="T31" fmla="*/ 20 h 186"/>
              <a:gd name="T32" fmla="*/ 13 w 221"/>
              <a:gd name="T33" fmla="*/ 24 h 186"/>
              <a:gd name="T34" fmla="*/ 6 w 221"/>
              <a:gd name="T35" fmla="*/ 43 h 186"/>
              <a:gd name="T36" fmla="*/ 27 w 221"/>
              <a:gd name="T37" fmla="*/ 120 h 186"/>
              <a:gd name="T38" fmla="*/ 30 w 221"/>
              <a:gd name="T39" fmla="*/ 124 h 186"/>
              <a:gd name="T40" fmla="*/ 33 w 221"/>
              <a:gd name="T41" fmla="*/ 128 h 186"/>
              <a:gd name="T42" fmla="*/ 92 w 221"/>
              <a:gd name="T43" fmla="*/ 173 h 186"/>
              <a:gd name="T44" fmla="*/ 96 w 221"/>
              <a:gd name="T45" fmla="*/ 175 h 186"/>
              <a:gd name="T46" fmla="*/ 192 w 221"/>
              <a:gd name="T47" fmla="*/ 165 h 186"/>
              <a:gd name="T48" fmla="*/ 196 w 221"/>
              <a:gd name="T49" fmla="*/ 162 h 186"/>
              <a:gd name="T50" fmla="*/ 219 w 221"/>
              <a:gd name="T51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1" h="186">
                <a:moveTo>
                  <a:pt x="219" y="135"/>
                </a:moveTo>
                <a:cubicBezTo>
                  <a:pt x="221" y="131"/>
                  <a:pt x="216" y="125"/>
                  <a:pt x="212" y="129"/>
                </a:cubicBezTo>
                <a:cubicBezTo>
                  <a:pt x="207" y="133"/>
                  <a:pt x="201" y="138"/>
                  <a:pt x="196" y="142"/>
                </a:cubicBezTo>
                <a:cubicBezTo>
                  <a:pt x="195" y="143"/>
                  <a:pt x="193" y="144"/>
                  <a:pt x="192" y="145"/>
                </a:cubicBezTo>
                <a:cubicBezTo>
                  <a:pt x="172" y="161"/>
                  <a:pt x="152" y="172"/>
                  <a:pt x="123" y="170"/>
                </a:cubicBezTo>
                <a:cubicBezTo>
                  <a:pt x="114" y="169"/>
                  <a:pt x="105" y="167"/>
                  <a:pt x="96" y="163"/>
                </a:cubicBezTo>
                <a:cubicBezTo>
                  <a:pt x="95" y="163"/>
                  <a:pt x="93" y="162"/>
                  <a:pt x="92" y="161"/>
                </a:cubicBezTo>
                <a:cubicBezTo>
                  <a:pt x="76" y="154"/>
                  <a:pt x="62" y="142"/>
                  <a:pt x="50" y="129"/>
                </a:cubicBezTo>
                <a:cubicBezTo>
                  <a:pt x="48" y="127"/>
                  <a:pt x="47" y="126"/>
                  <a:pt x="46" y="124"/>
                </a:cubicBezTo>
                <a:cubicBezTo>
                  <a:pt x="45" y="123"/>
                  <a:pt x="44" y="121"/>
                  <a:pt x="42" y="120"/>
                </a:cubicBezTo>
                <a:cubicBezTo>
                  <a:pt x="29" y="102"/>
                  <a:pt x="19" y="81"/>
                  <a:pt x="17" y="59"/>
                </a:cubicBezTo>
                <a:cubicBezTo>
                  <a:pt x="15" y="43"/>
                  <a:pt x="20" y="32"/>
                  <a:pt x="29" y="24"/>
                </a:cubicBezTo>
                <a:cubicBezTo>
                  <a:pt x="31" y="23"/>
                  <a:pt x="33" y="21"/>
                  <a:pt x="35" y="20"/>
                </a:cubicBezTo>
                <a:cubicBezTo>
                  <a:pt x="42" y="15"/>
                  <a:pt x="50" y="12"/>
                  <a:pt x="60" y="9"/>
                </a:cubicBezTo>
                <a:cubicBezTo>
                  <a:pt x="64" y="8"/>
                  <a:pt x="65" y="0"/>
                  <a:pt x="59" y="0"/>
                </a:cubicBezTo>
                <a:cubicBezTo>
                  <a:pt x="42" y="0"/>
                  <a:pt x="26" y="7"/>
                  <a:pt x="16" y="20"/>
                </a:cubicBezTo>
                <a:cubicBezTo>
                  <a:pt x="15" y="21"/>
                  <a:pt x="14" y="23"/>
                  <a:pt x="13" y="24"/>
                </a:cubicBezTo>
                <a:cubicBezTo>
                  <a:pt x="10" y="30"/>
                  <a:pt x="7" y="36"/>
                  <a:pt x="6" y="43"/>
                </a:cubicBezTo>
                <a:cubicBezTo>
                  <a:pt x="0" y="69"/>
                  <a:pt x="12" y="98"/>
                  <a:pt x="27" y="120"/>
                </a:cubicBezTo>
                <a:cubicBezTo>
                  <a:pt x="28" y="121"/>
                  <a:pt x="29" y="123"/>
                  <a:pt x="30" y="124"/>
                </a:cubicBezTo>
                <a:cubicBezTo>
                  <a:pt x="31" y="125"/>
                  <a:pt x="32" y="127"/>
                  <a:pt x="33" y="128"/>
                </a:cubicBezTo>
                <a:cubicBezTo>
                  <a:pt x="48" y="149"/>
                  <a:pt x="69" y="164"/>
                  <a:pt x="92" y="173"/>
                </a:cubicBezTo>
                <a:cubicBezTo>
                  <a:pt x="93" y="174"/>
                  <a:pt x="95" y="174"/>
                  <a:pt x="96" y="175"/>
                </a:cubicBezTo>
                <a:cubicBezTo>
                  <a:pt x="128" y="186"/>
                  <a:pt x="164" y="185"/>
                  <a:pt x="192" y="165"/>
                </a:cubicBezTo>
                <a:cubicBezTo>
                  <a:pt x="193" y="164"/>
                  <a:pt x="195" y="163"/>
                  <a:pt x="196" y="162"/>
                </a:cubicBezTo>
                <a:cubicBezTo>
                  <a:pt x="205" y="155"/>
                  <a:pt x="212" y="146"/>
                  <a:pt x="219" y="13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067675" y="477838"/>
            <a:ext cx="830262" cy="900113"/>
            <a:chOff x="8067675" y="477838"/>
            <a:chExt cx="830262" cy="900113"/>
          </a:xfrm>
        </p:grpSpPr>
        <p:sp>
          <p:nvSpPr>
            <p:cNvPr id="229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" name="Freeform 196"/>
          <p:cNvSpPr>
            <a:spLocks noEditPoints="1"/>
          </p:cNvSpPr>
          <p:nvPr/>
        </p:nvSpPr>
        <p:spPr bwMode="auto">
          <a:xfrm>
            <a:off x="1246188" y="1608138"/>
            <a:ext cx="568325" cy="806450"/>
          </a:xfrm>
          <a:custGeom>
            <a:avLst/>
            <a:gdLst>
              <a:gd name="T0" fmla="*/ 223 w 232"/>
              <a:gd name="T1" fmla="*/ 307 h 329"/>
              <a:gd name="T2" fmla="*/ 229 w 232"/>
              <a:gd name="T3" fmla="*/ 277 h 329"/>
              <a:gd name="T4" fmla="*/ 211 w 232"/>
              <a:gd name="T5" fmla="*/ 207 h 329"/>
              <a:gd name="T6" fmla="*/ 188 w 232"/>
              <a:gd name="T7" fmla="*/ 111 h 329"/>
              <a:gd name="T8" fmla="*/ 169 w 232"/>
              <a:gd name="T9" fmla="*/ 11 h 329"/>
              <a:gd name="T10" fmla="*/ 167 w 232"/>
              <a:gd name="T11" fmla="*/ 4 h 329"/>
              <a:gd name="T12" fmla="*/ 165 w 232"/>
              <a:gd name="T13" fmla="*/ 7 h 329"/>
              <a:gd name="T14" fmla="*/ 166 w 232"/>
              <a:gd name="T15" fmla="*/ 11 h 329"/>
              <a:gd name="T16" fmla="*/ 163 w 232"/>
              <a:gd name="T17" fmla="*/ 7 h 329"/>
              <a:gd name="T18" fmla="*/ 153 w 232"/>
              <a:gd name="T19" fmla="*/ 0 h 329"/>
              <a:gd name="T20" fmla="*/ 150 w 232"/>
              <a:gd name="T21" fmla="*/ 2 h 329"/>
              <a:gd name="T22" fmla="*/ 145 w 232"/>
              <a:gd name="T23" fmla="*/ 11 h 329"/>
              <a:gd name="T24" fmla="*/ 87 w 232"/>
              <a:gd name="T25" fmla="*/ 111 h 329"/>
              <a:gd name="T26" fmla="*/ 50 w 232"/>
              <a:gd name="T27" fmla="*/ 172 h 329"/>
              <a:gd name="T28" fmla="*/ 29 w 232"/>
              <a:gd name="T29" fmla="*/ 211 h 329"/>
              <a:gd name="T30" fmla="*/ 1 w 232"/>
              <a:gd name="T31" fmla="*/ 283 h 329"/>
              <a:gd name="T32" fmla="*/ 54 w 232"/>
              <a:gd name="T33" fmla="*/ 307 h 329"/>
              <a:gd name="T34" fmla="*/ 67 w 232"/>
              <a:gd name="T35" fmla="*/ 311 h 329"/>
              <a:gd name="T36" fmla="*/ 154 w 232"/>
              <a:gd name="T37" fmla="*/ 328 h 329"/>
              <a:gd name="T38" fmla="*/ 144 w 232"/>
              <a:gd name="T39" fmla="*/ 320 h 329"/>
              <a:gd name="T40" fmla="*/ 75 w 232"/>
              <a:gd name="T41" fmla="*/ 307 h 329"/>
              <a:gd name="T42" fmla="*/ 50 w 232"/>
              <a:gd name="T43" fmla="*/ 299 h 329"/>
              <a:gd name="T44" fmla="*/ 13 w 232"/>
              <a:gd name="T45" fmla="*/ 284 h 329"/>
              <a:gd name="T46" fmla="*/ 34 w 232"/>
              <a:gd name="T47" fmla="*/ 211 h 329"/>
              <a:gd name="T48" fmla="*/ 50 w 232"/>
              <a:gd name="T49" fmla="*/ 182 h 329"/>
              <a:gd name="T50" fmla="*/ 58 w 232"/>
              <a:gd name="T51" fmla="*/ 168 h 329"/>
              <a:gd name="T52" fmla="*/ 95 w 232"/>
              <a:gd name="T53" fmla="*/ 107 h 329"/>
              <a:gd name="T54" fmla="*/ 135 w 232"/>
              <a:gd name="T55" fmla="*/ 40 h 329"/>
              <a:gd name="T56" fmla="*/ 150 w 232"/>
              <a:gd name="T57" fmla="*/ 14 h 329"/>
              <a:gd name="T58" fmla="*/ 162 w 232"/>
              <a:gd name="T59" fmla="*/ 22 h 329"/>
              <a:gd name="T60" fmla="*/ 182 w 232"/>
              <a:gd name="T61" fmla="*/ 107 h 329"/>
              <a:gd name="T62" fmla="*/ 190 w 232"/>
              <a:gd name="T63" fmla="*/ 138 h 329"/>
              <a:gd name="T64" fmla="*/ 208 w 232"/>
              <a:gd name="T65" fmla="*/ 207 h 329"/>
              <a:gd name="T66" fmla="*/ 224 w 232"/>
              <a:gd name="T67" fmla="*/ 279 h 329"/>
              <a:gd name="T68" fmla="*/ 154 w 232"/>
              <a:gd name="T69" fmla="*/ 279 h 329"/>
              <a:gd name="T70" fmla="*/ 54 w 232"/>
              <a:gd name="T71" fmla="*/ 262 h 329"/>
              <a:gd name="T72" fmla="*/ 23 w 232"/>
              <a:gd name="T73" fmla="*/ 256 h 329"/>
              <a:gd name="T74" fmla="*/ 50 w 232"/>
              <a:gd name="T75" fmla="*/ 269 h 329"/>
              <a:gd name="T76" fmla="*/ 136 w 232"/>
              <a:gd name="T77" fmla="*/ 285 h 329"/>
              <a:gd name="T78" fmla="*/ 154 w 232"/>
              <a:gd name="T79" fmla="*/ 284 h 329"/>
              <a:gd name="T80" fmla="*/ 226 w 232"/>
              <a:gd name="T81" fmla="*/ 284 h 329"/>
              <a:gd name="T82" fmla="*/ 223 w 232"/>
              <a:gd name="T83" fmla="*/ 296 h 329"/>
              <a:gd name="T84" fmla="*/ 209 w 232"/>
              <a:gd name="T85" fmla="*/ 311 h 329"/>
              <a:gd name="T86" fmla="*/ 154 w 232"/>
              <a:gd name="T87" fmla="*/ 320 h 329"/>
              <a:gd name="T88" fmla="*/ 144 w 232"/>
              <a:gd name="T89" fmla="*/ 32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329">
                <a:moveTo>
                  <a:pt x="219" y="311"/>
                </a:moveTo>
                <a:cubicBezTo>
                  <a:pt x="221" y="310"/>
                  <a:pt x="222" y="308"/>
                  <a:pt x="223" y="307"/>
                </a:cubicBezTo>
                <a:cubicBezTo>
                  <a:pt x="228" y="300"/>
                  <a:pt x="231" y="291"/>
                  <a:pt x="232" y="279"/>
                </a:cubicBezTo>
                <a:cubicBezTo>
                  <a:pt x="232" y="278"/>
                  <a:pt x="231" y="277"/>
                  <a:pt x="229" y="277"/>
                </a:cubicBezTo>
                <a:cubicBezTo>
                  <a:pt x="228" y="277"/>
                  <a:pt x="220" y="244"/>
                  <a:pt x="212" y="211"/>
                </a:cubicBezTo>
                <a:cubicBezTo>
                  <a:pt x="212" y="210"/>
                  <a:pt x="211" y="208"/>
                  <a:pt x="211" y="207"/>
                </a:cubicBezTo>
                <a:cubicBezTo>
                  <a:pt x="205" y="179"/>
                  <a:pt x="199" y="153"/>
                  <a:pt x="197" y="147"/>
                </a:cubicBezTo>
                <a:cubicBezTo>
                  <a:pt x="194" y="135"/>
                  <a:pt x="191" y="123"/>
                  <a:pt x="188" y="111"/>
                </a:cubicBezTo>
                <a:cubicBezTo>
                  <a:pt x="188" y="110"/>
                  <a:pt x="188" y="108"/>
                  <a:pt x="188" y="107"/>
                </a:cubicBezTo>
                <a:cubicBezTo>
                  <a:pt x="180" y="75"/>
                  <a:pt x="174" y="43"/>
                  <a:pt x="169" y="11"/>
                </a:cubicBezTo>
                <a:cubicBezTo>
                  <a:pt x="168" y="10"/>
                  <a:pt x="168" y="8"/>
                  <a:pt x="168" y="7"/>
                </a:cubicBezTo>
                <a:cubicBezTo>
                  <a:pt x="168" y="6"/>
                  <a:pt x="168" y="5"/>
                  <a:pt x="167" y="4"/>
                </a:cubicBezTo>
                <a:cubicBezTo>
                  <a:pt x="167" y="3"/>
                  <a:pt x="165" y="3"/>
                  <a:pt x="165" y="5"/>
                </a:cubicBezTo>
                <a:cubicBezTo>
                  <a:pt x="165" y="5"/>
                  <a:pt x="165" y="6"/>
                  <a:pt x="165" y="7"/>
                </a:cubicBezTo>
                <a:cubicBezTo>
                  <a:pt x="165" y="8"/>
                  <a:pt x="165" y="10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6" y="11"/>
                  <a:pt x="166" y="11"/>
                  <a:pt x="165" y="11"/>
                </a:cubicBezTo>
                <a:cubicBezTo>
                  <a:pt x="165" y="10"/>
                  <a:pt x="164" y="8"/>
                  <a:pt x="163" y="7"/>
                </a:cubicBezTo>
                <a:cubicBezTo>
                  <a:pt x="161" y="4"/>
                  <a:pt x="159" y="2"/>
                  <a:pt x="154" y="1"/>
                </a:cubicBezTo>
                <a:cubicBezTo>
                  <a:pt x="154" y="0"/>
                  <a:pt x="154" y="0"/>
                  <a:pt x="153" y="0"/>
                </a:cubicBezTo>
                <a:cubicBezTo>
                  <a:pt x="152" y="0"/>
                  <a:pt x="151" y="0"/>
                  <a:pt x="150" y="1"/>
                </a:cubicBezTo>
                <a:cubicBezTo>
                  <a:pt x="150" y="1"/>
                  <a:pt x="150" y="2"/>
                  <a:pt x="150" y="2"/>
                </a:cubicBezTo>
                <a:cubicBezTo>
                  <a:pt x="149" y="4"/>
                  <a:pt x="148" y="5"/>
                  <a:pt x="147" y="7"/>
                </a:cubicBezTo>
                <a:cubicBezTo>
                  <a:pt x="146" y="8"/>
                  <a:pt x="146" y="10"/>
                  <a:pt x="145" y="11"/>
                </a:cubicBezTo>
                <a:cubicBezTo>
                  <a:pt x="129" y="44"/>
                  <a:pt x="109" y="76"/>
                  <a:pt x="90" y="107"/>
                </a:cubicBezTo>
                <a:cubicBezTo>
                  <a:pt x="89" y="108"/>
                  <a:pt x="88" y="110"/>
                  <a:pt x="87" y="111"/>
                </a:cubicBezTo>
                <a:cubicBezTo>
                  <a:pt x="76" y="129"/>
                  <a:pt x="65" y="147"/>
                  <a:pt x="54" y="165"/>
                </a:cubicBezTo>
                <a:cubicBezTo>
                  <a:pt x="53" y="168"/>
                  <a:pt x="51" y="170"/>
                  <a:pt x="50" y="172"/>
                </a:cubicBezTo>
                <a:cubicBezTo>
                  <a:pt x="43" y="184"/>
                  <a:pt x="37" y="195"/>
                  <a:pt x="31" y="207"/>
                </a:cubicBezTo>
                <a:cubicBezTo>
                  <a:pt x="30" y="208"/>
                  <a:pt x="30" y="210"/>
                  <a:pt x="29" y="211"/>
                </a:cubicBezTo>
                <a:cubicBezTo>
                  <a:pt x="18" y="233"/>
                  <a:pt x="8" y="256"/>
                  <a:pt x="0" y="280"/>
                </a:cubicBezTo>
                <a:cubicBezTo>
                  <a:pt x="0" y="281"/>
                  <a:pt x="0" y="282"/>
                  <a:pt x="1" y="283"/>
                </a:cubicBezTo>
                <a:cubicBezTo>
                  <a:pt x="10" y="289"/>
                  <a:pt x="28" y="297"/>
                  <a:pt x="50" y="305"/>
                </a:cubicBezTo>
                <a:cubicBezTo>
                  <a:pt x="51" y="306"/>
                  <a:pt x="53" y="306"/>
                  <a:pt x="54" y="307"/>
                </a:cubicBezTo>
                <a:cubicBezTo>
                  <a:pt x="54" y="307"/>
                  <a:pt x="55" y="307"/>
                  <a:pt x="55" y="307"/>
                </a:cubicBezTo>
                <a:cubicBezTo>
                  <a:pt x="59" y="308"/>
                  <a:pt x="63" y="310"/>
                  <a:pt x="67" y="311"/>
                </a:cubicBezTo>
                <a:cubicBezTo>
                  <a:pt x="93" y="319"/>
                  <a:pt x="123" y="326"/>
                  <a:pt x="150" y="328"/>
                </a:cubicBezTo>
                <a:cubicBezTo>
                  <a:pt x="151" y="328"/>
                  <a:pt x="153" y="328"/>
                  <a:pt x="154" y="328"/>
                </a:cubicBezTo>
                <a:cubicBezTo>
                  <a:pt x="181" y="329"/>
                  <a:pt x="206" y="325"/>
                  <a:pt x="219" y="311"/>
                </a:cubicBezTo>
                <a:close/>
                <a:moveTo>
                  <a:pt x="144" y="320"/>
                </a:moveTo>
                <a:cubicBezTo>
                  <a:pt x="126" y="318"/>
                  <a:pt x="108" y="315"/>
                  <a:pt x="91" y="311"/>
                </a:cubicBezTo>
                <a:cubicBezTo>
                  <a:pt x="85" y="310"/>
                  <a:pt x="80" y="308"/>
                  <a:pt x="75" y="307"/>
                </a:cubicBezTo>
                <a:cubicBezTo>
                  <a:pt x="68" y="305"/>
                  <a:pt x="61" y="303"/>
                  <a:pt x="54" y="300"/>
                </a:cubicBezTo>
                <a:cubicBezTo>
                  <a:pt x="53" y="300"/>
                  <a:pt x="51" y="299"/>
                  <a:pt x="50" y="299"/>
                </a:cubicBezTo>
                <a:cubicBezTo>
                  <a:pt x="43" y="297"/>
                  <a:pt x="37" y="294"/>
                  <a:pt x="30" y="292"/>
                </a:cubicBezTo>
                <a:cubicBezTo>
                  <a:pt x="24" y="289"/>
                  <a:pt x="18" y="287"/>
                  <a:pt x="13" y="284"/>
                </a:cubicBezTo>
                <a:cubicBezTo>
                  <a:pt x="0" y="278"/>
                  <a:pt x="11" y="261"/>
                  <a:pt x="15" y="252"/>
                </a:cubicBezTo>
                <a:cubicBezTo>
                  <a:pt x="21" y="238"/>
                  <a:pt x="27" y="224"/>
                  <a:pt x="34" y="211"/>
                </a:cubicBezTo>
                <a:cubicBezTo>
                  <a:pt x="35" y="210"/>
                  <a:pt x="36" y="208"/>
                  <a:pt x="36" y="207"/>
                </a:cubicBezTo>
                <a:cubicBezTo>
                  <a:pt x="41" y="199"/>
                  <a:pt x="45" y="190"/>
                  <a:pt x="50" y="182"/>
                </a:cubicBezTo>
                <a:cubicBezTo>
                  <a:pt x="51" y="180"/>
                  <a:pt x="53" y="177"/>
                  <a:pt x="54" y="175"/>
                </a:cubicBezTo>
                <a:cubicBezTo>
                  <a:pt x="55" y="172"/>
                  <a:pt x="57" y="170"/>
                  <a:pt x="58" y="168"/>
                </a:cubicBezTo>
                <a:cubicBezTo>
                  <a:pt x="69" y="149"/>
                  <a:pt x="81" y="130"/>
                  <a:pt x="92" y="111"/>
                </a:cubicBezTo>
                <a:cubicBezTo>
                  <a:pt x="93" y="110"/>
                  <a:pt x="94" y="108"/>
                  <a:pt x="95" y="107"/>
                </a:cubicBezTo>
                <a:cubicBezTo>
                  <a:pt x="101" y="97"/>
                  <a:pt x="107" y="87"/>
                  <a:pt x="113" y="77"/>
                </a:cubicBezTo>
                <a:cubicBezTo>
                  <a:pt x="120" y="65"/>
                  <a:pt x="128" y="53"/>
                  <a:pt x="135" y="40"/>
                </a:cubicBezTo>
                <a:cubicBezTo>
                  <a:pt x="139" y="33"/>
                  <a:pt x="143" y="26"/>
                  <a:pt x="147" y="18"/>
                </a:cubicBezTo>
                <a:cubicBezTo>
                  <a:pt x="148" y="17"/>
                  <a:pt x="149" y="15"/>
                  <a:pt x="150" y="14"/>
                </a:cubicBezTo>
                <a:cubicBezTo>
                  <a:pt x="151" y="13"/>
                  <a:pt x="153" y="12"/>
                  <a:pt x="154" y="12"/>
                </a:cubicBezTo>
                <a:cubicBezTo>
                  <a:pt x="158" y="11"/>
                  <a:pt x="161" y="15"/>
                  <a:pt x="162" y="22"/>
                </a:cubicBezTo>
                <a:cubicBezTo>
                  <a:pt x="163" y="25"/>
                  <a:pt x="165" y="25"/>
                  <a:pt x="166" y="24"/>
                </a:cubicBezTo>
                <a:cubicBezTo>
                  <a:pt x="169" y="52"/>
                  <a:pt x="175" y="80"/>
                  <a:pt x="182" y="107"/>
                </a:cubicBezTo>
                <a:cubicBezTo>
                  <a:pt x="182" y="108"/>
                  <a:pt x="183" y="110"/>
                  <a:pt x="183" y="111"/>
                </a:cubicBezTo>
                <a:cubicBezTo>
                  <a:pt x="185" y="120"/>
                  <a:pt x="188" y="129"/>
                  <a:pt x="190" y="138"/>
                </a:cubicBezTo>
                <a:cubicBezTo>
                  <a:pt x="196" y="160"/>
                  <a:pt x="202" y="182"/>
                  <a:pt x="208" y="204"/>
                </a:cubicBezTo>
                <a:cubicBezTo>
                  <a:pt x="208" y="205"/>
                  <a:pt x="208" y="206"/>
                  <a:pt x="208" y="207"/>
                </a:cubicBezTo>
                <a:cubicBezTo>
                  <a:pt x="209" y="208"/>
                  <a:pt x="209" y="210"/>
                  <a:pt x="210" y="211"/>
                </a:cubicBezTo>
                <a:cubicBezTo>
                  <a:pt x="216" y="233"/>
                  <a:pt x="224" y="257"/>
                  <a:pt x="224" y="279"/>
                </a:cubicBezTo>
                <a:cubicBezTo>
                  <a:pt x="209" y="268"/>
                  <a:pt x="173" y="277"/>
                  <a:pt x="159" y="279"/>
                </a:cubicBezTo>
                <a:cubicBezTo>
                  <a:pt x="157" y="279"/>
                  <a:pt x="156" y="279"/>
                  <a:pt x="154" y="279"/>
                </a:cubicBezTo>
                <a:cubicBezTo>
                  <a:pt x="153" y="279"/>
                  <a:pt x="151" y="280"/>
                  <a:pt x="150" y="280"/>
                </a:cubicBezTo>
                <a:cubicBezTo>
                  <a:pt x="117" y="282"/>
                  <a:pt x="86" y="270"/>
                  <a:pt x="54" y="262"/>
                </a:cubicBezTo>
                <a:cubicBezTo>
                  <a:pt x="53" y="261"/>
                  <a:pt x="51" y="261"/>
                  <a:pt x="50" y="261"/>
                </a:cubicBezTo>
                <a:cubicBezTo>
                  <a:pt x="41" y="259"/>
                  <a:pt x="32" y="257"/>
                  <a:pt x="23" y="256"/>
                </a:cubicBezTo>
                <a:cubicBezTo>
                  <a:pt x="21" y="255"/>
                  <a:pt x="20" y="259"/>
                  <a:pt x="22" y="259"/>
                </a:cubicBezTo>
                <a:cubicBezTo>
                  <a:pt x="31" y="263"/>
                  <a:pt x="41" y="266"/>
                  <a:pt x="50" y="269"/>
                </a:cubicBezTo>
                <a:cubicBezTo>
                  <a:pt x="51" y="269"/>
                  <a:pt x="53" y="270"/>
                  <a:pt x="54" y="270"/>
                </a:cubicBezTo>
                <a:cubicBezTo>
                  <a:pt x="81" y="278"/>
                  <a:pt x="109" y="284"/>
                  <a:pt x="136" y="285"/>
                </a:cubicBezTo>
                <a:cubicBezTo>
                  <a:pt x="141" y="285"/>
                  <a:pt x="145" y="285"/>
                  <a:pt x="150" y="285"/>
                </a:cubicBezTo>
                <a:cubicBezTo>
                  <a:pt x="151" y="285"/>
                  <a:pt x="153" y="285"/>
                  <a:pt x="154" y="284"/>
                </a:cubicBezTo>
                <a:cubicBezTo>
                  <a:pt x="162" y="284"/>
                  <a:pt x="170" y="283"/>
                  <a:pt x="177" y="282"/>
                </a:cubicBezTo>
                <a:cubicBezTo>
                  <a:pt x="194" y="280"/>
                  <a:pt x="210" y="283"/>
                  <a:pt x="226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287"/>
                  <a:pt x="224" y="294"/>
                  <a:pt x="223" y="296"/>
                </a:cubicBezTo>
                <a:cubicBezTo>
                  <a:pt x="222" y="301"/>
                  <a:pt x="218" y="304"/>
                  <a:pt x="215" y="307"/>
                </a:cubicBezTo>
                <a:cubicBezTo>
                  <a:pt x="213" y="308"/>
                  <a:pt x="211" y="310"/>
                  <a:pt x="209" y="311"/>
                </a:cubicBezTo>
                <a:cubicBezTo>
                  <a:pt x="206" y="312"/>
                  <a:pt x="204" y="314"/>
                  <a:pt x="201" y="315"/>
                </a:cubicBezTo>
                <a:cubicBezTo>
                  <a:pt x="187" y="320"/>
                  <a:pt x="170" y="321"/>
                  <a:pt x="154" y="320"/>
                </a:cubicBezTo>
                <a:cubicBezTo>
                  <a:pt x="153" y="320"/>
                  <a:pt x="151" y="320"/>
                  <a:pt x="150" y="320"/>
                </a:cubicBezTo>
                <a:cubicBezTo>
                  <a:pt x="148" y="320"/>
                  <a:pt x="146" y="320"/>
                  <a:pt x="144" y="3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97"/>
          <p:cNvSpPr>
            <a:spLocks noEditPoints="1"/>
          </p:cNvSpPr>
          <p:nvPr/>
        </p:nvSpPr>
        <p:spPr bwMode="auto">
          <a:xfrm>
            <a:off x="1579563" y="2071688"/>
            <a:ext cx="168275" cy="149225"/>
          </a:xfrm>
          <a:custGeom>
            <a:avLst/>
            <a:gdLst>
              <a:gd name="T0" fmla="*/ 2 w 69"/>
              <a:gd name="T1" fmla="*/ 18 h 61"/>
              <a:gd name="T2" fmla="*/ 1 w 69"/>
              <a:gd name="T3" fmla="*/ 22 h 61"/>
              <a:gd name="T4" fmla="*/ 3 w 69"/>
              <a:gd name="T5" fmla="*/ 38 h 61"/>
              <a:gd name="T6" fmla="*/ 14 w 69"/>
              <a:gd name="T7" fmla="*/ 51 h 61"/>
              <a:gd name="T8" fmla="*/ 18 w 69"/>
              <a:gd name="T9" fmla="*/ 53 h 61"/>
              <a:gd name="T10" fmla="*/ 48 w 69"/>
              <a:gd name="T11" fmla="*/ 56 h 61"/>
              <a:gd name="T12" fmla="*/ 48 w 69"/>
              <a:gd name="T13" fmla="*/ 53 h 61"/>
              <a:gd name="T14" fmla="*/ 65 w 69"/>
              <a:gd name="T15" fmla="*/ 23 h 61"/>
              <a:gd name="T16" fmla="*/ 65 w 69"/>
              <a:gd name="T17" fmla="*/ 22 h 61"/>
              <a:gd name="T18" fmla="*/ 63 w 69"/>
              <a:gd name="T19" fmla="*/ 18 h 61"/>
              <a:gd name="T20" fmla="*/ 18 w 69"/>
              <a:gd name="T21" fmla="*/ 4 h 61"/>
              <a:gd name="T22" fmla="*/ 16 w 69"/>
              <a:gd name="T23" fmla="*/ 4 h 61"/>
              <a:gd name="T24" fmla="*/ 14 w 69"/>
              <a:gd name="T25" fmla="*/ 5 h 61"/>
              <a:gd name="T26" fmla="*/ 2 w 69"/>
              <a:gd name="T27" fmla="*/ 18 h 61"/>
              <a:gd name="T28" fmla="*/ 18 w 69"/>
              <a:gd name="T29" fmla="*/ 9 h 61"/>
              <a:gd name="T30" fmla="*/ 57 w 69"/>
              <a:gd name="T31" fmla="*/ 18 h 61"/>
              <a:gd name="T32" fmla="*/ 60 w 69"/>
              <a:gd name="T33" fmla="*/ 21 h 61"/>
              <a:gd name="T34" fmla="*/ 60 w 69"/>
              <a:gd name="T35" fmla="*/ 22 h 61"/>
              <a:gd name="T36" fmla="*/ 43 w 69"/>
              <a:gd name="T37" fmla="*/ 53 h 61"/>
              <a:gd name="T38" fmla="*/ 26 w 69"/>
              <a:gd name="T39" fmla="*/ 51 h 61"/>
              <a:gd name="T40" fmla="*/ 18 w 69"/>
              <a:gd name="T41" fmla="*/ 47 h 61"/>
              <a:gd name="T42" fmla="*/ 14 w 69"/>
              <a:gd name="T43" fmla="*/ 44 h 61"/>
              <a:gd name="T44" fmla="*/ 11 w 69"/>
              <a:gd name="T45" fmla="*/ 40 h 61"/>
              <a:gd name="T46" fmla="*/ 6 w 69"/>
              <a:gd name="T47" fmla="*/ 22 h 61"/>
              <a:gd name="T48" fmla="*/ 7 w 69"/>
              <a:gd name="T49" fmla="*/ 18 h 61"/>
              <a:gd name="T50" fmla="*/ 13 w 69"/>
              <a:gd name="T51" fmla="*/ 11 h 61"/>
              <a:gd name="T52" fmla="*/ 14 w 69"/>
              <a:gd name="T53" fmla="*/ 11 h 61"/>
              <a:gd name="T54" fmla="*/ 18 w 69"/>
              <a:gd name="T5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9" h="61">
                <a:moveTo>
                  <a:pt x="2" y="18"/>
                </a:moveTo>
                <a:cubicBezTo>
                  <a:pt x="1" y="19"/>
                  <a:pt x="1" y="21"/>
                  <a:pt x="1" y="22"/>
                </a:cubicBezTo>
                <a:cubicBezTo>
                  <a:pt x="0" y="27"/>
                  <a:pt x="1" y="33"/>
                  <a:pt x="3" y="38"/>
                </a:cubicBezTo>
                <a:cubicBezTo>
                  <a:pt x="5" y="42"/>
                  <a:pt x="9" y="47"/>
                  <a:pt x="14" y="51"/>
                </a:cubicBezTo>
                <a:cubicBezTo>
                  <a:pt x="15" y="52"/>
                  <a:pt x="17" y="52"/>
                  <a:pt x="18" y="53"/>
                </a:cubicBezTo>
                <a:cubicBezTo>
                  <a:pt x="27" y="59"/>
                  <a:pt x="39" y="61"/>
                  <a:pt x="48" y="56"/>
                </a:cubicBezTo>
                <a:cubicBezTo>
                  <a:pt x="49" y="56"/>
                  <a:pt x="49" y="54"/>
                  <a:pt x="48" y="53"/>
                </a:cubicBezTo>
                <a:cubicBezTo>
                  <a:pt x="60" y="48"/>
                  <a:pt x="69" y="37"/>
                  <a:pt x="65" y="23"/>
                </a:cubicBezTo>
                <a:cubicBezTo>
                  <a:pt x="65" y="23"/>
                  <a:pt x="65" y="22"/>
                  <a:pt x="65" y="22"/>
                </a:cubicBezTo>
                <a:cubicBezTo>
                  <a:pt x="64" y="21"/>
                  <a:pt x="64" y="19"/>
                  <a:pt x="63" y="18"/>
                </a:cubicBezTo>
                <a:cubicBezTo>
                  <a:pt x="55" y="3"/>
                  <a:pt x="33" y="0"/>
                  <a:pt x="18" y="4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8" y="7"/>
                  <a:pt x="3" y="12"/>
                  <a:pt x="2" y="18"/>
                </a:cubicBezTo>
                <a:close/>
                <a:moveTo>
                  <a:pt x="18" y="9"/>
                </a:moveTo>
                <a:cubicBezTo>
                  <a:pt x="31" y="4"/>
                  <a:pt x="49" y="8"/>
                  <a:pt x="57" y="18"/>
                </a:cubicBezTo>
                <a:cubicBezTo>
                  <a:pt x="58" y="19"/>
                  <a:pt x="59" y="20"/>
                  <a:pt x="60" y="21"/>
                </a:cubicBezTo>
                <a:cubicBezTo>
                  <a:pt x="60" y="21"/>
                  <a:pt x="60" y="22"/>
                  <a:pt x="60" y="22"/>
                </a:cubicBezTo>
                <a:cubicBezTo>
                  <a:pt x="67" y="36"/>
                  <a:pt x="55" y="47"/>
                  <a:pt x="43" y="53"/>
                </a:cubicBezTo>
                <a:cubicBezTo>
                  <a:pt x="37" y="52"/>
                  <a:pt x="32" y="53"/>
                  <a:pt x="26" y="51"/>
                </a:cubicBezTo>
                <a:cubicBezTo>
                  <a:pt x="23" y="50"/>
                  <a:pt x="20" y="49"/>
                  <a:pt x="18" y="47"/>
                </a:cubicBezTo>
                <a:cubicBezTo>
                  <a:pt x="17" y="46"/>
                  <a:pt x="15" y="45"/>
                  <a:pt x="14" y="44"/>
                </a:cubicBezTo>
                <a:cubicBezTo>
                  <a:pt x="13" y="43"/>
                  <a:pt x="12" y="42"/>
                  <a:pt x="11" y="40"/>
                </a:cubicBezTo>
                <a:cubicBezTo>
                  <a:pt x="6" y="35"/>
                  <a:pt x="4" y="28"/>
                  <a:pt x="6" y="22"/>
                </a:cubicBezTo>
                <a:cubicBezTo>
                  <a:pt x="6" y="21"/>
                  <a:pt x="6" y="19"/>
                  <a:pt x="7" y="18"/>
                </a:cubicBezTo>
                <a:cubicBezTo>
                  <a:pt x="8" y="15"/>
                  <a:pt x="10" y="13"/>
                  <a:pt x="13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10"/>
                  <a:pt x="17" y="9"/>
                  <a:pt x="18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98"/>
          <p:cNvSpPr>
            <a:spLocks/>
          </p:cNvSpPr>
          <p:nvPr/>
        </p:nvSpPr>
        <p:spPr bwMode="auto">
          <a:xfrm>
            <a:off x="1674813" y="2135188"/>
            <a:ext cx="44450" cy="52388"/>
          </a:xfrm>
          <a:custGeom>
            <a:avLst/>
            <a:gdLst>
              <a:gd name="T0" fmla="*/ 16 w 18"/>
              <a:gd name="T1" fmla="*/ 5 h 21"/>
              <a:gd name="T2" fmla="*/ 10 w 18"/>
              <a:gd name="T3" fmla="*/ 1 h 21"/>
              <a:gd name="T4" fmla="*/ 5 w 18"/>
              <a:gd name="T5" fmla="*/ 1 h 21"/>
              <a:gd name="T6" fmla="*/ 5 w 18"/>
              <a:gd name="T7" fmla="*/ 3 h 21"/>
              <a:gd name="T8" fmla="*/ 7 w 18"/>
              <a:gd name="T9" fmla="*/ 4 h 21"/>
              <a:gd name="T10" fmla="*/ 10 w 18"/>
              <a:gd name="T11" fmla="*/ 7 h 21"/>
              <a:gd name="T12" fmla="*/ 14 w 18"/>
              <a:gd name="T13" fmla="*/ 9 h 21"/>
              <a:gd name="T14" fmla="*/ 10 w 18"/>
              <a:gd name="T15" fmla="*/ 14 h 21"/>
              <a:gd name="T16" fmla="*/ 5 w 18"/>
              <a:gd name="T17" fmla="*/ 17 h 21"/>
              <a:gd name="T18" fmla="*/ 4 w 18"/>
              <a:gd name="T19" fmla="*/ 11 h 21"/>
              <a:gd name="T20" fmla="*/ 3 w 18"/>
              <a:gd name="T21" fmla="*/ 5 h 21"/>
              <a:gd name="T22" fmla="*/ 1 w 18"/>
              <a:gd name="T23" fmla="*/ 5 h 21"/>
              <a:gd name="T24" fmla="*/ 1 w 18"/>
              <a:gd name="T25" fmla="*/ 11 h 21"/>
              <a:gd name="T26" fmla="*/ 2 w 18"/>
              <a:gd name="T27" fmla="*/ 19 h 21"/>
              <a:gd name="T28" fmla="*/ 5 w 18"/>
              <a:gd name="T29" fmla="*/ 20 h 21"/>
              <a:gd name="T30" fmla="*/ 12 w 18"/>
              <a:gd name="T31" fmla="*/ 15 h 21"/>
              <a:gd name="T32" fmla="*/ 18 w 18"/>
              <a:gd name="T33" fmla="*/ 8 h 21"/>
              <a:gd name="T34" fmla="*/ 16 w 18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21">
                <a:moveTo>
                  <a:pt x="16" y="5"/>
                </a:moveTo>
                <a:cubicBezTo>
                  <a:pt x="14" y="5"/>
                  <a:pt x="12" y="3"/>
                  <a:pt x="10" y="1"/>
                </a:cubicBezTo>
                <a:cubicBezTo>
                  <a:pt x="9" y="0"/>
                  <a:pt x="6" y="0"/>
                  <a:pt x="5" y="1"/>
                </a:cubicBezTo>
                <a:cubicBezTo>
                  <a:pt x="3" y="1"/>
                  <a:pt x="4" y="2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8" y="5"/>
                  <a:pt x="9" y="6"/>
                  <a:pt x="10" y="7"/>
                </a:cubicBezTo>
                <a:cubicBezTo>
                  <a:pt x="11" y="8"/>
                  <a:pt x="12" y="8"/>
                  <a:pt x="14" y="9"/>
                </a:cubicBezTo>
                <a:cubicBezTo>
                  <a:pt x="13" y="11"/>
                  <a:pt x="12" y="12"/>
                  <a:pt x="10" y="14"/>
                </a:cubicBezTo>
                <a:cubicBezTo>
                  <a:pt x="8" y="15"/>
                  <a:pt x="7" y="16"/>
                  <a:pt x="5" y="17"/>
                </a:cubicBezTo>
                <a:cubicBezTo>
                  <a:pt x="5" y="15"/>
                  <a:pt x="4" y="13"/>
                  <a:pt x="4" y="11"/>
                </a:cubicBezTo>
                <a:cubicBezTo>
                  <a:pt x="4" y="9"/>
                  <a:pt x="4" y="6"/>
                  <a:pt x="3" y="5"/>
                </a:cubicBezTo>
                <a:cubicBezTo>
                  <a:pt x="2" y="4"/>
                  <a:pt x="2" y="4"/>
                  <a:pt x="1" y="5"/>
                </a:cubicBezTo>
                <a:cubicBezTo>
                  <a:pt x="0" y="6"/>
                  <a:pt x="1" y="9"/>
                  <a:pt x="1" y="11"/>
                </a:cubicBezTo>
                <a:cubicBezTo>
                  <a:pt x="2" y="14"/>
                  <a:pt x="2" y="17"/>
                  <a:pt x="2" y="19"/>
                </a:cubicBezTo>
                <a:cubicBezTo>
                  <a:pt x="3" y="21"/>
                  <a:pt x="4" y="21"/>
                  <a:pt x="5" y="20"/>
                </a:cubicBezTo>
                <a:cubicBezTo>
                  <a:pt x="7" y="18"/>
                  <a:pt x="10" y="17"/>
                  <a:pt x="12" y="15"/>
                </a:cubicBezTo>
                <a:cubicBezTo>
                  <a:pt x="14" y="13"/>
                  <a:pt x="16" y="11"/>
                  <a:pt x="18" y="8"/>
                </a:cubicBezTo>
                <a:cubicBezTo>
                  <a:pt x="18" y="7"/>
                  <a:pt x="18" y="5"/>
                  <a:pt x="16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99"/>
          <p:cNvSpPr>
            <a:spLocks/>
          </p:cNvSpPr>
          <p:nvPr/>
        </p:nvSpPr>
        <p:spPr bwMode="auto">
          <a:xfrm>
            <a:off x="1639888" y="2112963"/>
            <a:ext cx="25400" cy="36513"/>
          </a:xfrm>
          <a:custGeom>
            <a:avLst/>
            <a:gdLst>
              <a:gd name="T0" fmla="*/ 0 w 10"/>
              <a:gd name="T1" fmla="*/ 13 h 15"/>
              <a:gd name="T2" fmla="*/ 4 w 10"/>
              <a:gd name="T3" fmla="*/ 13 h 15"/>
              <a:gd name="T4" fmla="*/ 8 w 10"/>
              <a:gd name="T5" fmla="*/ 5 h 15"/>
              <a:gd name="T6" fmla="*/ 9 w 10"/>
              <a:gd name="T7" fmla="*/ 4 h 15"/>
              <a:gd name="T8" fmla="*/ 9 w 10"/>
              <a:gd name="T9" fmla="*/ 1 h 15"/>
              <a:gd name="T10" fmla="*/ 9 w 10"/>
              <a:gd name="T11" fmla="*/ 1 h 15"/>
              <a:gd name="T12" fmla="*/ 8 w 10"/>
              <a:gd name="T13" fmla="*/ 0 h 15"/>
              <a:gd name="T14" fmla="*/ 5 w 10"/>
              <a:gd name="T15" fmla="*/ 1 h 15"/>
              <a:gd name="T16" fmla="*/ 5 w 10"/>
              <a:gd name="T17" fmla="*/ 1 h 15"/>
              <a:gd name="T18" fmla="*/ 2 w 10"/>
              <a:gd name="T19" fmla="*/ 5 h 15"/>
              <a:gd name="T20" fmla="*/ 0 w 10"/>
              <a:gd name="T21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5">
                <a:moveTo>
                  <a:pt x="0" y="13"/>
                </a:moveTo>
                <a:cubicBezTo>
                  <a:pt x="0" y="15"/>
                  <a:pt x="4" y="15"/>
                  <a:pt x="4" y="13"/>
                </a:cubicBezTo>
                <a:cubicBezTo>
                  <a:pt x="4" y="10"/>
                  <a:pt x="6" y="7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3" y="4"/>
                  <a:pt x="2" y="5"/>
                </a:cubicBezTo>
                <a:cubicBezTo>
                  <a:pt x="1" y="7"/>
                  <a:pt x="0" y="10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00"/>
          <p:cNvSpPr>
            <a:spLocks/>
          </p:cNvSpPr>
          <p:nvPr/>
        </p:nvSpPr>
        <p:spPr bwMode="auto">
          <a:xfrm>
            <a:off x="1628775" y="2160588"/>
            <a:ext cx="28575" cy="23813"/>
          </a:xfrm>
          <a:custGeom>
            <a:avLst/>
            <a:gdLst>
              <a:gd name="T0" fmla="*/ 11 w 12"/>
              <a:gd name="T1" fmla="*/ 5 h 10"/>
              <a:gd name="T2" fmla="*/ 9 w 12"/>
              <a:gd name="T3" fmla="*/ 3 h 10"/>
              <a:gd name="T4" fmla="*/ 7 w 12"/>
              <a:gd name="T5" fmla="*/ 3 h 10"/>
              <a:gd name="T6" fmla="*/ 7 w 12"/>
              <a:gd name="T7" fmla="*/ 3 h 10"/>
              <a:gd name="T8" fmla="*/ 1 w 12"/>
              <a:gd name="T9" fmla="*/ 0 h 10"/>
              <a:gd name="T10" fmla="*/ 0 w 12"/>
              <a:gd name="T11" fmla="*/ 2 h 10"/>
              <a:gd name="T12" fmla="*/ 11 w 12"/>
              <a:gd name="T13" fmla="*/ 8 h 10"/>
              <a:gd name="T14" fmla="*/ 11 w 12"/>
              <a:gd name="T15" fmla="*/ 6 h 10"/>
              <a:gd name="T16" fmla="*/ 11 w 12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0">
                <a:moveTo>
                  <a:pt x="11" y="5"/>
                </a:moveTo>
                <a:cubicBezTo>
                  <a:pt x="10" y="4"/>
                  <a:pt x="10" y="4"/>
                  <a:pt x="9" y="3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3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1" y="5"/>
                  <a:pt x="8" y="10"/>
                  <a:pt x="11" y="8"/>
                </a:cubicBezTo>
                <a:cubicBezTo>
                  <a:pt x="11" y="8"/>
                  <a:pt x="12" y="6"/>
                  <a:pt x="11" y="6"/>
                </a:cubicBezTo>
                <a:cubicBezTo>
                  <a:pt x="12" y="6"/>
                  <a:pt x="11" y="5"/>
                  <a:pt x="1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01"/>
          <p:cNvSpPr>
            <a:spLocks noEditPoints="1"/>
          </p:cNvSpPr>
          <p:nvPr/>
        </p:nvSpPr>
        <p:spPr bwMode="auto">
          <a:xfrm>
            <a:off x="1484313" y="2117726"/>
            <a:ext cx="60325" cy="93663"/>
          </a:xfrm>
          <a:custGeom>
            <a:avLst/>
            <a:gdLst>
              <a:gd name="T0" fmla="*/ 22 w 25"/>
              <a:gd name="T1" fmla="*/ 3 h 38"/>
              <a:gd name="T2" fmla="*/ 19 w 25"/>
              <a:gd name="T3" fmla="*/ 2 h 38"/>
              <a:gd name="T4" fmla="*/ 15 w 25"/>
              <a:gd name="T5" fmla="*/ 2 h 38"/>
              <a:gd name="T6" fmla="*/ 13 w 25"/>
              <a:gd name="T7" fmla="*/ 3 h 38"/>
              <a:gd name="T8" fmla="*/ 3 w 25"/>
              <a:gd name="T9" fmla="*/ 18 h 38"/>
              <a:gd name="T10" fmla="*/ 8 w 25"/>
              <a:gd name="T11" fmla="*/ 37 h 38"/>
              <a:gd name="T12" fmla="*/ 12 w 25"/>
              <a:gd name="T13" fmla="*/ 37 h 38"/>
              <a:gd name="T14" fmla="*/ 22 w 25"/>
              <a:gd name="T15" fmla="*/ 3 h 38"/>
              <a:gd name="T16" fmla="*/ 22 w 25"/>
              <a:gd name="T17" fmla="*/ 3 h 38"/>
              <a:gd name="T18" fmla="*/ 11 w 25"/>
              <a:gd name="T19" fmla="*/ 31 h 38"/>
              <a:gd name="T20" fmla="*/ 9 w 25"/>
              <a:gd name="T21" fmla="*/ 17 h 38"/>
              <a:gd name="T22" fmla="*/ 18 w 25"/>
              <a:gd name="T23" fmla="*/ 6 h 38"/>
              <a:gd name="T24" fmla="*/ 11 w 25"/>
              <a:gd name="T25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8">
                <a:moveTo>
                  <a:pt x="22" y="3"/>
                </a:moveTo>
                <a:cubicBezTo>
                  <a:pt x="22" y="1"/>
                  <a:pt x="20" y="1"/>
                  <a:pt x="19" y="2"/>
                </a:cubicBezTo>
                <a:cubicBezTo>
                  <a:pt x="18" y="1"/>
                  <a:pt x="16" y="0"/>
                  <a:pt x="15" y="2"/>
                </a:cubicBezTo>
                <a:cubicBezTo>
                  <a:pt x="14" y="2"/>
                  <a:pt x="14" y="3"/>
                  <a:pt x="13" y="3"/>
                </a:cubicBezTo>
                <a:cubicBezTo>
                  <a:pt x="9" y="7"/>
                  <a:pt x="4" y="13"/>
                  <a:pt x="3" y="18"/>
                </a:cubicBezTo>
                <a:cubicBezTo>
                  <a:pt x="0" y="25"/>
                  <a:pt x="5" y="32"/>
                  <a:pt x="8" y="37"/>
                </a:cubicBezTo>
                <a:cubicBezTo>
                  <a:pt x="9" y="38"/>
                  <a:pt x="11" y="38"/>
                  <a:pt x="12" y="37"/>
                </a:cubicBezTo>
                <a:cubicBezTo>
                  <a:pt x="24" y="29"/>
                  <a:pt x="25" y="16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1" y="31"/>
                </a:moveTo>
                <a:cubicBezTo>
                  <a:pt x="8" y="27"/>
                  <a:pt x="6" y="22"/>
                  <a:pt x="9" y="17"/>
                </a:cubicBezTo>
                <a:cubicBezTo>
                  <a:pt x="12" y="13"/>
                  <a:pt x="16" y="10"/>
                  <a:pt x="18" y="6"/>
                </a:cubicBezTo>
                <a:cubicBezTo>
                  <a:pt x="19" y="16"/>
                  <a:pt x="19" y="24"/>
                  <a:pt x="11" y="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02"/>
          <p:cNvSpPr>
            <a:spLocks noEditPoints="1"/>
          </p:cNvSpPr>
          <p:nvPr/>
        </p:nvSpPr>
        <p:spPr bwMode="auto">
          <a:xfrm>
            <a:off x="1563688" y="1865313"/>
            <a:ext cx="52387" cy="79375"/>
          </a:xfrm>
          <a:custGeom>
            <a:avLst/>
            <a:gdLst>
              <a:gd name="T0" fmla="*/ 3 w 21"/>
              <a:gd name="T1" fmla="*/ 19 h 32"/>
              <a:gd name="T2" fmla="*/ 8 w 21"/>
              <a:gd name="T3" fmla="*/ 25 h 32"/>
              <a:gd name="T4" fmla="*/ 15 w 21"/>
              <a:gd name="T5" fmla="*/ 31 h 32"/>
              <a:gd name="T6" fmla="*/ 17 w 21"/>
              <a:gd name="T7" fmla="*/ 30 h 32"/>
              <a:gd name="T8" fmla="*/ 16 w 21"/>
              <a:gd name="T9" fmla="*/ 26 h 32"/>
              <a:gd name="T10" fmla="*/ 19 w 21"/>
              <a:gd name="T11" fmla="*/ 17 h 32"/>
              <a:gd name="T12" fmla="*/ 20 w 21"/>
              <a:gd name="T13" fmla="*/ 16 h 32"/>
              <a:gd name="T14" fmla="*/ 21 w 21"/>
              <a:gd name="T15" fmla="*/ 11 h 32"/>
              <a:gd name="T16" fmla="*/ 20 w 21"/>
              <a:gd name="T17" fmla="*/ 8 h 32"/>
              <a:gd name="T18" fmla="*/ 18 w 21"/>
              <a:gd name="T19" fmla="*/ 6 h 32"/>
              <a:gd name="T20" fmla="*/ 12 w 21"/>
              <a:gd name="T21" fmla="*/ 2 h 32"/>
              <a:gd name="T22" fmla="*/ 9 w 21"/>
              <a:gd name="T23" fmla="*/ 1 h 32"/>
              <a:gd name="T24" fmla="*/ 6 w 21"/>
              <a:gd name="T25" fmla="*/ 2 h 32"/>
              <a:gd name="T26" fmla="*/ 6 w 21"/>
              <a:gd name="T27" fmla="*/ 2 h 32"/>
              <a:gd name="T28" fmla="*/ 3 w 21"/>
              <a:gd name="T29" fmla="*/ 6 h 32"/>
              <a:gd name="T30" fmla="*/ 3 w 21"/>
              <a:gd name="T31" fmla="*/ 19 h 32"/>
              <a:gd name="T32" fmla="*/ 9 w 21"/>
              <a:gd name="T33" fmla="*/ 6 h 32"/>
              <a:gd name="T34" fmla="*/ 17 w 21"/>
              <a:gd name="T35" fmla="*/ 14 h 32"/>
              <a:gd name="T36" fmla="*/ 14 w 21"/>
              <a:gd name="T37" fmla="*/ 24 h 32"/>
              <a:gd name="T38" fmla="*/ 11 w 21"/>
              <a:gd name="T39" fmla="*/ 21 h 32"/>
              <a:gd name="T40" fmla="*/ 9 w 21"/>
              <a:gd name="T41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32">
                <a:moveTo>
                  <a:pt x="3" y="19"/>
                </a:moveTo>
                <a:cubicBezTo>
                  <a:pt x="4" y="21"/>
                  <a:pt x="6" y="23"/>
                  <a:pt x="8" y="25"/>
                </a:cubicBezTo>
                <a:cubicBezTo>
                  <a:pt x="10" y="27"/>
                  <a:pt x="12" y="30"/>
                  <a:pt x="15" y="31"/>
                </a:cubicBezTo>
                <a:cubicBezTo>
                  <a:pt x="16" y="32"/>
                  <a:pt x="17" y="31"/>
                  <a:pt x="17" y="30"/>
                </a:cubicBezTo>
                <a:cubicBezTo>
                  <a:pt x="17" y="29"/>
                  <a:pt x="17" y="27"/>
                  <a:pt x="16" y="26"/>
                </a:cubicBezTo>
                <a:cubicBezTo>
                  <a:pt x="17" y="23"/>
                  <a:pt x="18" y="20"/>
                  <a:pt x="19" y="17"/>
                </a:cubicBezTo>
                <a:cubicBezTo>
                  <a:pt x="20" y="17"/>
                  <a:pt x="20" y="16"/>
                  <a:pt x="20" y="16"/>
                </a:cubicBezTo>
                <a:cubicBezTo>
                  <a:pt x="21" y="14"/>
                  <a:pt x="21" y="13"/>
                  <a:pt x="21" y="11"/>
                </a:cubicBezTo>
                <a:cubicBezTo>
                  <a:pt x="21" y="10"/>
                  <a:pt x="21" y="9"/>
                  <a:pt x="20" y="8"/>
                </a:cubicBezTo>
                <a:cubicBezTo>
                  <a:pt x="20" y="7"/>
                  <a:pt x="19" y="7"/>
                  <a:pt x="18" y="6"/>
                </a:cubicBezTo>
                <a:cubicBezTo>
                  <a:pt x="17" y="4"/>
                  <a:pt x="14" y="3"/>
                  <a:pt x="12" y="2"/>
                </a:cubicBezTo>
                <a:cubicBezTo>
                  <a:pt x="11" y="2"/>
                  <a:pt x="10" y="1"/>
                  <a:pt x="9" y="1"/>
                </a:cubicBezTo>
                <a:cubicBezTo>
                  <a:pt x="8" y="0"/>
                  <a:pt x="7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3"/>
                  <a:pt x="4" y="5"/>
                  <a:pt x="3" y="6"/>
                </a:cubicBezTo>
                <a:cubicBezTo>
                  <a:pt x="1" y="10"/>
                  <a:pt x="0" y="15"/>
                  <a:pt x="3" y="19"/>
                </a:cubicBezTo>
                <a:close/>
                <a:moveTo>
                  <a:pt x="9" y="6"/>
                </a:moveTo>
                <a:cubicBezTo>
                  <a:pt x="13" y="8"/>
                  <a:pt x="18" y="10"/>
                  <a:pt x="17" y="14"/>
                </a:cubicBezTo>
                <a:cubicBezTo>
                  <a:pt x="16" y="17"/>
                  <a:pt x="15" y="20"/>
                  <a:pt x="14" y="24"/>
                </a:cubicBezTo>
                <a:cubicBezTo>
                  <a:pt x="13" y="23"/>
                  <a:pt x="12" y="22"/>
                  <a:pt x="11" y="21"/>
                </a:cubicBezTo>
                <a:cubicBezTo>
                  <a:pt x="6" y="16"/>
                  <a:pt x="6" y="12"/>
                  <a:pt x="9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03"/>
          <p:cNvSpPr>
            <a:spLocks noEditPoints="1"/>
          </p:cNvSpPr>
          <p:nvPr/>
        </p:nvSpPr>
        <p:spPr bwMode="auto">
          <a:xfrm>
            <a:off x="1419225" y="1927226"/>
            <a:ext cx="139700" cy="144463"/>
          </a:xfrm>
          <a:custGeom>
            <a:avLst/>
            <a:gdLst>
              <a:gd name="T0" fmla="*/ 17 w 57"/>
              <a:gd name="T1" fmla="*/ 57 h 59"/>
              <a:gd name="T2" fmla="*/ 16 w 57"/>
              <a:gd name="T3" fmla="*/ 53 h 59"/>
              <a:gd name="T4" fmla="*/ 47 w 57"/>
              <a:gd name="T5" fmla="*/ 41 h 59"/>
              <a:gd name="T6" fmla="*/ 34 w 57"/>
              <a:gd name="T7" fmla="*/ 1 h 59"/>
              <a:gd name="T8" fmla="*/ 30 w 57"/>
              <a:gd name="T9" fmla="*/ 2 h 59"/>
              <a:gd name="T10" fmla="*/ 14 w 57"/>
              <a:gd name="T11" fmla="*/ 58 h 59"/>
              <a:gd name="T12" fmla="*/ 17 w 57"/>
              <a:gd name="T13" fmla="*/ 57 h 59"/>
              <a:gd name="T14" fmla="*/ 34 w 57"/>
              <a:gd name="T15" fmla="*/ 23 h 59"/>
              <a:gd name="T16" fmla="*/ 27 w 57"/>
              <a:gd name="T17" fmla="*/ 24 h 59"/>
              <a:gd name="T18" fmla="*/ 27 w 57"/>
              <a:gd name="T19" fmla="*/ 26 h 59"/>
              <a:gd name="T20" fmla="*/ 31 w 57"/>
              <a:gd name="T21" fmla="*/ 28 h 59"/>
              <a:gd name="T22" fmla="*/ 34 w 57"/>
              <a:gd name="T23" fmla="*/ 31 h 59"/>
              <a:gd name="T24" fmla="*/ 25 w 57"/>
              <a:gd name="T25" fmla="*/ 39 h 59"/>
              <a:gd name="T26" fmla="*/ 15 w 57"/>
              <a:gd name="T27" fmla="*/ 42 h 59"/>
              <a:gd name="T28" fmla="*/ 18 w 57"/>
              <a:gd name="T29" fmla="*/ 33 h 59"/>
              <a:gd name="T30" fmla="*/ 33 w 57"/>
              <a:gd name="T31" fmla="*/ 7 h 59"/>
              <a:gd name="T32" fmla="*/ 42 w 57"/>
              <a:gd name="T33" fmla="*/ 40 h 59"/>
              <a:gd name="T34" fmla="*/ 16 w 57"/>
              <a:gd name="T35" fmla="*/ 51 h 59"/>
              <a:gd name="T36" fmla="*/ 15 w 57"/>
              <a:gd name="T37" fmla="*/ 45 h 59"/>
              <a:gd name="T38" fmla="*/ 36 w 57"/>
              <a:gd name="T39" fmla="*/ 33 h 59"/>
              <a:gd name="T40" fmla="*/ 38 w 57"/>
              <a:gd name="T41" fmla="*/ 30 h 59"/>
              <a:gd name="T42" fmla="*/ 34 w 57"/>
              <a:gd name="T4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59">
                <a:moveTo>
                  <a:pt x="17" y="57"/>
                </a:moveTo>
                <a:cubicBezTo>
                  <a:pt x="17" y="56"/>
                  <a:pt x="16" y="55"/>
                  <a:pt x="16" y="53"/>
                </a:cubicBezTo>
                <a:cubicBezTo>
                  <a:pt x="28" y="56"/>
                  <a:pt x="40" y="52"/>
                  <a:pt x="47" y="41"/>
                </a:cubicBezTo>
                <a:cubicBezTo>
                  <a:pt x="57" y="26"/>
                  <a:pt x="47" y="10"/>
                  <a:pt x="34" y="1"/>
                </a:cubicBezTo>
                <a:cubicBezTo>
                  <a:pt x="33" y="0"/>
                  <a:pt x="31" y="0"/>
                  <a:pt x="30" y="2"/>
                </a:cubicBezTo>
                <a:cubicBezTo>
                  <a:pt x="21" y="15"/>
                  <a:pt x="0" y="42"/>
                  <a:pt x="14" y="58"/>
                </a:cubicBezTo>
                <a:cubicBezTo>
                  <a:pt x="15" y="59"/>
                  <a:pt x="17" y="58"/>
                  <a:pt x="17" y="57"/>
                </a:cubicBezTo>
                <a:close/>
                <a:moveTo>
                  <a:pt x="34" y="23"/>
                </a:moveTo>
                <a:cubicBezTo>
                  <a:pt x="32" y="22"/>
                  <a:pt x="28" y="21"/>
                  <a:pt x="27" y="24"/>
                </a:cubicBezTo>
                <a:cubicBezTo>
                  <a:pt x="27" y="24"/>
                  <a:pt x="27" y="25"/>
                  <a:pt x="27" y="26"/>
                </a:cubicBezTo>
                <a:cubicBezTo>
                  <a:pt x="28" y="27"/>
                  <a:pt x="29" y="27"/>
                  <a:pt x="31" y="28"/>
                </a:cubicBezTo>
                <a:cubicBezTo>
                  <a:pt x="32" y="28"/>
                  <a:pt x="33" y="30"/>
                  <a:pt x="34" y="31"/>
                </a:cubicBezTo>
                <a:cubicBezTo>
                  <a:pt x="31" y="34"/>
                  <a:pt x="28" y="37"/>
                  <a:pt x="25" y="39"/>
                </a:cubicBezTo>
                <a:cubicBezTo>
                  <a:pt x="22" y="40"/>
                  <a:pt x="18" y="41"/>
                  <a:pt x="15" y="42"/>
                </a:cubicBezTo>
                <a:cubicBezTo>
                  <a:pt x="16" y="39"/>
                  <a:pt x="16" y="36"/>
                  <a:pt x="18" y="33"/>
                </a:cubicBezTo>
                <a:cubicBezTo>
                  <a:pt x="21" y="23"/>
                  <a:pt x="27" y="15"/>
                  <a:pt x="33" y="7"/>
                </a:cubicBezTo>
                <a:cubicBezTo>
                  <a:pt x="43" y="16"/>
                  <a:pt x="50" y="27"/>
                  <a:pt x="42" y="40"/>
                </a:cubicBezTo>
                <a:cubicBezTo>
                  <a:pt x="37" y="49"/>
                  <a:pt x="26" y="52"/>
                  <a:pt x="16" y="51"/>
                </a:cubicBezTo>
                <a:cubicBezTo>
                  <a:pt x="15" y="49"/>
                  <a:pt x="15" y="47"/>
                  <a:pt x="15" y="45"/>
                </a:cubicBezTo>
                <a:cubicBezTo>
                  <a:pt x="23" y="46"/>
                  <a:pt x="31" y="39"/>
                  <a:pt x="36" y="33"/>
                </a:cubicBezTo>
                <a:cubicBezTo>
                  <a:pt x="37" y="33"/>
                  <a:pt x="38" y="32"/>
                  <a:pt x="38" y="30"/>
                </a:cubicBezTo>
                <a:cubicBezTo>
                  <a:pt x="38" y="27"/>
                  <a:pt x="37" y="25"/>
                  <a:pt x="34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04"/>
          <p:cNvSpPr>
            <a:spLocks/>
          </p:cNvSpPr>
          <p:nvPr/>
        </p:nvSpPr>
        <p:spPr bwMode="auto">
          <a:xfrm>
            <a:off x="1598613" y="1741488"/>
            <a:ext cx="17462" cy="23813"/>
          </a:xfrm>
          <a:custGeom>
            <a:avLst/>
            <a:gdLst>
              <a:gd name="T0" fmla="*/ 1 w 7"/>
              <a:gd name="T1" fmla="*/ 3 h 10"/>
              <a:gd name="T2" fmla="*/ 2 w 7"/>
              <a:gd name="T3" fmla="*/ 3 h 10"/>
              <a:gd name="T4" fmla="*/ 4 w 7"/>
              <a:gd name="T5" fmla="*/ 9 h 10"/>
              <a:gd name="T6" fmla="*/ 6 w 7"/>
              <a:gd name="T7" fmla="*/ 9 h 10"/>
              <a:gd name="T8" fmla="*/ 7 w 7"/>
              <a:gd name="T9" fmla="*/ 8 h 10"/>
              <a:gd name="T10" fmla="*/ 6 w 7"/>
              <a:gd name="T11" fmla="*/ 2 h 10"/>
              <a:gd name="T12" fmla="*/ 6 w 7"/>
              <a:gd name="T13" fmla="*/ 2 h 10"/>
              <a:gd name="T14" fmla="*/ 1 w 7"/>
              <a:gd name="T15" fmla="*/ 0 h 10"/>
              <a:gd name="T16" fmla="*/ 1 w 7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0">
                <a:moveTo>
                  <a:pt x="1" y="3"/>
                </a:moveTo>
                <a:cubicBezTo>
                  <a:pt x="1" y="3"/>
                  <a:pt x="2" y="3"/>
                  <a:pt x="2" y="3"/>
                </a:cubicBezTo>
                <a:cubicBezTo>
                  <a:pt x="2" y="5"/>
                  <a:pt x="4" y="7"/>
                  <a:pt x="4" y="9"/>
                </a:cubicBezTo>
                <a:cubicBezTo>
                  <a:pt x="4" y="9"/>
                  <a:pt x="5" y="10"/>
                  <a:pt x="6" y="9"/>
                </a:cubicBezTo>
                <a:cubicBezTo>
                  <a:pt x="7" y="9"/>
                  <a:pt x="7" y="9"/>
                  <a:pt x="7" y="8"/>
                </a:cubicBezTo>
                <a:cubicBezTo>
                  <a:pt x="7" y="6"/>
                  <a:pt x="7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0"/>
                  <a:pt x="3" y="0"/>
                  <a:pt x="1" y="0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1647825" y="1958976"/>
            <a:ext cx="19050" cy="36513"/>
          </a:xfrm>
          <a:custGeom>
            <a:avLst/>
            <a:gdLst>
              <a:gd name="T0" fmla="*/ 1 w 8"/>
              <a:gd name="T1" fmla="*/ 2 h 15"/>
              <a:gd name="T2" fmla="*/ 1 w 8"/>
              <a:gd name="T3" fmla="*/ 10 h 15"/>
              <a:gd name="T4" fmla="*/ 8 w 8"/>
              <a:gd name="T5" fmla="*/ 9 h 15"/>
              <a:gd name="T6" fmla="*/ 5 w 8"/>
              <a:gd name="T7" fmla="*/ 1 h 15"/>
              <a:gd name="T8" fmla="*/ 1 w 8"/>
              <a:gd name="T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1" y="2"/>
                </a:moveTo>
                <a:cubicBezTo>
                  <a:pt x="0" y="4"/>
                  <a:pt x="0" y="7"/>
                  <a:pt x="1" y="10"/>
                </a:cubicBezTo>
                <a:cubicBezTo>
                  <a:pt x="2" y="15"/>
                  <a:pt x="8" y="14"/>
                  <a:pt x="8" y="9"/>
                </a:cubicBezTo>
                <a:cubicBezTo>
                  <a:pt x="8" y="6"/>
                  <a:pt x="7" y="3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1400175" y="2108201"/>
            <a:ext cx="31750" cy="34925"/>
          </a:xfrm>
          <a:custGeom>
            <a:avLst/>
            <a:gdLst>
              <a:gd name="T0" fmla="*/ 5 w 13"/>
              <a:gd name="T1" fmla="*/ 7 h 14"/>
              <a:gd name="T2" fmla="*/ 7 w 13"/>
              <a:gd name="T3" fmla="*/ 10 h 14"/>
              <a:gd name="T4" fmla="*/ 13 w 13"/>
              <a:gd name="T5" fmla="*/ 9 h 14"/>
              <a:gd name="T6" fmla="*/ 12 w 13"/>
              <a:gd name="T7" fmla="*/ 7 h 14"/>
              <a:gd name="T8" fmla="*/ 10 w 13"/>
              <a:gd name="T9" fmla="*/ 3 h 14"/>
              <a:gd name="T10" fmla="*/ 1 w 13"/>
              <a:gd name="T11" fmla="*/ 2 h 14"/>
              <a:gd name="T12" fmla="*/ 0 w 13"/>
              <a:gd name="T13" fmla="*/ 3 h 14"/>
              <a:gd name="T14" fmla="*/ 1 w 13"/>
              <a:gd name="T15" fmla="*/ 5 h 14"/>
              <a:gd name="T16" fmla="*/ 5 w 13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14">
                <a:moveTo>
                  <a:pt x="5" y="7"/>
                </a:moveTo>
                <a:cubicBezTo>
                  <a:pt x="6" y="8"/>
                  <a:pt x="6" y="9"/>
                  <a:pt x="7" y="10"/>
                </a:cubicBezTo>
                <a:cubicBezTo>
                  <a:pt x="8" y="14"/>
                  <a:pt x="13" y="12"/>
                  <a:pt x="13" y="9"/>
                </a:cubicBezTo>
                <a:cubicBezTo>
                  <a:pt x="13" y="8"/>
                  <a:pt x="12" y="8"/>
                  <a:pt x="12" y="7"/>
                </a:cubicBezTo>
                <a:cubicBezTo>
                  <a:pt x="12" y="5"/>
                  <a:pt x="11" y="4"/>
                  <a:pt x="10" y="3"/>
                </a:cubicBezTo>
                <a:cubicBezTo>
                  <a:pt x="7" y="1"/>
                  <a:pt x="4" y="0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4"/>
                  <a:pt x="1" y="5"/>
                  <a:pt x="1" y="5"/>
                </a:cubicBezTo>
                <a:cubicBezTo>
                  <a:pt x="2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/>
          </p:cNvSpPr>
          <p:nvPr/>
        </p:nvSpPr>
        <p:spPr bwMode="auto">
          <a:xfrm>
            <a:off x="1603375" y="2247901"/>
            <a:ext cx="46037" cy="17463"/>
          </a:xfrm>
          <a:custGeom>
            <a:avLst/>
            <a:gdLst>
              <a:gd name="T0" fmla="*/ 16 w 19"/>
              <a:gd name="T1" fmla="*/ 0 h 7"/>
              <a:gd name="T2" fmla="*/ 8 w 19"/>
              <a:gd name="T3" fmla="*/ 1 h 7"/>
              <a:gd name="T4" fmla="*/ 8 w 19"/>
              <a:gd name="T5" fmla="*/ 1 h 7"/>
              <a:gd name="T6" fmla="*/ 4 w 19"/>
              <a:gd name="T7" fmla="*/ 1 h 7"/>
              <a:gd name="T8" fmla="*/ 0 w 19"/>
              <a:gd name="T9" fmla="*/ 4 h 7"/>
              <a:gd name="T10" fmla="*/ 1 w 19"/>
              <a:gd name="T11" fmla="*/ 6 h 7"/>
              <a:gd name="T12" fmla="*/ 4 w 19"/>
              <a:gd name="T13" fmla="*/ 7 h 7"/>
              <a:gd name="T14" fmla="*/ 8 w 19"/>
              <a:gd name="T15" fmla="*/ 7 h 7"/>
              <a:gd name="T16" fmla="*/ 8 w 19"/>
              <a:gd name="T17" fmla="*/ 7 h 7"/>
              <a:gd name="T18" fmla="*/ 16 w 19"/>
              <a:gd name="T19" fmla="*/ 5 h 7"/>
              <a:gd name="T20" fmla="*/ 16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6" y="0"/>
                </a:moveTo>
                <a:cubicBezTo>
                  <a:pt x="13" y="1"/>
                  <a:pt x="11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1"/>
                  <a:pt x="4" y="1"/>
                </a:cubicBezTo>
                <a:cubicBezTo>
                  <a:pt x="2" y="2"/>
                  <a:pt x="1" y="2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7"/>
                  <a:pt x="3" y="7"/>
                  <a:pt x="4" y="7"/>
                </a:cubicBezTo>
                <a:cubicBezTo>
                  <a:pt x="5" y="7"/>
                  <a:pt x="6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11" y="7"/>
                  <a:pt x="14" y="6"/>
                  <a:pt x="16" y="5"/>
                </a:cubicBezTo>
                <a:cubicBezTo>
                  <a:pt x="19" y="4"/>
                  <a:pt x="19" y="0"/>
                  <a:pt x="1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1354138" y="2203451"/>
            <a:ext cx="50800" cy="12700"/>
          </a:xfrm>
          <a:custGeom>
            <a:avLst/>
            <a:gdLst>
              <a:gd name="T0" fmla="*/ 2 w 21"/>
              <a:gd name="T1" fmla="*/ 0 h 5"/>
              <a:gd name="T2" fmla="*/ 1 w 21"/>
              <a:gd name="T3" fmla="*/ 2 h 5"/>
              <a:gd name="T4" fmla="*/ 6 w 21"/>
              <a:gd name="T5" fmla="*/ 5 h 5"/>
              <a:gd name="T6" fmla="*/ 10 w 21"/>
              <a:gd name="T7" fmla="*/ 5 h 5"/>
              <a:gd name="T8" fmla="*/ 19 w 21"/>
              <a:gd name="T9" fmla="*/ 4 h 5"/>
              <a:gd name="T10" fmla="*/ 19 w 21"/>
              <a:gd name="T11" fmla="*/ 1 h 5"/>
              <a:gd name="T12" fmla="*/ 10 w 21"/>
              <a:gd name="T13" fmla="*/ 1 h 5"/>
              <a:gd name="T14" fmla="*/ 10 w 21"/>
              <a:gd name="T15" fmla="*/ 1 h 5"/>
              <a:gd name="T16" fmla="*/ 6 w 21"/>
              <a:gd name="T17" fmla="*/ 1 h 5"/>
              <a:gd name="T18" fmla="*/ 2 w 21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5">
                <a:moveTo>
                  <a:pt x="2" y="0"/>
                </a:moveTo>
                <a:cubicBezTo>
                  <a:pt x="1" y="0"/>
                  <a:pt x="0" y="2"/>
                  <a:pt x="1" y="2"/>
                </a:cubicBezTo>
                <a:cubicBezTo>
                  <a:pt x="3" y="3"/>
                  <a:pt x="4" y="4"/>
                  <a:pt x="6" y="5"/>
                </a:cubicBezTo>
                <a:cubicBezTo>
                  <a:pt x="7" y="5"/>
                  <a:pt x="9" y="5"/>
                  <a:pt x="10" y="5"/>
                </a:cubicBezTo>
                <a:cubicBezTo>
                  <a:pt x="13" y="5"/>
                  <a:pt x="16" y="5"/>
                  <a:pt x="19" y="4"/>
                </a:cubicBezTo>
                <a:cubicBezTo>
                  <a:pt x="21" y="4"/>
                  <a:pt x="21" y="1"/>
                  <a:pt x="19" y="1"/>
                </a:cubicBezTo>
                <a:cubicBezTo>
                  <a:pt x="16" y="1"/>
                  <a:pt x="13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7" y="1"/>
                  <a:pt x="6" y="1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2989263" y="2359026"/>
            <a:ext cx="330200" cy="744538"/>
          </a:xfrm>
          <a:custGeom>
            <a:avLst/>
            <a:gdLst>
              <a:gd name="T0" fmla="*/ 88 w 135"/>
              <a:gd name="T1" fmla="*/ 280 h 304"/>
              <a:gd name="T2" fmla="*/ 77 w 135"/>
              <a:gd name="T3" fmla="*/ 274 h 304"/>
              <a:gd name="T4" fmla="*/ 98 w 135"/>
              <a:gd name="T5" fmla="*/ 231 h 304"/>
              <a:gd name="T6" fmla="*/ 124 w 135"/>
              <a:gd name="T7" fmla="*/ 205 h 304"/>
              <a:gd name="T8" fmla="*/ 67 w 135"/>
              <a:gd name="T9" fmla="*/ 160 h 304"/>
              <a:gd name="T10" fmla="*/ 49 w 135"/>
              <a:gd name="T11" fmla="*/ 105 h 304"/>
              <a:gd name="T12" fmla="*/ 43 w 135"/>
              <a:gd name="T13" fmla="*/ 91 h 304"/>
              <a:gd name="T14" fmla="*/ 45 w 135"/>
              <a:gd name="T15" fmla="*/ 5 h 304"/>
              <a:gd name="T16" fmla="*/ 24 w 135"/>
              <a:gd name="T17" fmla="*/ 5 h 304"/>
              <a:gd name="T18" fmla="*/ 36 w 135"/>
              <a:gd name="T19" fmla="*/ 93 h 304"/>
              <a:gd name="T20" fmla="*/ 31 w 135"/>
              <a:gd name="T21" fmla="*/ 105 h 304"/>
              <a:gd name="T22" fmla="*/ 3 w 135"/>
              <a:gd name="T23" fmla="*/ 201 h 304"/>
              <a:gd name="T24" fmla="*/ 38 w 135"/>
              <a:gd name="T25" fmla="*/ 236 h 304"/>
              <a:gd name="T26" fmla="*/ 92 w 135"/>
              <a:gd name="T27" fmla="*/ 235 h 304"/>
              <a:gd name="T28" fmla="*/ 111 w 135"/>
              <a:gd name="T29" fmla="*/ 205 h 304"/>
              <a:gd name="T30" fmla="*/ 94 w 135"/>
              <a:gd name="T31" fmla="*/ 222 h 304"/>
              <a:gd name="T32" fmla="*/ 85 w 135"/>
              <a:gd name="T33" fmla="*/ 205 h 304"/>
              <a:gd name="T34" fmla="*/ 70 w 135"/>
              <a:gd name="T35" fmla="*/ 170 h 304"/>
              <a:gd name="T36" fmla="*/ 25 w 135"/>
              <a:gd name="T37" fmla="*/ 20 h 304"/>
              <a:gd name="T38" fmla="*/ 42 w 135"/>
              <a:gd name="T39" fmla="*/ 20 h 304"/>
              <a:gd name="T40" fmla="*/ 46 w 135"/>
              <a:gd name="T41" fmla="*/ 46 h 304"/>
              <a:gd name="T42" fmla="*/ 42 w 135"/>
              <a:gd name="T43" fmla="*/ 74 h 304"/>
              <a:gd name="T44" fmla="*/ 38 w 135"/>
              <a:gd name="T45" fmla="*/ 78 h 304"/>
              <a:gd name="T46" fmla="*/ 31 w 135"/>
              <a:gd name="T47" fmla="*/ 224 h 304"/>
              <a:gd name="T48" fmla="*/ 10 w 135"/>
              <a:gd name="T49" fmla="*/ 201 h 304"/>
              <a:gd name="T50" fmla="*/ 37 w 135"/>
              <a:gd name="T51" fmla="*/ 105 h 304"/>
              <a:gd name="T52" fmla="*/ 42 w 135"/>
              <a:gd name="T53" fmla="*/ 105 h 304"/>
              <a:gd name="T54" fmla="*/ 64 w 135"/>
              <a:gd name="T55" fmla="*/ 161 h 304"/>
              <a:gd name="T56" fmla="*/ 38 w 135"/>
              <a:gd name="T57" fmla="*/ 176 h 304"/>
              <a:gd name="T58" fmla="*/ 38 w 135"/>
              <a:gd name="T59" fmla="*/ 192 h 304"/>
              <a:gd name="T60" fmla="*/ 42 w 135"/>
              <a:gd name="T61" fmla="*/ 185 h 304"/>
              <a:gd name="T62" fmla="*/ 76 w 135"/>
              <a:gd name="T63" fmla="*/ 201 h 304"/>
              <a:gd name="T64" fmla="*/ 80 w 135"/>
              <a:gd name="T65" fmla="*/ 210 h 304"/>
              <a:gd name="T66" fmla="*/ 42 w 135"/>
              <a:gd name="T67" fmla="*/ 227 h 304"/>
              <a:gd name="T68" fmla="*/ 31 w 135"/>
              <a:gd name="T69" fmla="*/ 22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304">
                <a:moveTo>
                  <a:pt x="92" y="235"/>
                </a:moveTo>
                <a:cubicBezTo>
                  <a:pt x="98" y="248"/>
                  <a:pt x="100" y="260"/>
                  <a:pt x="88" y="280"/>
                </a:cubicBezTo>
                <a:cubicBezTo>
                  <a:pt x="88" y="279"/>
                  <a:pt x="88" y="279"/>
                  <a:pt x="88" y="279"/>
                </a:cubicBezTo>
                <a:cubicBezTo>
                  <a:pt x="89" y="273"/>
                  <a:pt x="81" y="268"/>
                  <a:pt x="77" y="274"/>
                </a:cubicBezTo>
                <a:cubicBezTo>
                  <a:pt x="67" y="287"/>
                  <a:pt x="79" y="304"/>
                  <a:pt x="96" y="298"/>
                </a:cubicBezTo>
                <a:cubicBezTo>
                  <a:pt x="121" y="288"/>
                  <a:pt x="110" y="256"/>
                  <a:pt x="98" y="231"/>
                </a:cubicBezTo>
                <a:cubicBezTo>
                  <a:pt x="108" y="226"/>
                  <a:pt x="117" y="217"/>
                  <a:pt x="123" y="206"/>
                </a:cubicBezTo>
                <a:cubicBezTo>
                  <a:pt x="123" y="206"/>
                  <a:pt x="123" y="205"/>
                  <a:pt x="124" y="205"/>
                </a:cubicBezTo>
                <a:cubicBezTo>
                  <a:pt x="124" y="204"/>
                  <a:pt x="125" y="202"/>
                  <a:pt x="125" y="201"/>
                </a:cubicBezTo>
                <a:cubicBezTo>
                  <a:pt x="135" y="174"/>
                  <a:pt x="98" y="156"/>
                  <a:pt x="67" y="160"/>
                </a:cubicBezTo>
                <a:cubicBezTo>
                  <a:pt x="61" y="142"/>
                  <a:pt x="56" y="124"/>
                  <a:pt x="50" y="106"/>
                </a:cubicBezTo>
                <a:cubicBezTo>
                  <a:pt x="49" y="106"/>
                  <a:pt x="49" y="105"/>
                  <a:pt x="49" y="105"/>
                </a:cubicBezTo>
                <a:cubicBezTo>
                  <a:pt x="49" y="104"/>
                  <a:pt x="48" y="102"/>
                  <a:pt x="47" y="101"/>
                </a:cubicBezTo>
                <a:cubicBezTo>
                  <a:pt x="46" y="98"/>
                  <a:pt x="45" y="94"/>
                  <a:pt x="43" y="91"/>
                </a:cubicBezTo>
                <a:cubicBezTo>
                  <a:pt x="54" y="62"/>
                  <a:pt x="61" y="33"/>
                  <a:pt x="47" y="7"/>
                </a:cubicBezTo>
                <a:cubicBezTo>
                  <a:pt x="47" y="6"/>
                  <a:pt x="46" y="6"/>
                  <a:pt x="45" y="5"/>
                </a:cubicBezTo>
                <a:cubicBezTo>
                  <a:pt x="40" y="0"/>
                  <a:pt x="29" y="1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15" y="13"/>
                  <a:pt x="16" y="34"/>
                  <a:pt x="18" y="44"/>
                </a:cubicBezTo>
                <a:cubicBezTo>
                  <a:pt x="23" y="61"/>
                  <a:pt x="29" y="77"/>
                  <a:pt x="36" y="93"/>
                </a:cubicBezTo>
                <a:cubicBezTo>
                  <a:pt x="35" y="95"/>
                  <a:pt x="34" y="98"/>
                  <a:pt x="33" y="101"/>
                </a:cubicBezTo>
                <a:cubicBezTo>
                  <a:pt x="32" y="102"/>
                  <a:pt x="32" y="104"/>
                  <a:pt x="31" y="105"/>
                </a:cubicBezTo>
                <a:cubicBezTo>
                  <a:pt x="22" y="124"/>
                  <a:pt x="11" y="143"/>
                  <a:pt x="5" y="162"/>
                </a:cubicBezTo>
                <a:cubicBezTo>
                  <a:pt x="0" y="177"/>
                  <a:pt x="0" y="190"/>
                  <a:pt x="3" y="201"/>
                </a:cubicBezTo>
                <a:cubicBezTo>
                  <a:pt x="3" y="202"/>
                  <a:pt x="4" y="204"/>
                  <a:pt x="4" y="205"/>
                </a:cubicBezTo>
                <a:cubicBezTo>
                  <a:pt x="10" y="220"/>
                  <a:pt x="23" y="231"/>
                  <a:pt x="38" y="236"/>
                </a:cubicBezTo>
                <a:cubicBezTo>
                  <a:pt x="39" y="237"/>
                  <a:pt x="41" y="237"/>
                  <a:pt x="42" y="238"/>
                </a:cubicBezTo>
                <a:cubicBezTo>
                  <a:pt x="58" y="242"/>
                  <a:pt x="76" y="242"/>
                  <a:pt x="92" y="235"/>
                </a:cubicBezTo>
                <a:close/>
                <a:moveTo>
                  <a:pt x="112" y="201"/>
                </a:moveTo>
                <a:cubicBezTo>
                  <a:pt x="112" y="202"/>
                  <a:pt x="111" y="204"/>
                  <a:pt x="111" y="205"/>
                </a:cubicBezTo>
                <a:cubicBezTo>
                  <a:pt x="109" y="209"/>
                  <a:pt x="105" y="214"/>
                  <a:pt x="100" y="219"/>
                </a:cubicBezTo>
                <a:cubicBezTo>
                  <a:pt x="98" y="220"/>
                  <a:pt x="96" y="221"/>
                  <a:pt x="94" y="222"/>
                </a:cubicBezTo>
                <a:cubicBezTo>
                  <a:pt x="91" y="216"/>
                  <a:pt x="88" y="211"/>
                  <a:pt x="86" y="207"/>
                </a:cubicBezTo>
                <a:cubicBezTo>
                  <a:pt x="85" y="207"/>
                  <a:pt x="85" y="206"/>
                  <a:pt x="85" y="205"/>
                </a:cubicBezTo>
                <a:cubicBezTo>
                  <a:pt x="84" y="204"/>
                  <a:pt x="83" y="202"/>
                  <a:pt x="83" y="201"/>
                </a:cubicBezTo>
                <a:cubicBezTo>
                  <a:pt x="78" y="191"/>
                  <a:pt x="74" y="181"/>
                  <a:pt x="70" y="170"/>
                </a:cubicBezTo>
                <a:cubicBezTo>
                  <a:pt x="93" y="168"/>
                  <a:pt x="118" y="182"/>
                  <a:pt x="112" y="201"/>
                </a:cubicBezTo>
                <a:close/>
                <a:moveTo>
                  <a:pt x="25" y="20"/>
                </a:moveTo>
                <a:cubicBezTo>
                  <a:pt x="25" y="14"/>
                  <a:pt x="29" y="13"/>
                  <a:pt x="38" y="18"/>
                </a:cubicBezTo>
                <a:cubicBezTo>
                  <a:pt x="39" y="18"/>
                  <a:pt x="41" y="19"/>
                  <a:pt x="42" y="20"/>
                </a:cubicBezTo>
                <a:cubicBezTo>
                  <a:pt x="43" y="21"/>
                  <a:pt x="44" y="21"/>
                  <a:pt x="45" y="22"/>
                </a:cubicBezTo>
                <a:cubicBezTo>
                  <a:pt x="46" y="30"/>
                  <a:pt x="46" y="38"/>
                  <a:pt x="46" y="46"/>
                </a:cubicBezTo>
                <a:cubicBezTo>
                  <a:pt x="45" y="55"/>
                  <a:pt x="44" y="6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1" y="77"/>
                  <a:pt x="41" y="80"/>
                  <a:pt x="40" y="83"/>
                </a:cubicBezTo>
                <a:cubicBezTo>
                  <a:pt x="39" y="81"/>
                  <a:pt x="39" y="80"/>
                  <a:pt x="38" y="78"/>
                </a:cubicBezTo>
                <a:cubicBezTo>
                  <a:pt x="30" y="60"/>
                  <a:pt x="24" y="41"/>
                  <a:pt x="25" y="20"/>
                </a:cubicBezTo>
                <a:close/>
                <a:moveTo>
                  <a:pt x="31" y="224"/>
                </a:moveTo>
                <a:cubicBezTo>
                  <a:pt x="21" y="220"/>
                  <a:pt x="14" y="213"/>
                  <a:pt x="11" y="205"/>
                </a:cubicBezTo>
                <a:cubicBezTo>
                  <a:pt x="11" y="204"/>
                  <a:pt x="10" y="202"/>
                  <a:pt x="10" y="201"/>
                </a:cubicBezTo>
                <a:cubicBezTo>
                  <a:pt x="5" y="184"/>
                  <a:pt x="13" y="162"/>
                  <a:pt x="19" y="146"/>
                </a:cubicBezTo>
                <a:cubicBezTo>
                  <a:pt x="23" y="134"/>
                  <a:pt x="30" y="120"/>
                  <a:pt x="37" y="105"/>
                </a:cubicBezTo>
                <a:cubicBezTo>
                  <a:pt x="38" y="103"/>
                  <a:pt x="39" y="101"/>
                  <a:pt x="39" y="99"/>
                </a:cubicBezTo>
                <a:cubicBezTo>
                  <a:pt x="40" y="101"/>
                  <a:pt x="41" y="103"/>
                  <a:pt x="42" y="105"/>
                </a:cubicBezTo>
                <a:cubicBezTo>
                  <a:pt x="48" y="119"/>
                  <a:pt x="55" y="134"/>
                  <a:pt x="60" y="149"/>
                </a:cubicBezTo>
                <a:cubicBezTo>
                  <a:pt x="61" y="153"/>
                  <a:pt x="62" y="157"/>
                  <a:pt x="64" y="161"/>
                </a:cubicBezTo>
                <a:cubicBezTo>
                  <a:pt x="55" y="162"/>
                  <a:pt x="48" y="166"/>
                  <a:pt x="42" y="171"/>
                </a:cubicBezTo>
                <a:cubicBezTo>
                  <a:pt x="41" y="173"/>
                  <a:pt x="39" y="174"/>
                  <a:pt x="38" y="176"/>
                </a:cubicBezTo>
                <a:cubicBezTo>
                  <a:pt x="35" y="180"/>
                  <a:pt x="33" y="184"/>
                  <a:pt x="32" y="189"/>
                </a:cubicBezTo>
                <a:cubicBezTo>
                  <a:pt x="31" y="193"/>
                  <a:pt x="36" y="194"/>
                  <a:pt x="38" y="192"/>
                </a:cubicBezTo>
                <a:cubicBezTo>
                  <a:pt x="38" y="191"/>
                  <a:pt x="38" y="191"/>
                  <a:pt x="38" y="191"/>
                </a:cubicBezTo>
                <a:cubicBezTo>
                  <a:pt x="39" y="189"/>
                  <a:pt x="41" y="187"/>
                  <a:pt x="42" y="185"/>
                </a:cubicBezTo>
                <a:cubicBezTo>
                  <a:pt x="48" y="177"/>
                  <a:pt x="57" y="172"/>
                  <a:pt x="66" y="170"/>
                </a:cubicBezTo>
                <a:cubicBezTo>
                  <a:pt x="69" y="181"/>
                  <a:pt x="72" y="191"/>
                  <a:pt x="76" y="201"/>
                </a:cubicBezTo>
                <a:cubicBezTo>
                  <a:pt x="77" y="202"/>
                  <a:pt x="77" y="204"/>
                  <a:pt x="78" y="205"/>
                </a:cubicBezTo>
                <a:cubicBezTo>
                  <a:pt x="78" y="207"/>
                  <a:pt x="79" y="208"/>
                  <a:pt x="80" y="210"/>
                </a:cubicBezTo>
                <a:cubicBezTo>
                  <a:pt x="82" y="216"/>
                  <a:pt x="85" y="221"/>
                  <a:pt x="87" y="226"/>
                </a:cubicBezTo>
                <a:cubicBezTo>
                  <a:pt x="73" y="231"/>
                  <a:pt x="57" y="231"/>
                  <a:pt x="42" y="227"/>
                </a:cubicBezTo>
                <a:cubicBezTo>
                  <a:pt x="41" y="227"/>
                  <a:pt x="39" y="226"/>
                  <a:pt x="38" y="226"/>
                </a:cubicBezTo>
                <a:cubicBezTo>
                  <a:pt x="36" y="225"/>
                  <a:pt x="33" y="224"/>
                  <a:pt x="31" y="2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5091113" y="522288"/>
            <a:ext cx="963612" cy="811213"/>
          </a:xfrm>
          <a:custGeom>
            <a:avLst/>
            <a:gdLst>
              <a:gd name="T0" fmla="*/ 54 w 394"/>
              <a:gd name="T1" fmla="*/ 154 h 331"/>
              <a:gd name="T2" fmla="*/ 1 w 394"/>
              <a:gd name="T3" fmla="*/ 259 h 331"/>
              <a:gd name="T4" fmla="*/ 80 w 394"/>
              <a:gd name="T5" fmla="*/ 313 h 331"/>
              <a:gd name="T6" fmla="*/ 171 w 394"/>
              <a:gd name="T7" fmla="*/ 289 h 331"/>
              <a:gd name="T8" fmla="*/ 212 w 394"/>
              <a:gd name="T9" fmla="*/ 302 h 331"/>
              <a:gd name="T10" fmla="*/ 230 w 394"/>
              <a:gd name="T11" fmla="*/ 282 h 331"/>
              <a:gd name="T12" fmla="*/ 280 w 394"/>
              <a:gd name="T13" fmla="*/ 277 h 331"/>
              <a:gd name="T14" fmla="*/ 294 w 394"/>
              <a:gd name="T15" fmla="*/ 250 h 331"/>
              <a:gd name="T16" fmla="*/ 380 w 394"/>
              <a:gd name="T17" fmla="*/ 118 h 331"/>
              <a:gd name="T18" fmla="*/ 392 w 394"/>
              <a:gd name="T19" fmla="*/ 100 h 331"/>
              <a:gd name="T20" fmla="*/ 339 w 394"/>
              <a:gd name="T21" fmla="*/ 54 h 331"/>
              <a:gd name="T22" fmla="*/ 280 w 394"/>
              <a:gd name="T23" fmla="*/ 20 h 331"/>
              <a:gd name="T24" fmla="*/ 217 w 394"/>
              <a:gd name="T25" fmla="*/ 26 h 331"/>
              <a:gd name="T26" fmla="*/ 258 w 394"/>
              <a:gd name="T27" fmla="*/ 15 h 331"/>
              <a:gd name="T28" fmla="*/ 305 w 394"/>
              <a:gd name="T29" fmla="*/ 40 h 331"/>
              <a:gd name="T30" fmla="*/ 356 w 394"/>
              <a:gd name="T31" fmla="*/ 75 h 331"/>
              <a:gd name="T32" fmla="*/ 377 w 394"/>
              <a:gd name="T33" fmla="*/ 111 h 331"/>
              <a:gd name="T34" fmla="*/ 315 w 394"/>
              <a:gd name="T35" fmla="*/ 203 h 331"/>
              <a:gd name="T36" fmla="*/ 284 w 394"/>
              <a:gd name="T37" fmla="*/ 255 h 331"/>
              <a:gd name="T38" fmla="*/ 268 w 394"/>
              <a:gd name="T39" fmla="*/ 284 h 331"/>
              <a:gd name="T40" fmla="*/ 243 w 394"/>
              <a:gd name="T41" fmla="*/ 254 h 331"/>
              <a:gd name="T42" fmla="*/ 284 w 394"/>
              <a:gd name="T43" fmla="*/ 190 h 331"/>
              <a:gd name="T44" fmla="*/ 340 w 394"/>
              <a:gd name="T45" fmla="*/ 109 h 331"/>
              <a:gd name="T46" fmla="*/ 280 w 394"/>
              <a:gd name="T47" fmla="*/ 65 h 331"/>
              <a:gd name="T48" fmla="*/ 184 w 394"/>
              <a:gd name="T49" fmla="*/ 13 h 331"/>
              <a:gd name="T50" fmla="*/ 169 w 394"/>
              <a:gd name="T51" fmla="*/ 7 h 331"/>
              <a:gd name="T52" fmla="*/ 147 w 394"/>
              <a:gd name="T53" fmla="*/ 54 h 331"/>
              <a:gd name="T54" fmla="*/ 153 w 394"/>
              <a:gd name="T55" fmla="*/ 54 h 331"/>
              <a:gd name="T56" fmla="*/ 171 w 394"/>
              <a:gd name="T57" fmla="*/ 11 h 331"/>
              <a:gd name="T58" fmla="*/ 229 w 394"/>
              <a:gd name="T59" fmla="*/ 44 h 331"/>
              <a:gd name="T60" fmla="*/ 280 w 394"/>
              <a:gd name="T61" fmla="*/ 73 h 331"/>
              <a:gd name="T62" fmla="*/ 312 w 394"/>
              <a:gd name="T63" fmla="*/ 94 h 331"/>
              <a:gd name="T64" fmla="*/ 304 w 394"/>
              <a:gd name="T65" fmla="*/ 150 h 331"/>
              <a:gd name="T66" fmla="*/ 280 w 394"/>
              <a:gd name="T67" fmla="*/ 184 h 331"/>
              <a:gd name="T68" fmla="*/ 234 w 394"/>
              <a:gd name="T69" fmla="*/ 254 h 331"/>
              <a:gd name="T70" fmla="*/ 180 w 394"/>
              <a:gd name="T71" fmla="*/ 284 h 331"/>
              <a:gd name="T72" fmla="*/ 184 w 394"/>
              <a:gd name="T73" fmla="*/ 266 h 331"/>
              <a:gd name="T74" fmla="*/ 204 w 394"/>
              <a:gd name="T75" fmla="*/ 222 h 331"/>
              <a:gd name="T76" fmla="*/ 247 w 394"/>
              <a:gd name="T77" fmla="*/ 132 h 331"/>
              <a:gd name="T78" fmla="*/ 180 w 394"/>
              <a:gd name="T79" fmla="*/ 77 h 331"/>
              <a:gd name="T80" fmla="*/ 80 w 394"/>
              <a:gd name="T81" fmla="*/ 102 h 331"/>
              <a:gd name="T82" fmla="*/ 180 w 394"/>
              <a:gd name="T83" fmla="*/ 86 h 331"/>
              <a:gd name="T84" fmla="*/ 232 w 394"/>
              <a:gd name="T85" fmla="*/ 112 h 331"/>
              <a:gd name="T86" fmla="*/ 230 w 394"/>
              <a:gd name="T87" fmla="*/ 154 h 331"/>
              <a:gd name="T88" fmla="*/ 180 w 394"/>
              <a:gd name="T89" fmla="*/ 257 h 331"/>
              <a:gd name="T90" fmla="*/ 80 w 394"/>
              <a:gd name="T91" fmla="*/ 303 h 331"/>
              <a:gd name="T92" fmla="*/ 6 w 394"/>
              <a:gd name="T93" fmla="*/ 260 h 331"/>
              <a:gd name="T94" fmla="*/ 61 w 394"/>
              <a:gd name="T95" fmla="*/ 154 h 331"/>
              <a:gd name="T96" fmla="*/ 84 w 394"/>
              <a:gd name="T97" fmla="*/ 106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331">
                <a:moveTo>
                  <a:pt x="68" y="124"/>
                </a:moveTo>
                <a:cubicBezTo>
                  <a:pt x="63" y="133"/>
                  <a:pt x="60" y="141"/>
                  <a:pt x="56" y="150"/>
                </a:cubicBezTo>
                <a:cubicBezTo>
                  <a:pt x="55" y="151"/>
                  <a:pt x="55" y="153"/>
                  <a:pt x="54" y="154"/>
                </a:cubicBezTo>
                <a:cubicBezTo>
                  <a:pt x="41" y="187"/>
                  <a:pt x="29" y="220"/>
                  <a:pt x="8" y="250"/>
                </a:cubicBezTo>
                <a:cubicBezTo>
                  <a:pt x="7" y="251"/>
                  <a:pt x="6" y="253"/>
                  <a:pt x="5" y="254"/>
                </a:cubicBezTo>
                <a:cubicBezTo>
                  <a:pt x="4" y="256"/>
                  <a:pt x="3" y="257"/>
                  <a:pt x="1" y="259"/>
                </a:cubicBezTo>
                <a:cubicBezTo>
                  <a:pt x="0" y="261"/>
                  <a:pt x="1" y="263"/>
                  <a:pt x="3" y="263"/>
                </a:cubicBezTo>
                <a:cubicBezTo>
                  <a:pt x="3" y="264"/>
                  <a:pt x="3" y="265"/>
                  <a:pt x="5" y="265"/>
                </a:cubicBezTo>
                <a:cubicBezTo>
                  <a:pt x="28" y="274"/>
                  <a:pt x="54" y="298"/>
                  <a:pt x="80" y="313"/>
                </a:cubicBezTo>
                <a:cubicBezTo>
                  <a:pt x="81" y="314"/>
                  <a:pt x="83" y="315"/>
                  <a:pt x="84" y="315"/>
                </a:cubicBezTo>
                <a:cubicBezTo>
                  <a:pt x="106" y="327"/>
                  <a:pt x="128" y="331"/>
                  <a:pt x="150" y="313"/>
                </a:cubicBezTo>
                <a:cubicBezTo>
                  <a:pt x="158" y="306"/>
                  <a:pt x="165" y="298"/>
                  <a:pt x="171" y="289"/>
                </a:cubicBezTo>
                <a:cubicBezTo>
                  <a:pt x="174" y="290"/>
                  <a:pt x="177" y="291"/>
                  <a:pt x="180" y="292"/>
                </a:cubicBezTo>
                <a:cubicBezTo>
                  <a:pt x="181" y="292"/>
                  <a:pt x="183" y="293"/>
                  <a:pt x="184" y="293"/>
                </a:cubicBezTo>
                <a:cubicBezTo>
                  <a:pt x="194" y="295"/>
                  <a:pt x="203" y="298"/>
                  <a:pt x="212" y="302"/>
                </a:cubicBezTo>
                <a:cubicBezTo>
                  <a:pt x="214" y="303"/>
                  <a:pt x="217" y="302"/>
                  <a:pt x="218" y="300"/>
                </a:cubicBezTo>
                <a:cubicBezTo>
                  <a:pt x="221" y="293"/>
                  <a:pt x="225" y="285"/>
                  <a:pt x="229" y="278"/>
                </a:cubicBezTo>
                <a:cubicBezTo>
                  <a:pt x="229" y="279"/>
                  <a:pt x="229" y="281"/>
                  <a:pt x="230" y="282"/>
                </a:cubicBezTo>
                <a:cubicBezTo>
                  <a:pt x="240" y="291"/>
                  <a:pt x="253" y="294"/>
                  <a:pt x="266" y="297"/>
                </a:cubicBezTo>
                <a:cubicBezTo>
                  <a:pt x="268" y="297"/>
                  <a:pt x="270" y="296"/>
                  <a:pt x="271" y="295"/>
                </a:cubicBezTo>
                <a:cubicBezTo>
                  <a:pt x="274" y="289"/>
                  <a:pt x="277" y="283"/>
                  <a:pt x="280" y="277"/>
                </a:cubicBezTo>
                <a:cubicBezTo>
                  <a:pt x="281" y="275"/>
                  <a:pt x="283" y="272"/>
                  <a:pt x="284" y="270"/>
                </a:cubicBezTo>
                <a:cubicBezTo>
                  <a:pt x="287" y="265"/>
                  <a:pt x="290" y="259"/>
                  <a:pt x="292" y="254"/>
                </a:cubicBezTo>
                <a:cubicBezTo>
                  <a:pt x="293" y="253"/>
                  <a:pt x="294" y="251"/>
                  <a:pt x="294" y="250"/>
                </a:cubicBezTo>
                <a:cubicBezTo>
                  <a:pt x="312" y="217"/>
                  <a:pt x="330" y="184"/>
                  <a:pt x="352" y="154"/>
                </a:cubicBezTo>
                <a:cubicBezTo>
                  <a:pt x="353" y="153"/>
                  <a:pt x="354" y="151"/>
                  <a:pt x="355" y="150"/>
                </a:cubicBezTo>
                <a:cubicBezTo>
                  <a:pt x="363" y="139"/>
                  <a:pt x="371" y="128"/>
                  <a:pt x="380" y="118"/>
                </a:cubicBezTo>
                <a:cubicBezTo>
                  <a:pt x="381" y="116"/>
                  <a:pt x="383" y="115"/>
                  <a:pt x="384" y="113"/>
                </a:cubicBezTo>
                <a:cubicBezTo>
                  <a:pt x="387" y="110"/>
                  <a:pt x="389" y="107"/>
                  <a:pt x="392" y="104"/>
                </a:cubicBezTo>
                <a:cubicBezTo>
                  <a:pt x="394" y="103"/>
                  <a:pt x="393" y="101"/>
                  <a:pt x="392" y="100"/>
                </a:cubicBezTo>
                <a:cubicBezTo>
                  <a:pt x="390" y="97"/>
                  <a:pt x="387" y="94"/>
                  <a:pt x="384" y="91"/>
                </a:cubicBezTo>
                <a:cubicBezTo>
                  <a:pt x="383" y="90"/>
                  <a:pt x="381" y="89"/>
                  <a:pt x="380" y="88"/>
                </a:cubicBezTo>
                <a:cubicBezTo>
                  <a:pt x="367" y="75"/>
                  <a:pt x="353" y="64"/>
                  <a:pt x="339" y="54"/>
                </a:cubicBezTo>
                <a:cubicBezTo>
                  <a:pt x="337" y="53"/>
                  <a:pt x="335" y="51"/>
                  <a:pt x="333" y="50"/>
                </a:cubicBezTo>
                <a:cubicBezTo>
                  <a:pt x="317" y="40"/>
                  <a:pt x="301" y="30"/>
                  <a:pt x="284" y="22"/>
                </a:cubicBezTo>
                <a:cubicBezTo>
                  <a:pt x="283" y="22"/>
                  <a:pt x="281" y="21"/>
                  <a:pt x="280" y="20"/>
                </a:cubicBezTo>
                <a:cubicBezTo>
                  <a:pt x="265" y="13"/>
                  <a:pt x="250" y="7"/>
                  <a:pt x="234" y="1"/>
                </a:cubicBezTo>
                <a:cubicBezTo>
                  <a:pt x="233" y="0"/>
                  <a:pt x="232" y="1"/>
                  <a:pt x="231" y="2"/>
                </a:cubicBezTo>
                <a:cubicBezTo>
                  <a:pt x="232" y="2"/>
                  <a:pt x="220" y="22"/>
                  <a:pt x="217" y="26"/>
                </a:cubicBezTo>
                <a:cubicBezTo>
                  <a:pt x="216" y="29"/>
                  <a:pt x="220" y="31"/>
                  <a:pt x="222" y="29"/>
                </a:cubicBezTo>
                <a:cubicBezTo>
                  <a:pt x="230" y="17"/>
                  <a:pt x="229" y="20"/>
                  <a:pt x="234" y="11"/>
                </a:cubicBezTo>
                <a:cubicBezTo>
                  <a:pt x="240" y="2"/>
                  <a:pt x="251" y="12"/>
                  <a:pt x="258" y="15"/>
                </a:cubicBezTo>
                <a:cubicBezTo>
                  <a:pt x="266" y="18"/>
                  <a:pt x="273" y="22"/>
                  <a:pt x="280" y="25"/>
                </a:cubicBezTo>
                <a:cubicBezTo>
                  <a:pt x="281" y="26"/>
                  <a:pt x="283" y="27"/>
                  <a:pt x="284" y="28"/>
                </a:cubicBezTo>
                <a:cubicBezTo>
                  <a:pt x="291" y="31"/>
                  <a:pt x="298" y="36"/>
                  <a:pt x="305" y="40"/>
                </a:cubicBezTo>
                <a:cubicBezTo>
                  <a:pt x="311" y="43"/>
                  <a:pt x="316" y="46"/>
                  <a:pt x="322" y="50"/>
                </a:cubicBezTo>
                <a:cubicBezTo>
                  <a:pt x="324" y="51"/>
                  <a:pt x="326" y="53"/>
                  <a:pt x="328" y="54"/>
                </a:cubicBezTo>
                <a:cubicBezTo>
                  <a:pt x="338" y="61"/>
                  <a:pt x="347" y="68"/>
                  <a:pt x="356" y="75"/>
                </a:cubicBezTo>
                <a:cubicBezTo>
                  <a:pt x="364" y="81"/>
                  <a:pt x="376" y="88"/>
                  <a:pt x="380" y="97"/>
                </a:cubicBezTo>
                <a:cubicBezTo>
                  <a:pt x="382" y="100"/>
                  <a:pt x="382" y="104"/>
                  <a:pt x="380" y="107"/>
                </a:cubicBezTo>
                <a:cubicBezTo>
                  <a:pt x="379" y="109"/>
                  <a:pt x="379" y="110"/>
                  <a:pt x="377" y="111"/>
                </a:cubicBezTo>
                <a:cubicBezTo>
                  <a:pt x="367" y="124"/>
                  <a:pt x="357" y="137"/>
                  <a:pt x="348" y="150"/>
                </a:cubicBezTo>
                <a:cubicBezTo>
                  <a:pt x="347" y="151"/>
                  <a:pt x="346" y="153"/>
                  <a:pt x="345" y="154"/>
                </a:cubicBezTo>
                <a:cubicBezTo>
                  <a:pt x="334" y="170"/>
                  <a:pt x="324" y="186"/>
                  <a:pt x="315" y="203"/>
                </a:cubicBezTo>
                <a:cubicBezTo>
                  <a:pt x="305" y="218"/>
                  <a:pt x="296" y="234"/>
                  <a:pt x="287" y="250"/>
                </a:cubicBezTo>
                <a:cubicBezTo>
                  <a:pt x="286" y="251"/>
                  <a:pt x="286" y="253"/>
                  <a:pt x="285" y="254"/>
                </a:cubicBezTo>
                <a:cubicBezTo>
                  <a:pt x="285" y="254"/>
                  <a:pt x="284" y="255"/>
                  <a:pt x="284" y="255"/>
                </a:cubicBezTo>
                <a:cubicBezTo>
                  <a:pt x="284" y="255"/>
                  <a:pt x="284" y="256"/>
                  <a:pt x="284" y="256"/>
                </a:cubicBezTo>
                <a:cubicBezTo>
                  <a:pt x="283" y="258"/>
                  <a:pt x="281" y="260"/>
                  <a:pt x="280" y="263"/>
                </a:cubicBezTo>
                <a:cubicBezTo>
                  <a:pt x="276" y="270"/>
                  <a:pt x="272" y="277"/>
                  <a:pt x="268" y="284"/>
                </a:cubicBezTo>
                <a:cubicBezTo>
                  <a:pt x="262" y="294"/>
                  <a:pt x="241" y="279"/>
                  <a:pt x="235" y="275"/>
                </a:cubicBezTo>
                <a:cubicBezTo>
                  <a:pt x="233" y="274"/>
                  <a:pt x="231" y="274"/>
                  <a:pt x="230" y="276"/>
                </a:cubicBezTo>
                <a:cubicBezTo>
                  <a:pt x="234" y="268"/>
                  <a:pt x="238" y="261"/>
                  <a:pt x="243" y="254"/>
                </a:cubicBezTo>
                <a:cubicBezTo>
                  <a:pt x="244" y="253"/>
                  <a:pt x="244" y="251"/>
                  <a:pt x="245" y="250"/>
                </a:cubicBezTo>
                <a:cubicBezTo>
                  <a:pt x="256" y="232"/>
                  <a:pt x="268" y="214"/>
                  <a:pt x="280" y="196"/>
                </a:cubicBezTo>
                <a:cubicBezTo>
                  <a:pt x="281" y="194"/>
                  <a:pt x="283" y="192"/>
                  <a:pt x="284" y="190"/>
                </a:cubicBezTo>
                <a:cubicBezTo>
                  <a:pt x="292" y="178"/>
                  <a:pt x="301" y="166"/>
                  <a:pt x="309" y="154"/>
                </a:cubicBezTo>
                <a:cubicBezTo>
                  <a:pt x="310" y="153"/>
                  <a:pt x="311" y="151"/>
                  <a:pt x="312" y="150"/>
                </a:cubicBezTo>
                <a:cubicBezTo>
                  <a:pt x="322" y="137"/>
                  <a:pt x="331" y="123"/>
                  <a:pt x="340" y="109"/>
                </a:cubicBezTo>
                <a:cubicBezTo>
                  <a:pt x="341" y="108"/>
                  <a:pt x="340" y="106"/>
                  <a:pt x="339" y="105"/>
                </a:cubicBezTo>
                <a:cubicBezTo>
                  <a:pt x="322" y="92"/>
                  <a:pt x="303" y="79"/>
                  <a:pt x="284" y="68"/>
                </a:cubicBezTo>
                <a:cubicBezTo>
                  <a:pt x="283" y="67"/>
                  <a:pt x="281" y="66"/>
                  <a:pt x="280" y="65"/>
                </a:cubicBezTo>
                <a:cubicBezTo>
                  <a:pt x="274" y="61"/>
                  <a:pt x="268" y="58"/>
                  <a:pt x="261" y="54"/>
                </a:cubicBezTo>
                <a:cubicBezTo>
                  <a:pt x="259" y="53"/>
                  <a:pt x="257" y="51"/>
                  <a:pt x="254" y="50"/>
                </a:cubicBezTo>
                <a:cubicBezTo>
                  <a:pt x="231" y="37"/>
                  <a:pt x="208" y="25"/>
                  <a:pt x="184" y="13"/>
                </a:cubicBezTo>
                <a:cubicBezTo>
                  <a:pt x="183" y="12"/>
                  <a:pt x="181" y="12"/>
                  <a:pt x="180" y="11"/>
                </a:cubicBezTo>
                <a:cubicBezTo>
                  <a:pt x="177" y="10"/>
                  <a:pt x="175" y="8"/>
                  <a:pt x="172" y="7"/>
                </a:cubicBezTo>
                <a:cubicBezTo>
                  <a:pt x="171" y="7"/>
                  <a:pt x="170" y="7"/>
                  <a:pt x="169" y="7"/>
                </a:cubicBezTo>
                <a:cubicBezTo>
                  <a:pt x="169" y="8"/>
                  <a:pt x="167" y="10"/>
                  <a:pt x="167" y="11"/>
                </a:cubicBezTo>
                <a:cubicBezTo>
                  <a:pt x="164" y="25"/>
                  <a:pt x="157" y="38"/>
                  <a:pt x="149" y="50"/>
                </a:cubicBezTo>
                <a:cubicBezTo>
                  <a:pt x="148" y="51"/>
                  <a:pt x="147" y="53"/>
                  <a:pt x="147" y="54"/>
                </a:cubicBezTo>
                <a:cubicBezTo>
                  <a:pt x="146" y="55"/>
                  <a:pt x="146" y="55"/>
                  <a:pt x="145" y="56"/>
                </a:cubicBezTo>
                <a:cubicBezTo>
                  <a:pt x="143" y="59"/>
                  <a:pt x="148" y="62"/>
                  <a:pt x="150" y="59"/>
                </a:cubicBezTo>
                <a:cubicBezTo>
                  <a:pt x="151" y="57"/>
                  <a:pt x="152" y="56"/>
                  <a:pt x="153" y="54"/>
                </a:cubicBezTo>
                <a:cubicBezTo>
                  <a:pt x="153" y="53"/>
                  <a:pt x="154" y="51"/>
                  <a:pt x="155" y="50"/>
                </a:cubicBezTo>
                <a:cubicBezTo>
                  <a:pt x="157" y="45"/>
                  <a:pt x="160" y="41"/>
                  <a:pt x="162" y="36"/>
                </a:cubicBezTo>
                <a:cubicBezTo>
                  <a:pt x="165" y="31"/>
                  <a:pt x="167" y="15"/>
                  <a:pt x="171" y="11"/>
                </a:cubicBezTo>
                <a:cubicBezTo>
                  <a:pt x="171" y="11"/>
                  <a:pt x="175" y="12"/>
                  <a:pt x="180" y="15"/>
                </a:cubicBezTo>
                <a:cubicBezTo>
                  <a:pt x="181" y="16"/>
                  <a:pt x="183" y="17"/>
                  <a:pt x="184" y="17"/>
                </a:cubicBezTo>
                <a:cubicBezTo>
                  <a:pt x="200" y="26"/>
                  <a:pt x="226" y="42"/>
                  <a:pt x="229" y="44"/>
                </a:cubicBezTo>
                <a:cubicBezTo>
                  <a:pt x="233" y="46"/>
                  <a:pt x="236" y="48"/>
                  <a:pt x="240" y="50"/>
                </a:cubicBezTo>
                <a:cubicBezTo>
                  <a:pt x="242" y="51"/>
                  <a:pt x="245" y="53"/>
                  <a:pt x="247" y="54"/>
                </a:cubicBezTo>
                <a:cubicBezTo>
                  <a:pt x="258" y="60"/>
                  <a:pt x="269" y="67"/>
                  <a:pt x="280" y="73"/>
                </a:cubicBezTo>
                <a:cubicBezTo>
                  <a:pt x="281" y="74"/>
                  <a:pt x="283" y="75"/>
                  <a:pt x="284" y="76"/>
                </a:cubicBezTo>
                <a:cubicBezTo>
                  <a:pt x="285" y="77"/>
                  <a:pt x="287" y="77"/>
                  <a:pt x="288" y="78"/>
                </a:cubicBezTo>
                <a:cubicBezTo>
                  <a:pt x="297" y="83"/>
                  <a:pt x="304" y="89"/>
                  <a:pt x="312" y="94"/>
                </a:cubicBezTo>
                <a:cubicBezTo>
                  <a:pt x="320" y="98"/>
                  <a:pt x="326" y="105"/>
                  <a:pt x="329" y="113"/>
                </a:cubicBezTo>
                <a:cubicBezTo>
                  <a:pt x="326" y="118"/>
                  <a:pt x="322" y="123"/>
                  <a:pt x="319" y="128"/>
                </a:cubicBezTo>
                <a:cubicBezTo>
                  <a:pt x="314" y="135"/>
                  <a:pt x="309" y="143"/>
                  <a:pt x="304" y="150"/>
                </a:cubicBezTo>
                <a:cubicBezTo>
                  <a:pt x="303" y="151"/>
                  <a:pt x="302" y="153"/>
                  <a:pt x="301" y="154"/>
                </a:cubicBezTo>
                <a:cubicBezTo>
                  <a:pt x="295" y="162"/>
                  <a:pt x="290" y="170"/>
                  <a:pt x="284" y="178"/>
                </a:cubicBezTo>
                <a:cubicBezTo>
                  <a:pt x="283" y="180"/>
                  <a:pt x="281" y="182"/>
                  <a:pt x="280" y="184"/>
                </a:cubicBezTo>
                <a:cubicBezTo>
                  <a:pt x="269" y="200"/>
                  <a:pt x="257" y="216"/>
                  <a:pt x="247" y="233"/>
                </a:cubicBezTo>
                <a:cubicBezTo>
                  <a:pt x="243" y="239"/>
                  <a:pt x="240" y="244"/>
                  <a:pt x="236" y="250"/>
                </a:cubicBezTo>
                <a:cubicBezTo>
                  <a:pt x="235" y="251"/>
                  <a:pt x="235" y="253"/>
                  <a:pt x="234" y="254"/>
                </a:cubicBezTo>
                <a:cubicBezTo>
                  <a:pt x="227" y="265"/>
                  <a:pt x="221" y="277"/>
                  <a:pt x="215" y="288"/>
                </a:cubicBezTo>
                <a:cubicBezTo>
                  <a:pt x="212" y="294"/>
                  <a:pt x="196" y="290"/>
                  <a:pt x="184" y="286"/>
                </a:cubicBezTo>
                <a:cubicBezTo>
                  <a:pt x="183" y="285"/>
                  <a:pt x="181" y="285"/>
                  <a:pt x="180" y="284"/>
                </a:cubicBezTo>
                <a:cubicBezTo>
                  <a:pt x="178" y="283"/>
                  <a:pt x="176" y="283"/>
                  <a:pt x="175" y="282"/>
                </a:cubicBezTo>
                <a:cubicBezTo>
                  <a:pt x="177" y="279"/>
                  <a:pt x="178" y="276"/>
                  <a:pt x="180" y="273"/>
                </a:cubicBezTo>
                <a:cubicBezTo>
                  <a:pt x="181" y="271"/>
                  <a:pt x="183" y="268"/>
                  <a:pt x="184" y="266"/>
                </a:cubicBezTo>
                <a:cubicBezTo>
                  <a:pt x="186" y="262"/>
                  <a:pt x="188" y="258"/>
                  <a:pt x="190" y="254"/>
                </a:cubicBezTo>
                <a:cubicBezTo>
                  <a:pt x="190" y="253"/>
                  <a:pt x="191" y="251"/>
                  <a:pt x="192" y="250"/>
                </a:cubicBezTo>
                <a:cubicBezTo>
                  <a:pt x="196" y="240"/>
                  <a:pt x="200" y="231"/>
                  <a:pt x="204" y="222"/>
                </a:cubicBezTo>
                <a:cubicBezTo>
                  <a:pt x="215" y="199"/>
                  <a:pt x="228" y="177"/>
                  <a:pt x="238" y="154"/>
                </a:cubicBezTo>
                <a:cubicBezTo>
                  <a:pt x="239" y="153"/>
                  <a:pt x="240" y="151"/>
                  <a:pt x="240" y="150"/>
                </a:cubicBezTo>
                <a:cubicBezTo>
                  <a:pt x="243" y="144"/>
                  <a:pt x="245" y="138"/>
                  <a:pt x="247" y="132"/>
                </a:cubicBezTo>
                <a:cubicBezTo>
                  <a:pt x="253" y="115"/>
                  <a:pt x="236" y="107"/>
                  <a:pt x="223" y="101"/>
                </a:cubicBezTo>
                <a:cubicBezTo>
                  <a:pt x="211" y="95"/>
                  <a:pt x="198" y="86"/>
                  <a:pt x="184" y="79"/>
                </a:cubicBezTo>
                <a:cubicBezTo>
                  <a:pt x="183" y="78"/>
                  <a:pt x="181" y="77"/>
                  <a:pt x="180" y="77"/>
                </a:cubicBezTo>
                <a:cubicBezTo>
                  <a:pt x="165" y="69"/>
                  <a:pt x="150" y="62"/>
                  <a:pt x="135" y="61"/>
                </a:cubicBezTo>
                <a:cubicBezTo>
                  <a:pt x="114" y="60"/>
                  <a:pt x="97" y="77"/>
                  <a:pt x="84" y="96"/>
                </a:cubicBezTo>
                <a:cubicBezTo>
                  <a:pt x="83" y="98"/>
                  <a:pt x="81" y="100"/>
                  <a:pt x="80" y="102"/>
                </a:cubicBezTo>
                <a:cubicBezTo>
                  <a:pt x="75" y="110"/>
                  <a:pt x="71" y="118"/>
                  <a:pt x="68" y="124"/>
                </a:cubicBezTo>
                <a:close/>
                <a:moveTo>
                  <a:pt x="114" y="75"/>
                </a:moveTo>
                <a:cubicBezTo>
                  <a:pt x="135" y="59"/>
                  <a:pt x="159" y="73"/>
                  <a:pt x="180" y="86"/>
                </a:cubicBezTo>
                <a:cubicBezTo>
                  <a:pt x="181" y="86"/>
                  <a:pt x="183" y="87"/>
                  <a:pt x="184" y="88"/>
                </a:cubicBezTo>
                <a:cubicBezTo>
                  <a:pt x="189" y="91"/>
                  <a:pt x="193" y="94"/>
                  <a:pt x="197" y="96"/>
                </a:cubicBezTo>
                <a:cubicBezTo>
                  <a:pt x="209" y="102"/>
                  <a:pt x="221" y="106"/>
                  <a:pt x="232" y="112"/>
                </a:cubicBezTo>
                <a:cubicBezTo>
                  <a:pt x="247" y="120"/>
                  <a:pt x="241" y="132"/>
                  <a:pt x="235" y="144"/>
                </a:cubicBezTo>
                <a:cubicBezTo>
                  <a:pt x="234" y="146"/>
                  <a:pt x="233" y="148"/>
                  <a:pt x="232" y="150"/>
                </a:cubicBezTo>
                <a:cubicBezTo>
                  <a:pt x="232" y="151"/>
                  <a:pt x="231" y="153"/>
                  <a:pt x="230" y="154"/>
                </a:cubicBezTo>
                <a:cubicBezTo>
                  <a:pt x="220" y="176"/>
                  <a:pt x="208" y="197"/>
                  <a:pt x="198" y="219"/>
                </a:cubicBezTo>
                <a:cubicBezTo>
                  <a:pt x="194" y="229"/>
                  <a:pt x="189" y="239"/>
                  <a:pt x="184" y="250"/>
                </a:cubicBezTo>
                <a:cubicBezTo>
                  <a:pt x="183" y="252"/>
                  <a:pt x="181" y="255"/>
                  <a:pt x="180" y="257"/>
                </a:cubicBezTo>
                <a:cubicBezTo>
                  <a:pt x="171" y="274"/>
                  <a:pt x="161" y="290"/>
                  <a:pt x="148" y="304"/>
                </a:cubicBezTo>
                <a:cubicBezTo>
                  <a:pt x="128" y="325"/>
                  <a:pt x="105" y="316"/>
                  <a:pt x="84" y="305"/>
                </a:cubicBezTo>
                <a:cubicBezTo>
                  <a:pt x="83" y="305"/>
                  <a:pt x="81" y="304"/>
                  <a:pt x="80" y="303"/>
                </a:cubicBezTo>
                <a:cubicBezTo>
                  <a:pt x="77" y="301"/>
                  <a:pt x="74" y="300"/>
                  <a:pt x="71" y="298"/>
                </a:cubicBezTo>
                <a:cubicBezTo>
                  <a:pt x="49" y="286"/>
                  <a:pt x="28" y="273"/>
                  <a:pt x="7" y="261"/>
                </a:cubicBezTo>
                <a:cubicBezTo>
                  <a:pt x="6" y="261"/>
                  <a:pt x="6" y="261"/>
                  <a:pt x="6" y="260"/>
                </a:cubicBezTo>
                <a:cubicBezTo>
                  <a:pt x="8" y="258"/>
                  <a:pt x="10" y="256"/>
                  <a:pt x="12" y="254"/>
                </a:cubicBezTo>
                <a:cubicBezTo>
                  <a:pt x="13" y="253"/>
                  <a:pt x="15" y="251"/>
                  <a:pt x="16" y="250"/>
                </a:cubicBezTo>
                <a:cubicBezTo>
                  <a:pt x="38" y="223"/>
                  <a:pt x="48" y="187"/>
                  <a:pt x="61" y="154"/>
                </a:cubicBezTo>
                <a:cubicBezTo>
                  <a:pt x="61" y="153"/>
                  <a:pt x="62" y="151"/>
                  <a:pt x="62" y="150"/>
                </a:cubicBezTo>
                <a:cubicBezTo>
                  <a:pt x="67" y="137"/>
                  <a:pt x="73" y="124"/>
                  <a:pt x="80" y="112"/>
                </a:cubicBezTo>
                <a:cubicBezTo>
                  <a:pt x="81" y="110"/>
                  <a:pt x="83" y="108"/>
                  <a:pt x="84" y="106"/>
                </a:cubicBezTo>
                <a:cubicBezTo>
                  <a:pt x="92" y="94"/>
                  <a:pt x="101" y="84"/>
                  <a:pt x="1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>
            <a:off x="5368925" y="736601"/>
            <a:ext cx="220662" cy="119063"/>
          </a:xfrm>
          <a:custGeom>
            <a:avLst/>
            <a:gdLst>
              <a:gd name="T0" fmla="*/ 2 w 90"/>
              <a:gd name="T1" fmla="*/ 4 h 49"/>
              <a:gd name="T2" fmla="*/ 48 w 90"/>
              <a:gd name="T3" fmla="*/ 26 h 49"/>
              <a:gd name="T4" fmla="*/ 66 w 90"/>
              <a:gd name="T5" fmla="*/ 37 h 49"/>
              <a:gd name="T6" fmla="*/ 70 w 90"/>
              <a:gd name="T7" fmla="*/ 40 h 49"/>
              <a:gd name="T8" fmla="*/ 87 w 90"/>
              <a:gd name="T9" fmla="*/ 49 h 49"/>
              <a:gd name="T10" fmla="*/ 89 w 90"/>
              <a:gd name="T11" fmla="*/ 46 h 49"/>
              <a:gd name="T12" fmla="*/ 70 w 90"/>
              <a:gd name="T13" fmla="*/ 31 h 49"/>
              <a:gd name="T14" fmla="*/ 66 w 90"/>
              <a:gd name="T15" fmla="*/ 29 h 49"/>
              <a:gd name="T16" fmla="*/ 3 w 90"/>
              <a:gd name="T17" fmla="*/ 1 h 49"/>
              <a:gd name="T18" fmla="*/ 2 w 90"/>
              <a:gd name="T19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49">
                <a:moveTo>
                  <a:pt x="2" y="4"/>
                </a:moveTo>
                <a:cubicBezTo>
                  <a:pt x="18" y="10"/>
                  <a:pt x="33" y="17"/>
                  <a:pt x="48" y="26"/>
                </a:cubicBezTo>
                <a:cubicBezTo>
                  <a:pt x="54" y="29"/>
                  <a:pt x="60" y="33"/>
                  <a:pt x="66" y="37"/>
                </a:cubicBezTo>
                <a:cubicBezTo>
                  <a:pt x="67" y="38"/>
                  <a:pt x="69" y="39"/>
                  <a:pt x="70" y="40"/>
                </a:cubicBezTo>
                <a:cubicBezTo>
                  <a:pt x="76" y="43"/>
                  <a:pt x="81" y="46"/>
                  <a:pt x="87" y="49"/>
                </a:cubicBezTo>
                <a:cubicBezTo>
                  <a:pt x="89" y="49"/>
                  <a:pt x="90" y="47"/>
                  <a:pt x="89" y="46"/>
                </a:cubicBezTo>
                <a:cubicBezTo>
                  <a:pt x="83" y="41"/>
                  <a:pt x="77" y="36"/>
                  <a:pt x="70" y="31"/>
                </a:cubicBezTo>
                <a:cubicBezTo>
                  <a:pt x="69" y="30"/>
                  <a:pt x="67" y="30"/>
                  <a:pt x="66" y="29"/>
                </a:cubicBezTo>
                <a:cubicBezTo>
                  <a:pt x="46" y="17"/>
                  <a:pt x="23" y="7"/>
                  <a:pt x="3" y="1"/>
                </a:cubicBezTo>
                <a:cubicBezTo>
                  <a:pt x="1" y="0"/>
                  <a:pt x="0" y="3"/>
                  <a:pt x="2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/>
          </p:cNvSpPr>
          <p:nvPr/>
        </p:nvSpPr>
        <p:spPr bwMode="auto">
          <a:xfrm>
            <a:off x="5330825" y="768351"/>
            <a:ext cx="234950" cy="100013"/>
          </a:xfrm>
          <a:custGeom>
            <a:avLst/>
            <a:gdLst>
              <a:gd name="T0" fmla="*/ 1 w 96"/>
              <a:gd name="T1" fmla="*/ 3 h 41"/>
              <a:gd name="T2" fmla="*/ 82 w 96"/>
              <a:gd name="T3" fmla="*/ 37 h 41"/>
              <a:gd name="T4" fmla="*/ 86 w 96"/>
              <a:gd name="T5" fmla="*/ 38 h 41"/>
              <a:gd name="T6" fmla="*/ 94 w 96"/>
              <a:gd name="T7" fmla="*/ 40 h 41"/>
              <a:gd name="T8" fmla="*/ 95 w 96"/>
              <a:gd name="T9" fmla="*/ 38 h 41"/>
              <a:gd name="T10" fmla="*/ 86 w 96"/>
              <a:gd name="T11" fmla="*/ 32 h 41"/>
              <a:gd name="T12" fmla="*/ 82 w 96"/>
              <a:gd name="T13" fmla="*/ 30 h 41"/>
              <a:gd name="T14" fmla="*/ 2 w 96"/>
              <a:gd name="T15" fmla="*/ 0 h 41"/>
              <a:gd name="T16" fmla="*/ 1 w 96"/>
              <a:gd name="T1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41">
                <a:moveTo>
                  <a:pt x="1" y="3"/>
                </a:moveTo>
                <a:cubicBezTo>
                  <a:pt x="27" y="16"/>
                  <a:pt x="55" y="27"/>
                  <a:pt x="82" y="37"/>
                </a:cubicBezTo>
                <a:cubicBezTo>
                  <a:pt x="83" y="37"/>
                  <a:pt x="85" y="37"/>
                  <a:pt x="86" y="38"/>
                </a:cubicBezTo>
                <a:cubicBezTo>
                  <a:pt x="89" y="39"/>
                  <a:pt x="91" y="40"/>
                  <a:pt x="94" y="40"/>
                </a:cubicBezTo>
                <a:cubicBezTo>
                  <a:pt x="95" y="41"/>
                  <a:pt x="96" y="39"/>
                  <a:pt x="95" y="38"/>
                </a:cubicBezTo>
                <a:cubicBezTo>
                  <a:pt x="92" y="36"/>
                  <a:pt x="89" y="34"/>
                  <a:pt x="86" y="32"/>
                </a:cubicBezTo>
                <a:cubicBezTo>
                  <a:pt x="85" y="32"/>
                  <a:pt x="83" y="31"/>
                  <a:pt x="82" y="30"/>
                </a:cubicBezTo>
                <a:cubicBezTo>
                  <a:pt x="58" y="16"/>
                  <a:pt x="29" y="5"/>
                  <a:pt x="2" y="0"/>
                </a:cubicBezTo>
                <a:cubicBezTo>
                  <a:pt x="1" y="0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5327650" y="811213"/>
            <a:ext cx="249237" cy="138113"/>
          </a:xfrm>
          <a:custGeom>
            <a:avLst/>
            <a:gdLst>
              <a:gd name="T0" fmla="*/ 45 w 102"/>
              <a:gd name="T1" fmla="*/ 26 h 56"/>
              <a:gd name="T2" fmla="*/ 57 w 102"/>
              <a:gd name="T3" fmla="*/ 32 h 56"/>
              <a:gd name="T4" fmla="*/ 64 w 102"/>
              <a:gd name="T5" fmla="*/ 36 h 56"/>
              <a:gd name="T6" fmla="*/ 83 w 102"/>
              <a:gd name="T7" fmla="*/ 47 h 56"/>
              <a:gd name="T8" fmla="*/ 87 w 102"/>
              <a:gd name="T9" fmla="*/ 49 h 56"/>
              <a:gd name="T10" fmla="*/ 100 w 102"/>
              <a:gd name="T11" fmla="*/ 56 h 56"/>
              <a:gd name="T12" fmla="*/ 101 w 102"/>
              <a:gd name="T13" fmla="*/ 54 h 56"/>
              <a:gd name="T14" fmla="*/ 87 w 102"/>
              <a:gd name="T15" fmla="*/ 42 h 56"/>
              <a:gd name="T16" fmla="*/ 83 w 102"/>
              <a:gd name="T17" fmla="*/ 39 h 56"/>
              <a:gd name="T18" fmla="*/ 78 w 102"/>
              <a:gd name="T19" fmla="*/ 36 h 56"/>
              <a:gd name="T20" fmla="*/ 70 w 102"/>
              <a:gd name="T21" fmla="*/ 32 h 56"/>
              <a:gd name="T22" fmla="*/ 53 w 102"/>
              <a:gd name="T23" fmla="*/ 24 h 56"/>
              <a:gd name="T24" fmla="*/ 1 w 102"/>
              <a:gd name="T25" fmla="*/ 0 h 56"/>
              <a:gd name="T26" fmla="*/ 0 w 102"/>
              <a:gd name="T27" fmla="*/ 1 h 56"/>
              <a:gd name="T28" fmla="*/ 45 w 102"/>
              <a:gd name="T29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56">
                <a:moveTo>
                  <a:pt x="45" y="26"/>
                </a:moveTo>
                <a:cubicBezTo>
                  <a:pt x="49" y="28"/>
                  <a:pt x="53" y="30"/>
                  <a:pt x="57" y="32"/>
                </a:cubicBezTo>
                <a:cubicBezTo>
                  <a:pt x="59" y="33"/>
                  <a:pt x="62" y="35"/>
                  <a:pt x="64" y="36"/>
                </a:cubicBezTo>
                <a:cubicBezTo>
                  <a:pt x="70" y="40"/>
                  <a:pt x="77" y="44"/>
                  <a:pt x="83" y="47"/>
                </a:cubicBezTo>
                <a:cubicBezTo>
                  <a:pt x="84" y="48"/>
                  <a:pt x="86" y="49"/>
                  <a:pt x="87" y="49"/>
                </a:cubicBezTo>
                <a:cubicBezTo>
                  <a:pt x="91" y="52"/>
                  <a:pt x="96" y="54"/>
                  <a:pt x="100" y="56"/>
                </a:cubicBezTo>
                <a:cubicBezTo>
                  <a:pt x="101" y="56"/>
                  <a:pt x="102" y="55"/>
                  <a:pt x="101" y="54"/>
                </a:cubicBezTo>
                <a:cubicBezTo>
                  <a:pt x="97" y="49"/>
                  <a:pt x="92" y="45"/>
                  <a:pt x="87" y="42"/>
                </a:cubicBezTo>
                <a:cubicBezTo>
                  <a:pt x="86" y="41"/>
                  <a:pt x="84" y="40"/>
                  <a:pt x="83" y="39"/>
                </a:cubicBezTo>
                <a:cubicBezTo>
                  <a:pt x="81" y="38"/>
                  <a:pt x="79" y="37"/>
                  <a:pt x="78" y="36"/>
                </a:cubicBezTo>
                <a:cubicBezTo>
                  <a:pt x="75" y="35"/>
                  <a:pt x="72" y="33"/>
                  <a:pt x="70" y="32"/>
                </a:cubicBezTo>
                <a:cubicBezTo>
                  <a:pt x="64" y="29"/>
                  <a:pt x="58" y="26"/>
                  <a:pt x="53" y="24"/>
                </a:cubicBezTo>
                <a:cubicBezTo>
                  <a:pt x="36" y="15"/>
                  <a:pt x="17" y="9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4" y="11"/>
                  <a:pt x="29" y="18"/>
                  <a:pt x="45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/>
          </p:cNvSpPr>
          <p:nvPr/>
        </p:nvSpPr>
        <p:spPr bwMode="auto">
          <a:xfrm>
            <a:off x="5300663" y="855663"/>
            <a:ext cx="255587" cy="130175"/>
          </a:xfrm>
          <a:custGeom>
            <a:avLst/>
            <a:gdLst>
              <a:gd name="T0" fmla="*/ 2 w 104"/>
              <a:gd name="T1" fmla="*/ 3 h 53"/>
              <a:gd name="T2" fmla="*/ 20 w 104"/>
              <a:gd name="T3" fmla="*/ 14 h 53"/>
              <a:gd name="T4" fmla="*/ 28 w 104"/>
              <a:gd name="T5" fmla="*/ 18 h 53"/>
              <a:gd name="T6" fmla="*/ 94 w 104"/>
              <a:gd name="T7" fmla="*/ 48 h 53"/>
              <a:gd name="T8" fmla="*/ 98 w 104"/>
              <a:gd name="T9" fmla="*/ 51 h 53"/>
              <a:gd name="T10" fmla="*/ 102 w 104"/>
              <a:gd name="T11" fmla="*/ 53 h 53"/>
              <a:gd name="T12" fmla="*/ 103 w 104"/>
              <a:gd name="T13" fmla="*/ 51 h 53"/>
              <a:gd name="T14" fmla="*/ 98 w 104"/>
              <a:gd name="T15" fmla="*/ 46 h 53"/>
              <a:gd name="T16" fmla="*/ 94 w 104"/>
              <a:gd name="T17" fmla="*/ 43 h 53"/>
              <a:gd name="T18" fmla="*/ 49 w 104"/>
              <a:gd name="T19" fmla="*/ 18 h 53"/>
              <a:gd name="T20" fmla="*/ 39 w 104"/>
              <a:gd name="T21" fmla="*/ 14 h 53"/>
              <a:gd name="T22" fmla="*/ 3 w 104"/>
              <a:gd name="T23" fmla="*/ 1 h 53"/>
              <a:gd name="T24" fmla="*/ 2 w 104"/>
              <a:gd name="T25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3">
                <a:moveTo>
                  <a:pt x="2" y="3"/>
                </a:moveTo>
                <a:cubicBezTo>
                  <a:pt x="7" y="7"/>
                  <a:pt x="14" y="11"/>
                  <a:pt x="20" y="14"/>
                </a:cubicBezTo>
                <a:cubicBezTo>
                  <a:pt x="23" y="15"/>
                  <a:pt x="25" y="17"/>
                  <a:pt x="28" y="18"/>
                </a:cubicBezTo>
                <a:cubicBezTo>
                  <a:pt x="50" y="28"/>
                  <a:pt x="73" y="37"/>
                  <a:pt x="94" y="48"/>
                </a:cubicBezTo>
                <a:cubicBezTo>
                  <a:pt x="95" y="49"/>
                  <a:pt x="97" y="50"/>
                  <a:pt x="98" y="51"/>
                </a:cubicBezTo>
                <a:cubicBezTo>
                  <a:pt x="99" y="51"/>
                  <a:pt x="100" y="52"/>
                  <a:pt x="102" y="53"/>
                </a:cubicBezTo>
                <a:cubicBezTo>
                  <a:pt x="103" y="53"/>
                  <a:pt x="104" y="52"/>
                  <a:pt x="103" y="51"/>
                </a:cubicBezTo>
                <a:cubicBezTo>
                  <a:pt x="101" y="49"/>
                  <a:pt x="100" y="48"/>
                  <a:pt x="98" y="46"/>
                </a:cubicBezTo>
                <a:cubicBezTo>
                  <a:pt x="97" y="45"/>
                  <a:pt x="95" y="44"/>
                  <a:pt x="94" y="43"/>
                </a:cubicBezTo>
                <a:cubicBezTo>
                  <a:pt x="80" y="32"/>
                  <a:pt x="65" y="25"/>
                  <a:pt x="49" y="18"/>
                </a:cubicBezTo>
                <a:cubicBezTo>
                  <a:pt x="45" y="17"/>
                  <a:pt x="42" y="15"/>
                  <a:pt x="39" y="14"/>
                </a:cubicBezTo>
                <a:cubicBezTo>
                  <a:pt x="27" y="9"/>
                  <a:pt x="14" y="5"/>
                  <a:pt x="3" y="1"/>
                </a:cubicBezTo>
                <a:cubicBezTo>
                  <a:pt x="1" y="0"/>
                  <a:pt x="0" y="3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5313363" y="1089026"/>
            <a:ext cx="103187" cy="53975"/>
          </a:xfrm>
          <a:custGeom>
            <a:avLst/>
            <a:gdLst>
              <a:gd name="T0" fmla="*/ 35 w 42"/>
              <a:gd name="T1" fmla="*/ 19 h 22"/>
              <a:gd name="T2" fmla="*/ 40 w 42"/>
              <a:gd name="T3" fmla="*/ 21 h 22"/>
              <a:gd name="T4" fmla="*/ 41 w 42"/>
              <a:gd name="T5" fmla="*/ 19 h 22"/>
              <a:gd name="T6" fmla="*/ 40 w 42"/>
              <a:gd name="T7" fmla="*/ 19 h 22"/>
              <a:gd name="T8" fmla="*/ 1 w 42"/>
              <a:gd name="T9" fmla="*/ 1 h 22"/>
              <a:gd name="T10" fmla="*/ 1 w 42"/>
              <a:gd name="T11" fmla="*/ 2 h 22"/>
              <a:gd name="T12" fmla="*/ 35 w 42"/>
              <a:gd name="T13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2">
                <a:moveTo>
                  <a:pt x="35" y="19"/>
                </a:moveTo>
                <a:cubicBezTo>
                  <a:pt x="36" y="20"/>
                  <a:pt x="38" y="21"/>
                  <a:pt x="40" y="21"/>
                </a:cubicBezTo>
                <a:cubicBezTo>
                  <a:pt x="41" y="22"/>
                  <a:pt x="42" y="20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28" y="11"/>
                  <a:pt x="15" y="4"/>
                  <a:pt x="1" y="1"/>
                </a:cubicBezTo>
                <a:cubicBezTo>
                  <a:pt x="0" y="0"/>
                  <a:pt x="0" y="2"/>
                  <a:pt x="1" y="2"/>
                </a:cubicBezTo>
                <a:cubicBezTo>
                  <a:pt x="12" y="7"/>
                  <a:pt x="23" y="14"/>
                  <a:pt x="3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5318125" y="1130301"/>
            <a:ext cx="109537" cy="71438"/>
          </a:xfrm>
          <a:custGeom>
            <a:avLst/>
            <a:gdLst>
              <a:gd name="T0" fmla="*/ 16 w 45"/>
              <a:gd name="T1" fmla="*/ 6 h 29"/>
              <a:gd name="T2" fmla="*/ 7 w 45"/>
              <a:gd name="T3" fmla="*/ 2 h 29"/>
              <a:gd name="T4" fmla="*/ 2 w 45"/>
              <a:gd name="T5" fmla="*/ 0 h 29"/>
              <a:gd name="T6" fmla="*/ 0 w 45"/>
              <a:gd name="T7" fmla="*/ 2 h 29"/>
              <a:gd name="T8" fmla="*/ 1 w 45"/>
              <a:gd name="T9" fmla="*/ 3 h 29"/>
              <a:gd name="T10" fmla="*/ 5 w 45"/>
              <a:gd name="T11" fmla="*/ 6 h 29"/>
              <a:gd name="T12" fmla="*/ 43 w 45"/>
              <a:gd name="T13" fmla="*/ 29 h 29"/>
              <a:gd name="T14" fmla="*/ 44 w 45"/>
              <a:gd name="T15" fmla="*/ 26 h 29"/>
              <a:gd name="T16" fmla="*/ 16 w 45"/>
              <a:gd name="T17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29">
                <a:moveTo>
                  <a:pt x="16" y="6"/>
                </a:moveTo>
                <a:cubicBezTo>
                  <a:pt x="13" y="5"/>
                  <a:pt x="10" y="3"/>
                  <a:pt x="7" y="2"/>
                </a:cubicBezTo>
                <a:cubicBezTo>
                  <a:pt x="5" y="1"/>
                  <a:pt x="4" y="1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2" y="4"/>
                  <a:pt x="3" y="5"/>
                  <a:pt x="5" y="6"/>
                </a:cubicBezTo>
                <a:cubicBezTo>
                  <a:pt x="16" y="15"/>
                  <a:pt x="30" y="24"/>
                  <a:pt x="43" y="29"/>
                </a:cubicBezTo>
                <a:cubicBezTo>
                  <a:pt x="44" y="29"/>
                  <a:pt x="45" y="27"/>
                  <a:pt x="44" y="26"/>
                </a:cubicBezTo>
                <a:cubicBezTo>
                  <a:pt x="36" y="19"/>
                  <a:pt x="26" y="11"/>
                  <a:pt x="16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5273675" y="1169988"/>
            <a:ext cx="127000" cy="50800"/>
          </a:xfrm>
          <a:custGeom>
            <a:avLst/>
            <a:gdLst>
              <a:gd name="T0" fmla="*/ 4 w 52"/>
              <a:gd name="T1" fmla="*/ 1 h 21"/>
              <a:gd name="T2" fmla="*/ 2 w 52"/>
              <a:gd name="T3" fmla="*/ 4 h 21"/>
              <a:gd name="T4" fmla="*/ 5 w 52"/>
              <a:gd name="T5" fmla="*/ 6 h 21"/>
              <a:gd name="T6" fmla="*/ 9 w 52"/>
              <a:gd name="T7" fmla="*/ 8 h 21"/>
              <a:gd name="T8" fmla="*/ 49 w 52"/>
              <a:gd name="T9" fmla="*/ 21 h 21"/>
              <a:gd name="T10" fmla="*/ 50 w 52"/>
              <a:gd name="T11" fmla="*/ 17 h 21"/>
              <a:gd name="T12" fmla="*/ 9 w 52"/>
              <a:gd name="T13" fmla="*/ 2 h 21"/>
              <a:gd name="T14" fmla="*/ 5 w 52"/>
              <a:gd name="T15" fmla="*/ 1 h 21"/>
              <a:gd name="T16" fmla="*/ 4 w 52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1">
                <a:moveTo>
                  <a:pt x="4" y="1"/>
                </a:moveTo>
                <a:cubicBezTo>
                  <a:pt x="2" y="0"/>
                  <a:pt x="0" y="3"/>
                  <a:pt x="2" y="4"/>
                </a:cubicBezTo>
                <a:cubicBezTo>
                  <a:pt x="3" y="5"/>
                  <a:pt x="4" y="5"/>
                  <a:pt x="5" y="6"/>
                </a:cubicBezTo>
                <a:cubicBezTo>
                  <a:pt x="6" y="6"/>
                  <a:pt x="8" y="7"/>
                  <a:pt x="9" y="8"/>
                </a:cubicBezTo>
                <a:cubicBezTo>
                  <a:pt x="22" y="13"/>
                  <a:pt x="36" y="19"/>
                  <a:pt x="49" y="21"/>
                </a:cubicBezTo>
                <a:cubicBezTo>
                  <a:pt x="51" y="21"/>
                  <a:pt x="52" y="18"/>
                  <a:pt x="50" y="17"/>
                </a:cubicBezTo>
                <a:cubicBezTo>
                  <a:pt x="38" y="11"/>
                  <a:pt x="23" y="5"/>
                  <a:pt x="9" y="2"/>
                </a:cubicBezTo>
                <a:cubicBezTo>
                  <a:pt x="8" y="2"/>
                  <a:pt x="6" y="1"/>
                  <a:pt x="5" y="1"/>
                </a:cubicBezTo>
                <a:cubicBezTo>
                  <a:pt x="5" y="1"/>
                  <a:pt x="4" y="1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819775" y="1098551"/>
            <a:ext cx="71437" cy="147638"/>
          </a:xfrm>
          <a:custGeom>
            <a:avLst/>
            <a:gdLst>
              <a:gd name="T0" fmla="*/ 5 w 29"/>
              <a:gd name="T1" fmla="*/ 58 h 60"/>
              <a:gd name="T2" fmla="*/ 17 w 29"/>
              <a:gd name="T3" fmla="*/ 31 h 60"/>
              <a:gd name="T4" fmla="*/ 23 w 29"/>
              <a:gd name="T5" fmla="*/ 19 h 60"/>
              <a:gd name="T6" fmla="*/ 25 w 29"/>
              <a:gd name="T7" fmla="*/ 15 h 60"/>
              <a:gd name="T8" fmla="*/ 29 w 29"/>
              <a:gd name="T9" fmla="*/ 4 h 60"/>
              <a:gd name="T10" fmla="*/ 24 w 29"/>
              <a:gd name="T11" fmla="*/ 2 h 60"/>
              <a:gd name="T12" fmla="*/ 17 w 29"/>
              <a:gd name="T13" fmla="*/ 15 h 60"/>
              <a:gd name="T14" fmla="*/ 15 w 29"/>
              <a:gd name="T15" fmla="*/ 19 h 60"/>
              <a:gd name="T16" fmla="*/ 9 w 29"/>
              <a:gd name="T17" fmla="*/ 31 h 60"/>
              <a:gd name="T18" fmla="*/ 1 w 29"/>
              <a:gd name="T19" fmla="*/ 57 h 60"/>
              <a:gd name="T20" fmla="*/ 5 w 29"/>
              <a:gd name="T2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60">
                <a:moveTo>
                  <a:pt x="5" y="58"/>
                </a:moveTo>
                <a:cubicBezTo>
                  <a:pt x="10" y="50"/>
                  <a:pt x="13" y="40"/>
                  <a:pt x="17" y="31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8"/>
                  <a:pt x="24" y="16"/>
                  <a:pt x="25" y="15"/>
                </a:cubicBezTo>
                <a:cubicBezTo>
                  <a:pt x="26" y="11"/>
                  <a:pt x="28" y="8"/>
                  <a:pt x="29" y="4"/>
                </a:cubicBezTo>
                <a:cubicBezTo>
                  <a:pt x="29" y="2"/>
                  <a:pt x="26" y="0"/>
                  <a:pt x="24" y="2"/>
                </a:cubicBezTo>
                <a:cubicBezTo>
                  <a:pt x="22" y="7"/>
                  <a:pt x="20" y="11"/>
                  <a:pt x="17" y="15"/>
                </a:cubicBezTo>
                <a:cubicBezTo>
                  <a:pt x="17" y="16"/>
                  <a:pt x="16" y="18"/>
                  <a:pt x="15" y="19"/>
                </a:cubicBezTo>
                <a:cubicBezTo>
                  <a:pt x="13" y="23"/>
                  <a:pt x="11" y="27"/>
                  <a:pt x="9" y="31"/>
                </a:cubicBezTo>
                <a:cubicBezTo>
                  <a:pt x="5" y="39"/>
                  <a:pt x="0" y="48"/>
                  <a:pt x="1" y="57"/>
                </a:cubicBezTo>
                <a:cubicBezTo>
                  <a:pt x="1" y="59"/>
                  <a:pt x="4" y="60"/>
                  <a:pt x="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72163" y="1150938"/>
            <a:ext cx="50800" cy="117475"/>
          </a:xfrm>
          <a:custGeom>
            <a:avLst/>
            <a:gdLst>
              <a:gd name="T0" fmla="*/ 16 w 21"/>
              <a:gd name="T1" fmla="*/ 3 h 48"/>
              <a:gd name="T2" fmla="*/ 0 w 21"/>
              <a:gd name="T3" fmla="*/ 45 h 48"/>
              <a:gd name="T4" fmla="*/ 3 w 21"/>
              <a:gd name="T5" fmla="*/ 46 h 48"/>
              <a:gd name="T6" fmla="*/ 20 w 21"/>
              <a:gd name="T7" fmla="*/ 5 h 48"/>
              <a:gd name="T8" fmla="*/ 16 w 21"/>
              <a:gd name="T9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16" y="3"/>
                </a:moveTo>
                <a:cubicBezTo>
                  <a:pt x="9" y="16"/>
                  <a:pt x="3" y="31"/>
                  <a:pt x="0" y="45"/>
                </a:cubicBezTo>
                <a:cubicBezTo>
                  <a:pt x="0" y="47"/>
                  <a:pt x="2" y="48"/>
                  <a:pt x="3" y="46"/>
                </a:cubicBezTo>
                <a:cubicBezTo>
                  <a:pt x="9" y="33"/>
                  <a:pt x="13" y="18"/>
                  <a:pt x="20" y="5"/>
                </a:cubicBezTo>
                <a:cubicBezTo>
                  <a:pt x="21" y="3"/>
                  <a:pt x="17" y="0"/>
                  <a:pt x="16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75125" y="3198813"/>
            <a:ext cx="322262" cy="449263"/>
          </a:xfrm>
          <a:custGeom>
            <a:avLst/>
            <a:gdLst>
              <a:gd name="T0" fmla="*/ 7 w 132"/>
              <a:gd name="T1" fmla="*/ 42 h 183"/>
              <a:gd name="T2" fmla="*/ 1 w 132"/>
              <a:gd name="T3" fmla="*/ 62 h 183"/>
              <a:gd name="T4" fmla="*/ 4 w 132"/>
              <a:gd name="T5" fmla="*/ 68 h 183"/>
              <a:gd name="T6" fmla="*/ 36 w 132"/>
              <a:gd name="T7" fmla="*/ 68 h 183"/>
              <a:gd name="T8" fmla="*/ 41 w 132"/>
              <a:gd name="T9" fmla="*/ 58 h 183"/>
              <a:gd name="T10" fmla="*/ 58 w 132"/>
              <a:gd name="T11" fmla="*/ 47 h 183"/>
              <a:gd name="T12" fmla="*/ 82 w 132"/>
              <a:gd name="T13" fmla="*/ 58 h 183"/>
              <a:gd name="T14" fmla="*/ 75 w 132"/>
              <a:gd name="T15" fmla="*/ 97 h 183"/>
              <a:gd name="T16" fmla="*/ 54 w 132"/>
              <a:gd name="T17" fmla="*/ 135 h 183"/>
              <a:gd name="T18" fmla="*/ 39 w 132"/>
              <a:gd name="T19" fmla="*/ 162 h 183"/>
              <a:gd name="T20" fmla="*/ 37 w 132"/>
              <a:gd name="T21" fmla="*/ 180 h 183"/>
              <a:gd name="T22" fmla="*/ 58 w 132"/>
              <a:gd name="T23" fmla="*/ 183 h 183"/>
              <a:gd name="T24" fmla="*/ 71 w 132"/>
              <a:gd name="T25" fmla="*/ 180 h 183"/>
              <a:gd name="T26" fmla="*/ 81 w 132"/>
              <a:gd name="T27" fmla="*/ 158 h 183"/>
              <a:gd name="T28" fmla="*/ 132 w 132"/>
              <a:gd name="T29" fmla="*/ 58 h 183"/>
              <a:gd name="T30" fmla="*/ 58 w 132"/>
              <a:gd name="T31" fmla="*/ 2 h 183"/>
              <a:gd name="T32" fmla="*/ 7 w 132"/>
              <a:gd name="T33" fmla="*/ 41 h 183"/>
              <a:gd name="T34" fmla="*/ 125 w 132"/>
              <a:gd name="T35" fmla="*/ 62 h 183"/>
              <a:gd name="T36" fmla="*/ 72 w 132"/>
              <a:gd name="T37" fmla="*/ 154 h 183"/>
              <a:gd name="T38" fmla="*/ 68 w 132"/>
              <a:gd name="T39" fmla="*/ 162 h 183"/>
              <a:gd name="T40" fmla="*/ 54 w 132"/>
              <a:gd name="T41" fmla="*/ 173 h 183"/>
              <a:gd name="T42" fmla="*/ 51 w 132"/>
              <a:gd name="T43" fmla="*/ 162 h 183"/>
              <a:gd name="T44" fmla="*/ 54 w 132"/>
              <a:gd name="T45" fmla="*/ 156 h 183"/>
              <a:gd name="T46" fmla="*/ 65 w 132"/>
              <a:gd name="T47" fmla="*/ 136 h 183"/>
              <a:gd name="T48" fmla="*/ 109 w 132"/>
              <a:gd name="T49" fmla="*/ 66 h 183"/>
              <a:gd name="T50" fmla="*/ 123 w 132"/>
              <a:gd name="T51" fmla="*/ 62 h 183"/>
              <a:gd name="T52" fmla="*/ 120 w 132"/>
              <a:gd name="T53" fmla="*/ 58 h 183"/>
              <a:gd name="T54" fmla="*/ 94 w 132"/>
              <a:gd name="T55" fmla="*/ 61 h 183"/>
              <a:gd name="T56" fmla="*/ 80 w 132"/>
              <a:gd name="T57" fmla="*/ 42 h 183"/>
              <a:gd name="T58" fmla="*/ 54 w 132"/>
              <a:gd name="T59" fmla="*/ 39 h 183"/>
              <a:gd name="T60" fmla="*/ 36 w 132"/>
              <a:gd name="T61" fmla="*/ 51 h 183"/>
              <a:gd name="T62" fmla="*/ 30 w 132"/>
              <a:gd name="T63" fmla="*/ 61 h 183"/>
              <a:gd name="T64" fmla="*/ 23 w 132"/>
              <a:gd name="T65" fmla="*/ 63 h 183"/>
              <a:gd name="T66" fmla="*/ 16 w 132"/>
              <a:gd name="T67" fmla="*/ 58 h 183"/>
              <a:gd name="T68" fmla="*/ 13 w 132"/>
              <a:gd name="T69" fmla="*/ 37 h 183"/>
              <a:gd name="T70" fmla="*/ 58 w 132"/>
              <a:gd name="T71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183">
                <a:moveTo>
                  <a:pt x="7" y="41"/>
                </a:moveTo>
                <a:cubicBezTo>
                  <a:pt x="7" y="41"/>
                  <a:pt x="7" y="42"/>
                  <a:pt x="7" y="42"/>
                </a:cubicBezTo>
                <a:cubicBezTo>
                  <a:pt x="6" y="48"/>
                  <a:pt x="4" y="53"/>
                  <a:pt x="3" y="58"/>
                </a:cubicBezTo>
                <a:cubicBezTo>
                  <a:pt x="2" y="59"/>
                  <a:pt x="2" y="61"/>
                  <a:pt x="1" y="62"/>
                </a:cubicBezTo>
                <a:cubicBezTo>
                  <a:pt x="1" y="63"/>
                  <a:pt x="1" y="63"/>
                  <a:pt x="1" y="64"/>
                </a:cubicBezTo>
                <a:cubicBezTo>
                  <a:pt x="0" y="65"/>
                  <a:pt x="2" y="68"/>
                  <a:pt x="4" y="68"/>
                </a:cubicBezTo>
                <a:cubicBezTo>
                  <a:pt x="13" y="70"/>
                  <a:pt x="23" y="71"/>
                  <a:pt x="32" y="71"/>
                </a:cubicBezTo>
                <a:cubicBezTo>
                  <a:pt x="34" y="71"/>
                  <a:pt x="36" y="70"/>
                  <a:pt x="36" y="68"/>
                </a:cubicBezTo>
                <a:cubicBezTo>
                  <a:pt x="37" y="66"/>
                  <a:pt x="38" y="64"/>
                  <a:pt x="39" y="62"/>
                </a:cubicBezTo>
                <a:cubicBezTo>
                  <a:pt x="39" y="61"/>
                  <a:pt x="40" y="59"/>
                  <a:pt x="41" y="58"/>
                </a:cubicBezTo>
                <a:cubicBezTo>
                  <a:pt x="44" y="53"/>
                  <a:pt x="49" y="50"/>
                  <a:pt x="54" y="48"/>
                </a:cubicBezTo>
                <a:cubicBezTo>
                  <a:pt x="55" y="48"/>
                  <a:pt x="57" y="48"/>
                  <a:pt x="58" y="47"/>
                </a:cubicBezTo>
                <a:cubicBezTo>
                  <a:pt x="61" y="47"/>
                  <a:pt x="64" y="47"/>
                  <a:pt x="68" y="48"/>
                </a:cubicBezTo>
                <a:cubicBezTo>
                  <a:pt x="76" y="49"/>
                  <a:pt x="80" y="53"/>
                  <a:pt x="82" y="58"/>
                </a:cubicBezTo>
                <a:cubicBezTo>
                  <a:pt x="82" y="59"/>
                  <a:pt x="83" y="61"/>
                  <a:pt x="83" y="62"/>
                </a:cubicBezTo>
                <a:cubicBezTo>
                  <a:pt x="85" y="73"/>
                  <a:pt x="79" y="88"/>
                  <a:pt x="75" y="97"/>
                </a:cubicBezTo>
                <a:cubicBezTo>
                  <a:pt x="70" y="107"/>
                  <a:pt x="64" y="118"/>
                  <a:pt x="58" y="128"/>
                </a:cubicBezTo>
                <a:cubicBezTo>
                  <a:pt x="57" y="130"/>
                  <a:pt x="55" y="133"/>
                  <a:pt x="54" y="135"/>
                </a:cubicBezTo>
                <a:cubicBezTo>
                  <a:pt x="50" y="143"/>
                  <a:pt x="45" y="150"/>
                  <a:pt x="41" y="158"/>
                </a:cubicBezTo>
                <a:cubicBezTo>
                  <a:pt x="41" y="159"/>
                  <a:pt x="40" y="161"/>
                  <a:pt x="39" y="162"/>
                </a:cubicBezTo>
                <a:cubicBezTo>
                  <a:pt x="37" y="166"/>
                  <a:pt x="35" y="170"/>
                  <a:pt x="34" y="173"/>
                </a:cubicBezTo>
                <a:cubicBezTo>
                  <a:pt x="32" y="176"/>
                  <a:pt x="33" y="180"/>
                  <a:pt x="37" y="180"/>
                </a:cubicBezTo>
                <a:cubicBezTo>
                  <a:pt x="42" y="182"/>
                  <a:pt x="48" y="182"/>
                  <a:pt x="54" y="183"/>
                </a:cubicBezTo>
                <a:cubicBezTo>
                  <a:pt x="55" y="183"/>
                  <a:pt x="57" y="183"/>
                  <a:pt x="58" y="183"/>
                </a:cubicBezTo>
                <a:cubicBezTo>
                  <a:pt x="61" y="183"/>
                  <a:pt x="64" y="183"/>
                  <a:pt x="67" y="183"/>
                </a:cubicBezTo>
                <a:cubicBezTo>
                  <a:pt x="69" y="183"/>
                  <a:pt x="71" y="182"/>
                  <a:pt x="71" y="180"/>
                </a:cubicBezTo>
                <a:cubicBezTo>
                  <a:pt x="73" y="174"/>
                  <a:pt x="75" y="168"/>
                  <a:pt x="79" y="162"/>
                </a:cubicBezTo>
                <a:cubicBezTo>
                  <a:pt x="79" y="161"/>
                  <a:pt x="80" y="159"/>
                  <a:pt x="81" y="158"/>
                </a:cubicBezTo>
                <a:cubicBezTo>
                  <a:pt x="98" y="127"/>
                  <a:pt x="130" y="95"/>
                  <a:pt x="132" y="62"/>
                </a:cubicBezTo>
                <a:cubicBezTo>
                  <a:pt x="132" y="61"/>
                  <a:pt x="132" y="59"/>
                  <a:pt x="132" y="58"/>
                </a:cubicBezTo>
                <a:cubicBezTo>
                  <a:pt x="132" y="46"/>
                  <a:pt x="127" y="33"/>
                  <a:pt x="116" y="20"/>
                </a:cubicBezTo>
                <a:cubicBezTo>
                  <a:pt x="103" y="6"/>
                  <a:pt x="80" y="0"/>
                  <a:pt x="58" y="2"/>
                </a:cubicBezTo>
                <a:cubicBezTo>
                  <a:pt x="57" y="2"/>
                  <a:pt x="55" y="2"/>
                  <a:pt x="54" y="2"/>
                </a:cubicBezTo>
                <a:cubicBezTo>
                  <a:pt x="31" y="6"/>
                  <a:pt x="11" y="18"/>
                  <a:pt x="7" y="41"/>
                </a:cubicBezTo>
                <a:close/>
                <a:moveTo>
                  <a:pt x="125" y="58"/>
                </a:moveTo>
                <a:cubicBezTo>
                  <a:pt x="125" y="59"/>
                  <a:pt x="125" y="61"/>
                  <a:pt x="125" y="62"/>
                </a:cubicBezTo>
                <a:cubicBezTo>
                  <a:pt x="125" y="72"/>
                  <a:pt x="122" y="82"/>
                  <a:pt x="117" y="93"/>
                </a:cubicBezTo>
                <a:cubicBezTo>
                  <a:pt x="105" y="116"/>
                  <a:pt x="85" y="133"/>
                  <a:pt x="72" y="154"/>
                </a:cubicBezTo>
                <a:cubicBezTo>
                  <a:pt x="71" y="156"/>
                  <a:pt x="71" y="157"/>
                  <a:pt x="70" y="158"/>
                </a:cubicBezTo>
                <a:cubicBezTo>
                  <a:pt x="69" y="159"/>
                  <a:pt x="69" y="161"/>
                  <a:pt x="68" y="162"/>
                </a:cubicBezTo>
                <a:cubicBezTo>
                  <a:pt x="65" y="168"/>
                  <a:pt x="64" y="172"/>
                  <a:pt x="58" y="173"/>
                </a:cubicBezTo>
                <a:cubicBezTo>
                  <a:pt x="57" y="173"/>
                  <a:pt x="56" y="173"/>
                  <a:pt x="54" y="173"/>
                </a:cubicBezTo>
                <a:cubicBezTo>
                  <a:pt x="52" y="173"/>
                  <a:pt x="49" y="173"/>
                  <a:pt x="46" y="173"/>
                </a:cubicBezTo>
                <a:cubicBezTo>
                  <a:pt x="45" y="173"/>
                  <a:pt x="48" y="168"/>
                  <a:pt x="51" y="162"/>
                </a:cubicBezTo>
                <a:cubicBezTo>
                  <a:pt x="52" y="161"/>
                  <a:pt x="52" y="159"/>
                  <a:pt x="53" y="158"/>
                </a:cubicBezTo>
                <a:cubicBezTo>
                  <a:pt x="53" y="157"/>
                  <a:pt x="54" y="157"/>
                  <a:pt x="54" y="156"/>
                </a:cubicBezTo>
                <a:cubicBezTo>
                  <a:pt x="55" y="154"/>
                  <a:pt x="57" y="152"/>
                  <a:pt x="58" y="149"/>
                </a:cubicBezTo>
                <a:cubicBezTo>
                  <a:pt x="62" y="143"/>
                  <a:pt x="65" y="137"/>
                  <a:pt x="65" y="136"/>
                </a:cubicBezTo>
                <a:cubicBezTo>
                  <a:pt x="76" y="118"/>
                  <a:pt x="96" y="90"/>
                  <a:pt x="94" y="67"/>
                </a:cubicBezTo>
                <a:cubicBezTo>
                  <a:pt x="99" y="67"/>
                  <a:pt x="104" y="66"/>
                  <a:pt x="109" y="66"/>
                </a:cubicBezTo>
                <a:cubicBezTo>
                  <a:pt x="113" y="66"/>
                  <a:pt x="118" y="65"/>
                  <a:pt x="122" y="63"/>
                </a:cubicBezTo>
                <a:cubicBezTo>
                  <a:pt x="122" y="63"/>
                  <a:pt x="123" y="62"/>
                  <a:pt x="123" y="62"/>
                </a:cubicBezTo>
                <a:cubicBezTo>
                  <a:pt x="123" y="61"/>
                  <a:pt x="123" y="60"/>
                  <a:pt x="122" y="59"/>
                </a:cubicBezTo>
                <a:cubicBezTo>
                  <a:pt x="121" y="59"/>
                  <a:pt x="121" y="58"/>
                  <a:pt x="120" y="58"/>
                </a:cubicBezTo>
                <a:cubicBezTo>
                  <a:pt x="115" y="55"/>
                  <a:pt x="108" y="56"/>
                  <a:pt x="102" y="58"/>
                </a:cubicBezTo>
                <a:cubicBezTo>
                  <a:pt x="99" y="59"/>
                  <a:pt x="96" y="60"/>
                  <a:pt x="94" y="61"/>
                </a:cubicBezTo>
                <a:cubicBezTo>
                  <a:pt x="93" y="60"/>
                  <a:pt x="93" y="59"/>
                  <a:pt x="93" y="58"/>
                </a:cubicBezTo>
                <a:cubicBezTo>
                  <a:pt x="90" y="52"/>
                  <a:pt x="86" y="47"/>
                  <a:pt x="80" y="42"/>
                </a:cubicBezTo>
                <a:cubicBezTo>
                  <a:pt x="74" y="38"/>
                  <a:pt x="65" y="37"/>
                  <a:pt x="58" y="39"/>
                </a:cubicBezTo>
                <a:cubicBezTo>
                  <a:pt x="57" y="39"/>
                  <a:pt x="55" y="39"/>
                  <a:pt x="54" y="39"/>
                </a:cubicBezTo>
                <a:cubicBezTo>
                  <a:pt x="52" y="40"/>
                  <a:pt x="51" y="40"/>
                  <a:pt x="49" y="41"/>
                </a:cubicBezTo>
                <a:cubicBezTo>
                  <a:pt x="45" y="44"/>
                  <a:pt x="40" y="46"/>
                  <a:pt x="36" y="51"/>
                </a:cubicBezTo>
                <a:cubicBezTo>
                  <a:pt x="35" y="53"/>
                  <a:pt x="33" y="55"/>
                  <a:pt x="32" y="58"/>
                </a:cubicBezTo>
                <a:cubicBezTo>
                  <a:pt x="31" y="59"/>
                  <a:pt x="31" y="60"/>
                  <a:pt x="30" y="61"/>
                </a:cubicBezTo>
                <a:cubicBezTo>
                  <a:pt x="29" y="61"/>
                  <a:pt x="28" y="62"/>
                  <a:pt x="27" y="62"/>
                </a:cubicBezTo>
                <a:cubicBezTo>
                  <a:pt x="26" y="62"/>
                  <a:pt x="24" y="63"/>
                  <a:pt x="23" y="63"/>
                </a:cubicBezTo>
                <a:cubicBezTo>
                  <a:pt x="22" y="63"/>
                  <a:pt x="22" y="62"/>
                  <a:pt x="21" y="62"/>
                </a:cubicBezTo>
                <a:cubicBezTo>
                  <a:pt x="19" y="61"/>
                  <a:pt x="17" y="59"/>
                  <a:pt x="16" y="58"/>
                </a:cubicBezTo>
                <a:cubicBezTo>
                  <a:pt x="10" y="52"/>
                  <a:pt x="9" y="46"/>
                  <a:pt x="13" y="38"/>
                </a:cubicBezTo>
                <a:cubicBezTo>
                  <a:pt x="14" y="38"/>
                  <a:pt x="14" y="37"/>
                  <a:pt x="13" y="37"/>
                </a:cubicBezTo>
                <a:cubicBezTo>
                  <a:pt x="24" y="22"/>
                  <a:pt x="39" y="13"/>
                  <a:pt x="54" y="10"/>
                </a:cubicBezTo>
                <a:cubicBezTo>
                  <a:pt x="55" y="10"/>
                  <a:pt x="57" y="10"/>
                  <a:pt x="58" y="10"/>
                </a:cubicBezTo>
                <a:cubicBezTo>
                  <a:pt x="90" y="6"/>
                  <a:pt x="123" y="25"/>
                  <a:pt x="12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4224338" y="3719513"/>
            <a:ext cx="111125" cy="107950"/>
          </a:xfrm>
          <a:custGeom>
            <a:avLst/>
            <a:gdLst>
              <a:gd name="T0" fmla="*/ 38 w 46"/>
              <a:gd name="T1" fmla="*/ 4 h 44"/>
              <a:gd name="T2" fmla="*/ 34 w 46"/>
              <a:gd name="T3" fmla="*/ 2 h 44"/>
              <a:gd name="T4" fmla="*/ 23 w 46"/>
              <a:gd name="T5" fmla="*/ 0 h 44"/>
              <a:gd name="T6" fmla="*/ 20 w 46"/>
              <a:gd name="T7" fmla="*/ 0 h 44"/>
              <a:gd name="T8" fmla="*/ 10 w 46"/>
              <a:gd name="T9" fmla="*/ 3 h 44"/>
              <a:gd name="T10" fmla="*/ 0 w 46"/>
              <a:gd name="T11" fmla="*/ 20 h 44"/>
              <a:gd name="T12" fmla="*/ 30 w 46"/>
              <a:gd name="T13" fmla="*/ 40 h 44"/>
              <a:gd name="T14" fmla="*/ 34 w 46"/>
              <a:gd name="T15" fmla="*/ 38 h 44"/>
              <a:gd name="T16" fmla="*/ 38 w 46"/>
              <a:gd name="T17" fmla="*/ 36 h 44"/>
              <a:gd name="T18" fmla="*/ 46 w 46"/>
              <a:gd name="T19" fmla="*/ 18 h 44"/>
              <a:gd name="T20" fmla="*/ 38 w 46"/>
              <a:gd name="T21" fmla="*/ 4 h 44"/>
              <a:gd name="T22" fmla="*/ 34 w 46"/>
              <a:gd name="T23" fmla="*/ 21 h 44"/>
              <a:gd name="T24" fmla="*/ 29 w 46"/>
              <a:gd name="T25" fmla="*/ 29 h 44"/>
              <a:gd name="T26" fmla="*/ 10 w 46"/>
              <a:gd name="T27" fmla="*/ 23 h 44"/>
              <a:gd name="T28" fmla="*/ 16 w 46"/>
              <a:gd name="T29" fmla="*/ 10 h 44"/>
              <a:gd name="T30" fmla="*/ 19 w 46"/>
              <a:gd name="T31" fmla="*/ 12 h 44"/>
              <a:gd name="T32" fmla="*/ 34 w 46"/>
              <a:gd name="T33" fmla="*/ 17 h 44"/>
              <a:gd name="T34" fmla="*/ 34 w 46"/>
              <a:gd name="T35" fmla="*/ 17 h 44"/>
              <a:gd name="T36" fmla="*/ 34 w 46"/>
              <a:gd name="T3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38" y="4"/>
                </a:moveTo>
                <a:cubicBezTo>
                  <a:pt x="37" y="3"/>
                  <a:pt x="35" y="3"/>
                  <a:pt x="34" y="2"/>
                </a:cubicBezTo>
                <a:cubicBezTo>
                  <a:pt x="30" y="1"/>
                  <a:pt x="26" y="0"/>
                  <a:pt x="23" y="0"/>
                </a:cubicBezTo>
                <a:cubicBezTo>
                  <a:pt x="22" y="0"/>
                  <a:pt x="21" y="0"/>
                  <a:pt x="20" y="0"/>
                </a:cubicBezTo>
                <a:cubicBezTo>
                  <a:pt x="17" y="0"/>
                  <a:pt x="13" y="2"/>
                  <a:pt x="10" y="3"/>
                </a:cubicBezTo>
                <a:cubicBezTo>
                  <a:pt x="4" y="6"/>
                  <a:pt x="0" y="13"/>
                  <a:pt x="0" y="20"/>
                </a:cubicBezTo>
                <a:cubicBezTo>
                  <a:pt x="0" y="34"/>
                  <a:pt x="17" y="44"/>
                  <a:pt x="30" y="40"/>
                </a:cubicBezTo>
                <a:cubicBezTo>
                  <a:pt x="31" y="40"/>
                  <a:pt x="33" y="39"/>
                  <a:pt x="34" y="38"/>
                </a:cubicBezTo>
                <a:cubicBezTo>
                  <a:pt x="35" y="38"/>
                  <a:pt x="37" y="37"/>
                  <a:pt x="38" y="36"/>
                </a:cubicBezTo>
                <a:cubicBezTo>
                  <a:pt x="43" y="31"/>
                  <a:pt x="46" y="24"/>
                  <a:pt x="46" y="18"/>
                </a:cubicBezTo>
                <a:cubicBezTo>
                  <a:pt x="45" y="12"/>
                  <a:pt x="42" y="7"/>
                  <a:pt x="38" y="4"/>
                </a:cubicBezTo>
                <a:close/>
                <a:moveTo>
                  <a:pt x="34" y="21"/>
                </a:moveTo>
                <a:cubicBezTo>
                  <a:pt x="33" y="24"/>
                  <a:pt x="31" y="27"/>
                  <a:pt x="29" y="29"/>
                </a:cubicBezTo>
                <a:cubicBezTo>
                  <a:pt x="22" y="33"/>
                  <a:pt x="14" y="28"/>
                  <a:pt x="10" y="23"/>
                </a:cubicBezTo>
                <a:cubicBezTo>
                  <a:pt x="7" y="17"/>
                  <a:pt x="11" y="13"/>
                  <a:pt x="16" y="10"/>
                </a:cubicBezTo>
                <a:cubicBezTo>
                  <a:pt x="17" y="11"/>
                  <a:pt x="18" y="12"/>
                  <a:pt x="19" y="12"/>
                </a:cubicBezTo>
                <a:cubicBezTo>
                  <a:pt x="25" y="13"/>
                  <a:pt x="32" y="12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9"/>
                  <a:pt x="34" y="20"/>
                  <a:pt x="34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4397375" y="3302001"/>
            <a:ext cx="66675" cy="20638"/>
          </a:xfrm>
          <a:custGeom>
            <a:avLst/>
            <a:gdLst>
              <a:gd name="T0" fmla="*/ 3 w 27"/>
              <a:gd name="T1" fmla="*/ 8 h 8"/>
              <a:gd name="T2" fmla="*/ 25 w 27"/>
              <a:gd name="T3" fmla="*/ 7 h 8"/>
              <a:gd name="T4" fmla="*/ 26 w 27"/>
              <a:gd name="T5" fmla="*/ 4 h 8"/>
              <a:gd name="T6" fmla="*/ 2 w 27"/>
              <a:gd name="T7" fmla="*/ 5 h 8"/>
              <a:gd name="T8" fmla="*/ 3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3" y="8"/>
                </a:moveTo>
                <a:cubicBezTo>
                  <a:pt x="10" y="6"/>
                  <a:pt x="18" y="7"/>
                  <a:pt x="25" y="7"/>
                </a:cubicBezTo>
                <a:cubicBezTo>
                  <a:pt x="27" y="7"/>
                  <a:pt x="27" y="5"/>
                  <a:pt x="26" y="4"/>
                </a:cubicBezTo>
                <a:cubicBezTo>
                  <a:pt x="18" y="0"/>
                  <a:pt x="10" y="1"/>
                  <a:pt x="2" y="5"/>
                </a:cubicBezTo>
                <a:cubicBezTo>
                  <a:pt x="0" y="6"/>
                  <a:pt x="2" y="8"/>
                  <a:pt x="3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4292600" y="3827463"/>
            <a:ext cx="58737" cy="36513"/>
          </a:xfrm>
          <a:custGeom>
            <a:avLst/>
            <a:gdLst>
              <a:gd name="T0" fmla="*/ 21 w 24"/>
              <a:gd name="T1" fmla="*/ 6 h 15"/>
              <a:gd name="T2" fmla="*/ 23 w 24"/>
              <a:gd name="T3" fmla="*/ 4 h 15"/>
              <a:gd name="T4" fmla="*/ 24 w 24"/>
              <a:gd name="T5" fmla="*/ 2 h 15"/>
              <a:gd name="T6" fmla="*/ 22 w 24"/>
              <a:gd name="T7" fmla="*/ 0 h 15"/>
              <a:gd name="T8" fmla="*/ 14 w 24"/>
              <a:gd name="T9" fmla="*/ 2 h 15"/>
              <a:gd name="T10" fmla="*/ 6 w 24"/>
              <a:gd name="T11" fmla="*/ 7 h 15"/>
              <a:gd name="T12" fmla="*/ 2 w 24"/>
              <a:gd name="T13" fmla="*/ 10 h 15"/>
              <a:gd name="T14" fmla="*/ 3 w 24"/>
              <a:gd name="T15" fmla="*/ 15 h 15"/>
              <a:gd name="T16" fmla="*/ 6 w 24"/>
              <a:gd name="T17" fmla="*/ 14 h 15"/>
              <a:gd name="T18" fmla="*/ 10 w 24"/>
              <a:gd name="T19" fmla="*/ 13 h 15"/>
              <a:gd name="T20" fmla="*/ 21 w 24"/>
              <a:gd name="T21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5">
                <a:moveTo>
                  <a:pt x="21" y="6"/>
                </a:moveTo>
                <a:cubicBezTo>
                  <a:pt x="22" y="5"/>
                  <a:pt x="23" y="5"/>
                  <a:pt x="23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6" y="1"/>
                  <a:pt x="14" y="2"/>
                </a:cubicBezTo>
                <a:cubicBezTo>
                  <a:pt x="11" y="3"/>
                  <a:pt x="9" y="5"/>
                  <a:pt x="6" y="7"/>
                </a:cubicBezTo>
                <a:cubicBezTo>
                  <a:pt x="5" y="8"/>
                  <a:pt x="3" y="9"/>
                  <a:pt x="2" y="10"/>
                </a:cubicBezTo>
                <a:cubicBezTo>
                  <a:pt x="0" y="11"/>
                  <a:pt x="1" y="15"/>
                  <a:pt x="3" y="15"/>
                </a:cubicBezTo>
                <a:cubicBezTo>
                  <a:pt x="4" y="15"/>
                  <a:pt x="5" y="14"/>
                  <a:pt x="6" y="14"/>
                </a:cubicBezTo>
                <a:cubicBezTo>
                  <a:pt x="7" y="14"/>
                  <a:pt x="9" y="14"/>
                  <a:pt x="10" y="13"/>
                </a:cubicBezTo>
                <a:cubicBezTo>
                  <a:pt x="14" y="12"/>
                  <a:pt x="18" y="9"/>
                  <a:pt x="2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6843713" y="2106613"/>
            <a:ext cx="442912" cy="974725"/>
            <a:chOff x="6843713" y="2106613"/>
            <a:chExt cx="442912" cy="974725"/>
          </a:xfrm>
        </p:grpSpPr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029450" y="2349501"/>
              <a:ext cx="179387" cy="457200"/>
            </a:xfrm>
            <a:custGeom>
              <a:avLst/>
              <a:gdLst>
                <a:gd name="T0" fmla="*/ 68 w 73"/>
                <a:gd name="T1" fmla="*/ 0 h 187"/>
                <a:gd name="T2" fmla="*/ 53 w 73"/>
                <a:gd name="T3" fmla="*/ 5 h 187"/>
                <a:gd name="T4" fmla="*/ 44 w 73"/>
                <a:gd name="T5" fmla="*/ 9 h 187"/>
                <a:gd name="T6" fmla="*/ 2 w 73"/>
                <a:gd name="T7" fmla="*/ 36 h 187"/>
                <a:gd name="T8" fmla="*/ 0 w 73"/>
                <a:gd name="T9" fmla="*/ 40 h 187"/>
                <a:gd name="T10" fmla="*/ 19 w 73"/>
                <a:gd name="T11" fmla="*/ 105 h 187"/>
                <a:gd name="T12" fmla="*/ 20 w 73"/>
                <a:gd name="T13" fmla="*/ 109 h 187"/>
                <a:gd name="T14" fmla="*/ 53 w 73"/>
                <a:gd name="T15" fmla="*/ 184 h 187"/>
                <a:gd name="T16" fmla="*/ 59 w 73"/>
                <a:gd name="T17" fmla="*/ 182 h 187"/>
                <a:gd name="T18" fmla="*/ 67 w 73"/>
                <a:gd name="T19" fmla="*/ 109 h 187"/>
                <a:gd name="T20" fmla="*/ 67 w 73"/>
                <a:gd name="T21" fmla="*/ 105 h 187"/>
                <a:gd name="T22" fmla="*/ 68 w 73"/>
                <a:gd name="T23" fmla="*/ 92 h 187"/>
                <a:gd name="T24" fmla="*/ 69 w 73"/>
                <a:gd name="T25" fmla="*/ 9 h 187"/>
                <a:gd name="T26" fmla="*/ 69 w 73"/>
                <a:gd name="T27" fmla="*/ 5 h 187"/>
                <a:gd name="T28" fmla="*/ 69 w 73"/>
                <a:gd name="T29" fmla="*/ 3 h 187"/>
                <a:gd name="T30" fmla="*/ 68 w 73"/>
                <a:gd name="T31" fmla="*/ 0 h 187"/>
                <a:gd name="T32" fmla="*/ 67 w 73"/>
                <a:gd name="T33" fmla="*/ 5 h 187"/>
                <a:gd name="T34" fmla="*/ 66 w 73"/>
                <a:gd name="T35" fmla="*/ 9 h 187"/>
                <a:gd name="T36" fmla="*/ 60 w 73"/>
                <a:gd name="T37" fmla="*/ 91 h 187"/>
                <a:gd name="T38" fmla="*/ 59 w 73"/>
                <a:gd name="T39" fmla="*/ 105 h 187"/>
                <a:gd name="T40" fmla="*/ 58 w 73"/>
                <a:gd name="T41" fmla="*/ 109 h 187"/>
                <a:gd name="T42" fmla="*/ 53 w 73"/>
                <a:gd name="T43" fmla="*/ 171 h 187"/>
                <a:gd name="T44" fmla="*/ 27 w 73"/>
                <a:gd name="T45" fmla="*/ 109 h 187"/>
                <a:gd name="T46" fmla="*/ 26 w 73"/>
                <a:gd name="T47" fmla="*/ 105 h 187"/>
                <a:gd name="T48" fmla="*/ 15 w 73"/>
                <a:gd name="T49" fmla="*/ 65 h 187"/>
                <a:gd name="T50" fmla="*/ 14 w 73"/>
                <a:gd name="T51" fmla="*/ 37 h 187"/>
                <a:gd name="T52" fmla="*/ 55 w 73"/>
                <a:gd name="T53" fmla="*/ 9 h 187"/>
                <a:gd name="T54" fmla="*/ 64 w 73"/>
                <a:gd name="T55" fmla="*/ 5 h 187"/>
                <a:gd name="T56" fmla="*/ 67 w 73"/>
                <a:gd name="T57" fmla="*/ 4 h 187"/>
                <a:gd name="T58" fmla="*/ 67 w 73"/>
                <a:gd name="T59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187">
                  <a:moveTo>
                    <a:pt x="68" y="0"/>
                  </a:moveTo>
                  <a:cubicBezTo>
                    <a:pt x="62" y="1"/>
                    <a:pt x="57" y="3"/>
                    <a:pt x="53" y="5"/>
                  </a:cubicBezTo>
                  <a:cubicBezTo>
                    <a:pt x="50" y="6"/>
                    <a:pt x="47" y="8"/>
                    <a:pt x="44" y="9"/>
                  </a:cubicBezTo>
                  <a:cubicBezTo>
                    <a:pt x="30" y="16"/>
                    <a:pt x="17" y="27"/>
                    <a:pt x="2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8" y="62"/>
                    <a:pt x="13" y="84"/>
                    <a:pt x="19" y="105"/>
                  </a:cubicBezTo>
                  <a:cubicBezTo>
                    <a:pt x="20" y="106"/>
                    <a:pt x="20" y="108"/>
                    <a:pt x="20" y="109"/>
                  </a:cubicBezTo>
                  <a:cubicBezTo>
                    <a:pt x="28" y="135"/>
                    <a:pt x="37" y="161"/>
                    <a:pt x="53" y="184"/>
                  </a:cubicBezTo>
                  <a:cubicBezTo>
                    <a:pt x="55" y="187"/>
                    <a:pt x="59" y="184"/>
                    <a:pt x="59" y="182"/>
                  </a:cubicBezTo>
                  <a:cubicBezTo>
                    <a:pt x="63" y="158"/>
                    <a:pt x="65" y="133"/>
                    <a:pt x="67" y="109"/>
                  </a:cubicBezTo>
                  <a:cubicBezTo>
                    <a:pt x="67" y="108"/>
                    <a:pt x="67" y="106"/>
                    <a:pt x="67" y="105"/>
                  </a:cubicBezTo>
                  <a:cubicBezTo>
                    <a:pt x="67" y="101"/>
                    <a:pt x="68" y="96"/>
                    <a:pt x="68" y="92"/>
                  </a:cubicBezTo>
                  <a:cubicBezTo>
                    <a:pt x="70" y="65"/>
                    <a:pt x="73" y="36"/>
                    <a:pt x="69" y="9"/>
                  </a:cubicBezTo>
                  <a:cubicBezTo>
                    <a:pt x="69" y="8"/>
                    <a:pt x="69" y="6"/>
                    <a:pt x="69" y="5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70" y="3"/>
                    <a:pt x="69" y="0"/>
                    <a:pt x="68" y="0"/>
                  </a:cubicBezTo>
                  <a:close/>
                  <a:moveTo>
                    <a:pt x="67" y="5"/>
                  </a:moveTo>
                  <a:cubicBezTo>
                    <a:pt x="67" y="6"/>
                    <a:pt x="66" y="8"/>
                    <a:pt x="66" y="9"/>
                  </a:cubicBezTo>
                  <a:cubicBezTo>
                    <a:pt x="62" y="36"/>
                    <a:pt x="62" y="64"/>
                    <a:pt x="60" y="91"/>
                  </a:cubicBezTo>
                  <a:cubicBezTo>
                    <a:pt x="60" y="96"/>
                    <a:pt x="59" y="100"/>
                    <a:pt x="59" y="105"/>
                  </a:cubicBezTo>
                  <a:cubicBezTo>
                    <a:pt x="59" y="106"/>
                    <a:pt x="58" y="108"/>
                    <a:pt x="58" y="109"/>
                  </a:cubicBezTo>
                  <a:cubicBezTo>
                    <a:pt x="56" y="130"/>
                    <a:pt x="54" y="150"/>
                    <a:pt x="53" y="171"/>
                  </a:cubicBezTo>
                  <a:cubicBezTo>
                    <a:pt x="41" y="152"/>
                    <a:pt x="33" y="131"/>
                    <a:pt x="27" y="109"/>
                  </a:cubicBezTo>
                  <a:cubicBezTo>
                    <a:pt x="27" y="108"/>
                    <a:pt x="26" y="106"/>
                    <a:pt x="26" y="105"/>
                  </a:cubicBezTo>
                  <a:cubicBezTo>
                    <a:pt x="22" y="92"/>
                    <a:pt x="19" y="78"/>
                    <a:pt x="15" y="65"/>
                  </a:cubicBezTo>
                  <a:cubicBezTo>
                    <a:pt x="13" y="58"/>
                    <a:pt x="5" y="43"/>
                    <a:pt x="14" y="37"/>
                  </a:cubicBezTo>
                  <a:cubicBezTo>
                    <a:pt x="28" y="27"/>
                    <a:pt x="41" y="17"/>
                    <a:pt x="55" y="9"/>
                  </a:cubicBezTo>
                  <a:cubicBezTo>
                    <a:pt x="58" y="8"/>
                    <a:pt x="61" y="6"/>
                    <a:pt x="64" y="5"/>
                  </a:cubicBezTo>
                  <a:cubicBezTo>
                    <a:pt x="65" y="5"/>
                    <a:pt x="66" y="4"/>
                    <a:pt x="67" y="4"/>
                  </a:cubicBezTo>
                  <a:cubicBezTo>
                    <a:pt x="67" y="4"/>
                    <a:pt x="67" y="5"/>
                    <a:pt x="67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843713" y="2176463"/>
              <a:ext cx="442912" cy="904875"/>
            </a:xfrm>
            <a:custGeom>
              <a:avLst/>
              <a:gdLst>
                <a:gd name="T0" fmla="*/ 168 w 181"/>
                <a:gd name="T1" fmla="*/ 8 h 369"/>
                <a:gd name="T2" fmla="*/ 157 w 181"/>
                <a:gd name="T3" fmla="*/ 18 h 369"/>
                <a:gd name="T4" fmla="*/ 164 w 181"/>
                <a:gd name="T5" fmla="*/ 16 h 369"/>
                <a:gd name="T6" fmla="*/ 176 w 181"/>
                <a:gd name="T7" fmla="*/ 10 h 369"/>
                <a:gd name="T8" fmla="*/ 168 w 181"/>
                <a:gd name="T9" fmla="*/ 119 h 369"/>
                <a:gd name="T10" fmla="*/ 160 w 181"/>
                <a:gd name="T11" fmla="*/ 179 h 369"/>
                <a:gd name="T12" fmla="*/ 155 w 181"/>
                <a:gd name="T13" fmla="*/ 279 h 369"/>
                <a:gd name="T14" fmla="*/ 129 w 181"/>
                <a:gd name="T15" fmla="*/ 335 h 369"/>
                <a:gd name="T16" fmla="*/ 141 w 181"/>
                <a:gd name="T17" fmla="*/ 325 h 369"/>
                <a:gd name="T18" fmla="*/ 125 w 181"/>
                <a:gd name="T19" fmla="*/ 329 h 369"/>
                <a:gd name="T20" fmla="*/ 122 w 181"/>
                <a:gd name="T21" fmla="*/ 288 h 369"/>
                <a:gd name="T22" fmla="*/ 104 w 181"/>
                <a:gd name="T23" fmla="*/ 275 h 369"/>
                <a:gd name="T24" fmla="*/ 108 w 181"/>
                <a:gd name="T25" fmla="*/ 248 h 369"/>
                <a:gd name="T26" fmla="*/ 80 w 181"/>
                <a:gd name="T27" fmla="*/ 223 h 369"/>
                <a:gd name="T28" fmla="*/ 89 w 181"/>
                <a:gd name="T29" fmla="*/ 213 h 369"/>
                <a:gd name="T30" fmla="*/ 89 w 181"/>
                <a:gd name="T31" fmla="*/ 211 h 369"/>
                <a:gd name="T32" fmla="*/ 89 w 181"/>
                <a:gd name="T33" fmla="*/ 211 h 369"/>
                <a:gd name="T34" fmla="*/ 88 w 181"/>
                <a:gd name="T35" fmla="*/ 211 h 369"/>
                <a:gd name="T36" fmla="*/ 76 w 181"/>
                <a:gd name="T37" fmla="*/ 217 h 369"/>
                <a:gd name="T38" fmla="*/ 61 w 181"/>
                <a:gd name="T39" fmla="*/ 184 h 369"/>
                <a:gd name="T40" fmla="*/ 70 w 181"/>
                <a:gd name="T41" fmla="*/ 179 h 369"/>
                <a:gd name="T42" fmla="*/ 74 w 181"/>
                <a:gd name="T43" fmla="*/ 172 h 369"/>
                <a:gd name="T44" fmla="*/ 63 w 181"/>
                <a:gd name="T45" fmla="*/ 179 h 369"/>
                <a:gd name="T46" fmla="*/ 56 w 181"/>
                <a:gd name="T47" fmla="*/ 175 h 369"/>
                <a:gd name="T48" fmla="*/ 39 w 181"/>
                <a:gd name="T49" fmla="*/ 140 h 369"/>
                <a:gd name="T50" fmla="*/ 53 w 181"/>
                <a:gd name="T51" fmla="*/ 125 h 369"/>
                <a:gd name="T52" fmla="*/ 25 w 181"/>
                <a:gd name="T53" fmla="*/ 112 h 369"/>
                <a:gd name="T54" fmla="*/ 41 w 181"/>
                <a:gd name="T55" fmla="*/ 95 h 369"/>
                <a:gd name="T56" fmla="*/ 42 w 181"/>
                <a:gd name="T57" fmla="*/ 75 h 369"/>
                <a:gd name="T58" fmla="*/ 68 w 181"/>
                <a:gd name="T59" fmla="*/ 65 h 369"/>
                <a:gd name="T60" fmla="*/ 75 w 181"/>
                <a:gd name="T61" fmla="*/ 54 h 369"/>
                <a:gd name="T62" fmla="*/ 17 w 181"/>
                <a:gd name="T63" fmla="*/ 72 h 369"/>
                <a:gd name="T64" fmla="*/ 22 w 181"/>
                <a:gd name="T65" fmla="*/ 123 h 369"/>
                <a:gd name="T66" fmla="*/ 64 w 181"/>
                <a:gd name="T67" fmla="*/ 204 h 369"/>
                <a:gd name="T68" fmla="*/ 73 w 181"/>
                <a:gd name="T69" fmla="*/ 224 h 369"/>
                <a:gd name="T70" fmla="*/ 99 w 181"/>
                <a:gd name="T71" fmla="*/ 279 h 369"/>
                <a:gd name="T72" fmla="*/ 106 w 181"/>
                <a:gd name="T73" fmla="*/ 302 h 369"/>
                <a:gd name="T74" fmla="*/ 121 w 181"/>
                <a:gd name="T75" fmla="*/ 332 h 369"/>
                <a:gd name="T76" fmla="*/ 143 w 181"/>
                <a:gd name="T77" fmla="*/ 367 h 369"/>
                <a:gd name="T78" fmla="*/ 160 w 181"/>
                <a:gd name="T79" fmla="*/ 275 h 369"/>
                <a:gd name="T80" fmla="*/ 163 w 181"/>
                <a:gd name="T81" fmla="*/ 175 h 369"/>
                <a:gd name="T82" fmla="*/ 177 w 181"/>
                <a:gd name="T83" fmla="*/ 79 h 369"/>
                <a:gd name="T84" fmla="*/ 176 w 181"/>
                <a:gd name="T85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369">
                  <a:moveTo>
                    <a:pt x="176" y="2"/>
                  </a:moveTo>
                  <a:cubicBezTo>
                    <a:pt x="176" y="2"/>
                    <a:pt x="176" y="3"/>
                    <a:pt x="176" y="3"/>
                  </a:cubicBezTo>
                  <a:cubicBezTo>
                    <a:pt x="174" y="3"/>
                    <a:pt x="169" y="6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10"/>
                    <a:pt x="166" y="12"/>
                    <a:pt x="164" y="13"/>
                  </a:cubicBezTo>
                  <a:cubicBezTo>
                    <a:pt x="162" y="15"/>
                    <a:pt x="159" y="17"/>
                    <a:pt x="157" y="18"/>
                  </a:cubicBezTo>
                  <a:cubicBezTo>
                    <a:pt x="150" y="23"/>
                    <a:pt x="143" y="27"/>
                    <a:pt x="135" y="29"/>
                  </a:cubicBezTo>
                  <a:cubicBezTo>
                    <a:pt x="134" y="29"/>
                    <a:pt x="134" y="30"/>
                    <a:pt x="135" y="30"/>
                  </a:cubicBezTo>
                  <a:cubicBezTo>
                    <a:pt x="145" y="27"/>
                    <a:pt x="155" y="22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5"/>
                    <a:pt x="167" y="15"/>
                    <a:pt x="168" y="14"/>
                  </a:cubicBezTo>
                  <a:cubicBezTo>
                    <a:pt x="171" y="13"/>
                    <a:pt x="174" y="12"/>
                    <a:pt x="176" y="10"/>
                  </a:cubicBezTo>
                  <a:cubicBezTo>
                    <a:pt x="177" y="32"/>
                    <a:pt x="176" y="54"/>
                    <a:pt x="174" y="75"/>
                  </a:cubicBezTo>
                  <a:cubicBezTo>
                    <a:pt x="174" y="76"/>
                    <a:pt x="174" y="78"/>
                    <a:pt x="173" y="79"/>
                  </a:cubicBezTo>
                  <a:cubicBezTo>
                    <a:pt x="172" y="92"/>
                    <a:pt x="170" y="106"/>
                    <a:pt x="168" y="119"/>
                  </a:cubicBezTo>
                  <a:cubicBezTo>
                    <a:pt x="167" y="128"/>
                    <a:pt x="165" y="137"/>
                    <a:pt x="164" y="146"/>
                  </a:cubicBezTo>
                  <a:cubicBezTo>
                    <a:pt x="163" y="155"/>
                    <a:pt x="161" y="165"/>
                    <a:pt x="160" y="175"/>
                  </a:cubicBezTo>
                  <a:cubicBezTo>
                    <a:pt x="160" y="176"/>
                    <a:pt x="160" y="178"/>
                    <a:pt x="160" y="179"/>
                  </a:cubicBezTo>
                  <a:cubicBezTo>
                    <a:pt x="159" y="187"/>
                    <a:pt x="158" y="195"/>
                    <a:pt x="157" y="202"/>
                  </a:cubicBezTo>
                  <a:cubicBezTo>
                    <a:pt x="156" y="227"/>
                    <a:pt x="156" y="251"/>
                    <a:pt x="155" y="275"/>
                  </a:cubicBezTo>
                  <a:cubicBezTo>
                    <a:pt x="155" y="276"/>
                    <a:pt x="155" y="278"/>
                    <a:pt x="155" y="279"/>
                  </a:cubicBezTo>
                  <a:cubicBezTo>
                    <a:pt x="155" y="281"/>
                    <a:pt x="155" y="284"/>
                    <a:pt x="155" y="286"/>
                  </a:cubicBezTo>
                  <a:cubicBezTo>
                    <a:pt x="155" y="300"/>
                    <a:pt x="153" y="314"/>
                    <a:pt x="152" y="327"/>
                  </a:cubicBezTo>
                  <a:cubicBezTo>
                    <a:pt x="147" y="362"/>
                    <a:pt x="141" y="360"/>
                    <a:pt x="129" y="335"/>
                  </a:cubicBezTo>
                  <a:cubicBezTo>
                    <a:pt x="130" y="335"/>
                    <a:pt x="131" y="335"/>
                    <a:pt x="132" y="335"/>
                  </a:cubicBezTo>
                  <a:cubicBezTo>
                    <a:pt x="136" y="334"/>
                    <a:pt x="140" y="332"/>
                    <a:pt x="143" y="330"/>
                  </a:cubicBezTo>
                  <a:cubicBezTo>
                    <a:pt x="146" y="328"/>
                    <a:pt x="144" y="324"/>
                    <a:pt x="141" y="325"/>
                  </a:cubicBezTo>
                  <a:cubicBezTo>
                    <a:pt x="137" y="326"/>
                    <a:pt x="133" y="327"/>
                    <a:pt x="130" y="328"/>
                  </a:cubicBezTo>
                  <a:cubicBezTo>
                    <a:pt x="128" y="328"/>
                    <a:pt x="127" y="329"/>
                    <a:pt x="126" y="330"/>
                  </a:cubicBezTo>
                  <a:cubicBezTo>
                    <a:pt x="126" y="329"/>
                    <a:pt x="126" y="329"/>
                    <a:pt x="125" y="329"/>
                  </a:cubicBezTo>
                  <a:cubicBezTo>
                    <a:pt x="121" y="319"/>
                    <a:pt x="117" y="309"/>
                    <a:pt x="113" y="299"/>
                  </a:cubicBezTo>
                  <a:cubicBezTo>
                    <a:pt x="116" y="296"/>
                    <a:pt x="120" y="293"/>
                    <a:pt x="123" y="290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19" y="291"/>
                    <a:pt x="115" y="293"/>
                    <a:pt x="112" y="296"/>
                  </a:cubicBezTo>
                  <a:cubicBezTo>
                    <a:pt x="109" y="290"/>
                    <a:pt x="107" y="285"/>
                    <a:pt x="105" y="279"/>
                  </a:cubicBezTo>
                  <a:cubicBezTo>
                    <a:pt x="105" y="278"/>
                    <a:pt x="104" y="276"/>
                    <a:pt x="104" y="275"/>
                  </a:cubicBezTo>
                  <a:cubicBezTo>
                    <a:pt x="102" y="270"/>
                    <a:pt x="100" y="265"/>
                    <a:pt x="97" y="260"/>
                  </a:cubicBezTo>
                  <a:cubicBezTo>
                    <a:pt x="102" y="258"/>
                    <a:pt x="106" y="253"/>
                    <a:pt x="109" y="249"/>
                  </a:cubicBezTo>
                  <a:cubicBezTo>
                    <a:pt x="110" y="248"/>
                    <a:pt x="109" y="247"/>
                    <a:pt x="108" y="248"/>
                  </a:cubicBezTo>
                  <a:cubicBezTo>
                    <a:pt x="104" y="250"/>
                    <a:pt x="99" y="253"/>
                    <a:pt x="96" y="257"/>
                  </a:cubicBezTo>
                  <a:cubicBezTo>
                    <a:pt x="95" y="255"/>
                    <a:pt x="94" y="252"/>
                    <a:pt x="93" y="250"/>
                  </a:cubicBezTo>
                  <a:cubicBezTo>
                    <a:pt x="88" y="241"/>
                    <a:pt x="84" y="232"/>
                    <a:pt x="80" y="223"/>
                  </a:cubicBezTo>
                  <a:cubicBezTo>
                    <a:pt x="81" y="222"/>
                    <a:pt x="83" y="220"/>
                    <a:pt x="84" y="219"/>
                  </a:cubicBezTo>
                  <a:cubicBezTo>
                    <a:pt x="85" y="218"/>
                    <a:pt x="87" y="216"/>
                    <a:pt x="88" y="215"/>
                  </a:cubicBezTo>
                  <a:cubicBezTo>
                    <a:pt x="88" y="214"/>
                    <a:pt x="89" y="213"/>
                    <a:pt x="89" y="213"/>
                  </a:cubicBezTo>
                  <a:cubicBezTo>
                    <a:pt x="89" y="212"/>
                    <a:pt x="89" y="211"/>
                    <a:pt x="89" y="212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9" y="210"/>
                    <a:pt x="86" y="210"/>
                    <a:pt x="85" y="211"/>
                  </a:cubicBezTo>
                  <a:cubicBezTo>
                    <a:pt x="83" y="211"/>
                    <a:pt x="81" y="213"/>
                    <a:pt x="79" y="214"/>
                  </a:cubicBezTo>
                  <a:cubicBezTo>
                    <a:pt x="79" y="215"/>
                    <a:pt x="78" y="216"/>
                    <a:pt x="76" y="217"/>
                  </a:cubicBezTo>
                  <a:cubicBezTo>
                    <a:pt x="74" y="211"/>
                    <a:pt x="71" y="205"/>
                    <a:pt x="68" y="199"/>
                  </a:cubicBezTo>
                  <a:cubicBezTo>
                    <a:pt x="67" y="197"/>
                    <a:pt x="65" y="194"/>
                    <a:pt x="64" y="191"/>
                  </a:cubicBezTo>
                  <a:cubicBezTo>
                    <a:pt x="63" y="189"/>
                    <a:pt x="62" y="187"/>
                    <a:pt x="61" y="184"/>
                  </a:cubicBezTo>
                  <a:cubicBezTo>
                    <a:pt x="62" y="184"/>
                    <a:pt x="63" y="184"/>
                    <a:pt x="64" y="183"/>
                  </a:cubicBezTo>
                  <a:cubicBezTo>
                    <a:pt x="65" y="183"/>
                    <a:pt x="67" y="182"/>
                    <a:pt x="68" y="181"/>
                  </a:cubicBezTo>
                  <a:cubicBezTo>
                    <a:pt x="69" y="180"/>
                    <a:pt x="70" y="180"/>
                    <a:pt x="70" y="179"/>
                  </a:cubicBezTo>
                  <a:cubicBezTo>
                    <a:pt x="72" y="178"/>
                    <a:pt x="73" y="176"/>
                    <a:pt x="74" y="175"/>
                  </a:cubicBezTo>
                  <a:cubicBezTo>
                    <a:pt x="75" y="174"/>
                    <a:pt x="75" y="174"/>
                    <a:pt x="76" y="173"/>
                  </a:cubicBezTo>
                  <a:cubicBezTo>
                    <a:pt x="76" y="172"/>
                    <a:pt x="75" y="171"/>
                    <a:pt x="74" y="172"/>
                  </a:cubicBezTo>
                  <a:cubicBezTo>
                    <a:pt x="72" y="173"/>
                    <a:pt x="71" y="174"/>
                    <a:pt x="69" y="175"/>
                  </a:cubicBezTo>
                  <a:cubicBezTo>
                    <a:pt x="68" y="175"/>
                    <a:pt x="67" y="176"/>
                    <a:pt x="67" y="177"/>
                  </a:cubicBezTo>
                  <a:cubicBezTo>
                    <a:pt x="65" y="177"/>
                    <a:pt x="64" y="178"/>
                    <a:pt x="63" y="179"/>
                  </a:cubicBezTo>
                  <a:cubicBezTo>
                    <a:pt x="61" y="180"/>
                    <a:pt x="60" y="181"/>
                    <a:pt x="59" y="182"/>
                  </a:cubicBezTo>
                  <a:cubicBezTo>
                    <a:pt x="59" y="181"/>
                    <a:pt x="58" y="180"/>
                    <a:pt x="58" y="179"/>
                  </a:cubicBezTo>
                  <a:cubicBezTo>
                    <a:pt x="57" y="178"/>
                    <a:pt x="57" y="176"/>
                    <a:pt x="56" y="175"/>
                  </a:cubicBezTo>
                  <a:cubicBezTo>
                    <a:pt x="51" y="164"/>
                    <a:pt x="45" y="153"/>
                    <a:pt x="40" y="142"/>
                  </a:cubicBezTo>
                  <a:cubicBezTo>
                    <a:pt x="40" y="142"/>
                    <a:pt x="40" y="141"/>
                    <a:pt x="39" y="140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3" y="139"/>
                    <a:pt x="45" y="137"/>
                    <a:pt x="48" y="134"/>
                  </a:cubicBezTo>
                  <a:cubicBezTo>
                    <a:pt x="50" y="132"/>
                    <a:pt x="53" y="129"/>
                    <a:pt x="53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49" y="124"/>
                    <a:pt x="47" y="126"/>
                    <a:pt x="44" y="128"/>
                  </a:cubicBezTo>
                  <a:cubicBezTo>
                    <a:pt x="41" y="130"/>
                    <a:pt x="39" y="132"/>
                    <a:pt x="37" y="135"/>
                  </a:cubicBezTo>
                  <a:cubicBezTo>
                    <a:pt x="33" y="127"/>
                    <a:pt x="30" y="120"/>
                    <a:pt x="25" y="112"/>
                  </a:cubicBezTo>
                  <a:cubicBezTo>
                    <a:pt x="25" y="111"/>
                    <a:pt x="24" y="110"/>
                    <a:pt x="23" y="108"/>
                  </a:cubicBezTo>
                  <a:cubicBezTo>
                    <a:pt x="31" y="108"/>
                    <a:pt x="38" y="102"/>
                    <a:pt x="42" y="97"/>
                  </a:cubicBezTo>
                  <a:cubicBezTo>
                    <a:pt x="43" y="96"/>
                    <a:pt x="42" y="95"/>
                    <a:pt x="41" y="95"/>
                  </a:cubicBezTo>
                  <a:cubicBezTo>
                    <a:pt x="35" y="98"/>
                    <a:pt x="27" y="100"/>
                    <a:pt x="22" y="106"/>
                  </a:cubicBezTo>
                  <a:cubicBezTo>
                    <a:pt x="17" y="93"/>
                    <a:pt x="21" y="85"/>
                    <a:pt x="32" y="79"/>
                  </a:cubicBezTo>
                  <a:cubicBezTo>
                    <a:pt x="35" y="78"/>
                    <a:pt x="38" y="76"/>
                    <a:pt x="42" y="75"/>
                  </a:cubicBezTo>
                  <a:cubicBezTo>
                    <a:pt x="43" y="74"/>
                    <a:pt x="45" y="74"/>
                    <a:pt x="47" y="73"/>
                  </a:cubicBezTo>
                  <a:cubicBezTo>
                    <a:pt x="53" y="72"/>
                    <a:pt x="58" y="70"/>
                    <a:pt x="64" y="67"/>
                  </a:cubicBezTo>
                  <a:cubicBezTo>
                    <a:pt x="65" y="67"/>
                    <a:pt x="67" y="66"/>
                    <a:pt x="68" y="65"/>
                  </a:cubicBezTo>
                  <a:cubicBezTo>
                    <a:pt x="88" y="56"/>
                    <a:pt x="107" y="43"/>
                    <a:pt x="128" y="35"/>
                  </a:cubicBezTo>
                  <a:cubicBezTo>
                    <a:pt x="129" y="34"/>
                    <a:pt x="128" y="32"/>
                    <a:pt x="127" y="32"/>
                  </a:cubicBezTo>
                  <a:cubicBezTo>
                    <a:pt x="109" y="38"/>
                    <a:pt x="92" y="46"/>
                    <a:pt x="75" y="54"/>
                  </a:cubicBezTo>
                  <a:cubicBezTo>
                    <a:pt x="72" y="55"/>
                    <a:pt x="70" y="56"/>
                    <a:pt x="68" y="57"/>
                  </a:cubicBezTo>
                  <a:cubicBezTo>
                    <a:pt x="67" y="57"/>
                    <a:pt x="65" y="58"/>
                    <a:pt x="64" y="58"/>
                  </a:cubicBezTo>
                  <a:cubicBezTo>
                    <a:pt x="48" y="63"/>
                    <a:pt x="31" y="65"/>
                    <a:pt x="17" y="72"/>
                  </a:cubicBezTo>
                  <a:cubicBezTo>
                    <a:pt x="15" y="73"/>
                    <a:pt x="13" y="74"/>
                    <a:pt x="12" y="75"/>
                  </a:cubicBezTo>
                  <a:cubicBezTo>
                    <a:pt x="10" y="76"/>
                    <a:pt x="9" y="78"/>
                    <a:pt x="8" y="79"/>
                  </a:cubicBezTo>
                  <a:cubicBezTo>
                    <a:pt x="0" y="92"/>
                    <a:pt x="16" y="112"/>
                    <a:pt x="22" y="123"/>
                  </a:cubicBezTo>
                  <a:cubicBezTo>
                    <a:pt x="32" y="140"/>
                    <a:pt x="41" y="157"/>
                    <a:pt x="50" y="175"/>
                  </a:cubicBezTo>
                  <a:cubicBezTo>
                    <a:pt x="50" y="176"/>
                    <a:pt x="51" y="178"/>
                    <a:pt x="52" y="179"/>
                  </a:cubicBezTo>
                  <a:cubicBezTo>
                    <a:pt x="56" y="187"/>
                    <a:pt x="60" y="196"/>
                    <a:pt x="64" y="204"/>
                  </a:cubicBezTo>
                  <a:cubicBezTo>
                    <a:pt x="65" y="207"/>
                    <a:pt x="67" y="210"/>
                    <a:pt x="68" y="213"/>
                  </a:cubicBezTo>
                  <a:cubicBezTo>
                    <a:pt x="70" y="216"/>
                    <a:pt x="71" y="220"/>
                    <a:pt x="73" y="223"/>
                  </a:cubicBezTo>
                  <a:cubicBezTo>
                    <a:pt x="73" y="223"/>
                    <a:pt x="73" y="224"/>
                    <a:pt x="73" y="224"/>
                  </a:cubicBezTo>
                  <a:cubicBezTo>
                    <a:pt x="78" y="234"/>
                    <a:pt x="82" y="243"/>
                    <a:pt x="87" y="252"/>
                  </a:cubicBezTo>
                  <a:cubicBezTo>
                    <a:pt x="91" y="260"/>
                    <a:pt x="94" y="267"/>
                    <a:pt x="97" y="275"/>
                  </a:cubicBezTo>
                  <a:cubicBezTo>
                    <a:pt x="98" y="276"/>
                    <a:pt x="98" y="278"/>
                    <a:pt x="99" y="279"/>
                  </a:cubicBezTo>
                  <a:cubicBezTo>
                    <a:pt x="102" y="286"/>
                    <a:pt x="104" y="292"/>
                    <a:pt x="107" y="299"/>
                  </a:cubicBezTo>
                  <a:cubicBezTo>
                    <a:pt x="106" y="299"/>
                    <a:pt x="106" y="300"/>
                    <a:pt x="105" y="300"/>
                  </a:cubicBezTo>
                  <a:cubicBezTo>
                    <a:pt x="104" y="301"/>
                    <a:pt x="105" y="303"/>
                    <a:pt x="106" y="302"/>
                  </a:cubicBezTo>
                  <a:cubicBezTo>
                    <a:pt x="107" y="302"/>
                    <a:pt x="107" y="302"/>
                    <a:pt x="108" y="301"/>
                  </a:cubicBezTo>
                  <a:cubicBezTo>
                    <a:pt x="112" y="311"/>
                    <a:pt x="117" y="322"/>
                    <a:pt x="122" y="331"/>
                  </a:cubicBezTo>
                  <a:cubicBezTo>
                    <a:pt x="121" y="331"/>
                    <a:pt x="121" y="332"/>
                    <a:pt x="121" y="332"/>
                  </a:cubicBezTo>
                  <a:cubicBezTo>
                    <a:pt x="119" y="332"/>
                    <a:pt x="120" y="335"/>
                    <a:pt x="122" y="335"/>
                  </a:cubicBezTo>
                  <a:cubicBezTo>
                    <a:pt x="122" y="335"/>
                    <a:pt x="123" y="335"/>
                    <a:pt x="124" y="335"/>
                  </a:cubicBezTo>
                  <a:cubicBezTo>
                    <a:pt x="129" y="346"/>
                    <a:pt x="135" y="357"/>
                    <a:pt x="143" y="367"/>
                  </a:cubicBezTo>
                  <a:cubicBezTo>
                    <a:pt x="144" y="369"/>
                    <a:pt x="147" y="368"/>
                    <a:pt x="147" y="367"/>
                  </a:cubicBezTo>
                  <a:cubicBezTo>
                    <a:pt x="157" y="338"/>
                    <a:pt x="160" y="309"/>
                    <a:pt x="160" y="279"/>
                  </a:cubicBezTo>
                  <a:cubicBezTo>
                    <a:pt x="160" y="278"/>
                    <a:pt x="160" y="276"/>
                    <a:pt x="160" y="275"/>
                  </a:cubicBezTo>
                  <a:cubicBezTo>
                    <a:pt x="161" y="248"/>
                    <a:pt x="160" y="220"/>
                    <a:pt x="161" y="193"/>
                  </a:cubicBezTo>
                  <a:cubicBezTo>
                    <a:pt x="162" y="188"/>
                    <a:pt x="162" y="184"/>
                    <a:pt x="162" y="179"/>
                  </a:cubicBezTo>
                  <a:cubicBezTo>
                    <a:pt x="163" y="178"/>
                    <a:pt x="163" y="176"/>
                    <a:pt x="163" y="175"/>
                  </a:cubicBezTo>
                  <a:cubicBezTo>
                    <a:pt x="163" y="172"/>
                    <a:pt x="164" y="169"/>
                    <a:pt x="164" y="165"/>
                  </a:cubicBezTo>
                  <a:cubicBezTo>
                    <a:pt x="165" y="156"/>
                    <a:pt x="167" y="147"/>
                    <a:pt x="168" y="137"/>
                  </a:cubicBezTo>
                  <a:cubicBezTo>
                    <a:pt x="171" y="118"/>
                    <a:pt x="174" y="98"/>
                    <a:pt x="177" y="79"/>
                  </a:cubicBezTo>
                  <a:cubicBezTo>
                    <a:pt x="177" y="78"/>
                    <a:pt x="177" y="76"/>
                    <a:pt x="177" y="75"/>
                  </a:cubicBezTo>
                  <a:cubicBezTo>
                    <a:pt x="180" y="51"/>
                    <a:pt x="181" y="26"/>
                    <a:pt x="179" y="2"/>
                  </a:cubicBezTo>
                  <a:cubicBezTo>
                    <a:pt x="179" y="0"/>
                    <a:pt x="176" y="0"/>
                    <a:pt x="176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7173913" y="2152651"/>
              <a:ext cx="80962" cy="41275"/>
            </a:xfrm>
            <a:custGeom>
              <a:avLst/>
              <a:gdLst>
                <a:gd name="T0" fmla="*/ 1 w 33"/>
                <a:gd name="T1" fmla="*/ 14 h 17"/>
                <a:gd name="T2" fmla="*/ 2 w 33"/>
                <a:gd name="T3" fmla="*/ 17 h 17"/>
                <a:gd name="T4" fmla="*/ 29 w 33"/>
                <a:gd name="T5" fmla="*/ 4 h 17"/>
                <a:gd name="T6" fmla="*/ 32 w 33"/>
                <a:gd name="T7" fmla="*/ 2 h 17"/>
                <a:gd name="T8" fmla="*/ 30 w 33"/>
                <a:gd name="T9" fmla="*/ 0 h 17"/>
                <a:gd name="T10" fmla="*/ 29 w 33"/>
                <a:gd name="T11" fmla="*/ 1 h 17"/>
                <a:gd name="T12" fmla="*/ 17 w 33"/>
                <a:gd name="T13" fmla="*/ 8 h 17"/>
                <a:gd name="T14" fmla="*/ 1 w 33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1" y="14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11" y="17"/>
                    <a:pt x="21" y="11"/>
                    <a:pt x="29" y="4"/>
                  </a:cubicBezTo>
                  <a:cubicBezTo>
                    <a:pt x="30" y="4"/>
                    <a:pt x="31" y="3"/>
                    <a:pt x="32" y="2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4"/>
                    <a:pt x="21" y="6"/>
                    <a:pt x="17" y="8"/>
                  </a:cubicBezTo>
                  <a:cubicBezTo>
                    <a:pt x="11" y="10"/>
                    <a:pt x="6" y="11"/>
                    <a:pt x="1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181850" y="2106613"/>
              <a:ext cx="76200" cy="49213"/>
            </a:xfrm>
            <a:custGeom>
              <a:avLst/>
              <a:gdLst>
                <a:gd name="T0" fmla="*/ 2 w 31"/>
                <a:gd name="T1" fmla="*/ 15 h 20"/>
                <a:gd name="T2" fmla="*/ 2 w 31"/>
                <a:gd name="T3" fmla="*/ 19 h 20"/>
                <a:gd name="T4" fmla="*/ 24 w 31"/>
                <a:gd name="T5" fmla="*/ 8 h 20"/>
                <a:gd name="T6" fmla="*/ 30 w 31"/>
                <a:gd name="T7" fmla="*/ 1 h 20"/>
                <a:gd name="T8" fmla="*/ 30 w 31"/>
                <a:gd name="T9" fmla="*/ 1 h 20"/>
                <a:gd name="T10" fmla="*/ 30 w 31"/>
                <a:gd name="T11" fmla="*/ 0 h 20"/>
                <a:gd name="T12" fmla="*/ 29 w 31"/>
                <a:gd name="T13" fmla="*/ 0 h 20"/>
                <a:gd name="T14" fmla="*/ 26 w 31"/>
                <a:gd name="T15" fmla="*/ 2 h 20"/>
                <a:gd name="T16" fmla="*/ 22 w 31"/>
                <a:gd name="T17" fmla="*/ 4 h 20"/>
                <a:gd name="T18" fmla="*/ 15 w 31"/>
                <a:gd name="T19" fmla="*/ 8 h 20"/>
                <a:gd name="T20" fmla="*/ 15 w 31"/>
                <a:gd name="T21" fmla="*/ 8 h 20"/>
                <a:gd name="T22" fmla="*/ 2 w 31"/>
                <a:gd name="T2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0">
                  <a:moveTo>
                    <a:pt x="2" y="15"/>
                  </a:moveTo>
                  <a:cubicBezTo>
                    <a:pt x="0" y="16"/>
                    <a:pt x="0" y="19"/>
                    <a:pt x="2" y="19"/>
                  </a:cubicBezTo>
                  <a:cubicBezTo>
                    <a:pt x="11" y="20"/>
                    <a:pt x="18" y="14"/>
                    <a:pt x="24" y="8"/>
                  </a:cubicBezTo>
                  <a:cubicBezTo>
                    <a:pt x="26" y="6"/>
                    <a:pt x="28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7" y="1"/>
                    <a:pt x="26" y="2"/>
                  </a:cubicBezTo>
                  <a:cubicBezTo>
                    <a:pt x="25" y="2"/>
                    <a:pt x="24" y="3"/>
                    <a:pt x="22" y="4"/>
                  </a:cubicBezTo>
                  <a:cubicBezTo>
                    <a:pt x="20" y="5"/>
                    <a:pt x="18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11"/>
                    <a:pt x="6" y="13"/>
                    <a:pt x="2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2874963" y="973138"/>
            <a:ext cx="931862" cy="392113"/>
          </a:xfrm>
          <a:custGeom>
            <a:avLst/>
            <a:gdLst>
              <a:gd name="T0" fmla="*/ 189 w 381"/>
              <a:gd name="T1" fmla="*/ 1 h 160"/>
              <a:gd name="T2" fmla="*/ 185 w 381"/>
              <a:gd name="T3" fmla="*/ 1 h 160"/>
              <a:gd name="T4" fmla="*/ 121 w 381"/>
              <a:gd name="T5" fmla="*/ 14 h 160"/>
              <a:gd name="T6" fmla="*/ 89 w 381"/>
              <a:gd name="T7" fmla="*/ 34 h 160"/>
              <a:gd name="T8" fmla="*/ 85 w 381"/>
              <a:gd name="T9" fmla="*/ 38 h 160"/>
              <a:gd name="T10" fmla="*/ 66 w 381"/>
              <a:gd name="T11" fmla="*/ 59 h 160"/>
              <a:gd name="T12" fmla="*/ 60 w 381"/>
              <a:gd name="T13" fmla="*/ 66 h 160"/>
              <a:gd name="T14" fmla="*/ 58 w 381"/>
              <a:gd name="T15" fmla="*/ 70 h 160"/>
              <a:gd name="T16" fmla="*/ 8 w 381"/>
              <a:gd name="T17" fmla="*/ 129 h 160"/>
              <a:gd name="T18" fmla="*/ 8 w 381"/>
              <a:gd name="T19" fmla="*/ 129 h 160"/>
              <a:gd name="T20" fmla="*/ 6 w 381"/>
              <a:gd name="T21" fmla="*/ 130 h 160"/>
              <a:gd name="T22" fmla="*/ 0 w 381"/>
              <a:gd name="T23" fmla="*/ 132 h 160"/>
              <a:gd name="T24" fmla="*/ 0 w 381"/>
              <a:gd name="T25" fmla="*/ 133 h 160"/>
              <a:gd name="T26" fmla="*/ 6 w 381"/>
              <a:gd name="T27" fmla="*/ 131 h 160"/>
              <a:gd name="T28" fmla="*/ 9 w 381"/>
              <a:gd name="T29" fmla="*/ 133 h 160"/>
              <a:gd name="T30" fmla="*/ 85 w 381"/>
              <a:gd name="T31" fmla="*/ 119 h 160"/>
              <a:gd name="T32" fmla="*/ 89 w 381"/>
              <a:gd name="T33" fmla="*/ 118 h 160"/>
              <a:gd name="T34" fmla="*/ 155 w 381"/>
              <a:gd name="T35" fmla="*/ 118 h 160"/>
              <a:gd name="T36" fmla="*/ 185 w 381"/>
              <a:gd name="T37" fmla="*/ 127 h 160"/>
              <a:gd name="T38" fmla="*/ 189 w 381"/>
              <a:gd name="T39" fmla="*/ 128 h 160"/>
              <a:gd name="T40" fmla="*/ 258 w 381"/>
              <a:gd name="T41" fmla="*/ 153 h 160"/>
              <a:gd name="T42" fmla="*/ 285 w 381"/>
              <a:gd name="T43" fmla="*/ 158 h 160"/>
              <a:gd name="T44" fmla="*/ 289 w 381"/>
              <a:gd name="T45" fmla="*/ 158 h 160"/>
              <a:gd name="T46" fmla="*/ 346 w 381"/>
              <a:gd name="T47" fmla="*/ 146 h 160"/>
              <a:gd name="T48" fmla="*/ 380 w 381"/>
              <a:gd name="T49" fmla="*/ 87 h 160"/>
              <a:gd name="T50" fmla="*/ 377 w 381"/>
              <a:gd name="T51" fmla="*/ 70 h 160"/>
              <a:gd name="T52" fmla="*/ 376 w 381"/>
              <a:gd name="T53" fmla="*/ 66 h 160"/>
              <a:gd name="T54" fmla="*/ 289 w 381"/>
              <a:gd name="T55" fmla="*/ 15 h 160"/>
              <a:gd name="T56" fmla="*/ 285 w 381"/>
              <a:gd name="T57" fmla="*/ 14 h 160"/>
              <a:gd name="T58" fmla="*/ 285 w 381"/>
              <a:gd name="T59" fmla="*/ 14 h 160"/>
              <a:gd name="T60" fmla="*/ 189 w 381"/>
              <a:gd name="T61" fmla="*/ 1 h 160"/>
              <a:gd name="T62" fmla="*/ 289 w 381"/>
              <a:gd name="T63" fmla="*/ 20 h 160"/>
              <a:gd name="T64" fmla="*/ 341 w 381"/>
              <a:gd name="T65" fmla="*/ 42 h 160"/>
              <a:gd name="T66" fmla="*/ 368 w 381"/>
              <a:gd name="T67" fmla="*/ 66 h 160"/>
              <a:gd name="T68" fmla="*/ 370 w 381"/>
              <a:gd name="T69" fmla="*/ 70 h 160"/>
              <a:gd name="T70" fmla="*/ 373 w 381"/>
              <a:gd name="T71" fmla="*/ 98 h 160"/>
              <a:gd name="T72" fmla="*/ 293 w 381"/>
              <a:gd name="T73" fmla="*/ 153 h 160"/>
              <a:gd name="T74" fmla="*/ 289 w 381"/>
              <a:gd name="T75" fmla="*/ 153 h 160"/>
              <a:gd name="T76" fmla="*/ 285 w 381"/>
              <a:gd name="T77" fmla="*/ 153 h 160"/>
              <a:gd name="T78" fmla="*/ 189 w 381"/>
              <a:gd name="T79" fmla="*/ 123 h 160"/>
              <a:gd name="T80" fmla="*/ 186 w 381"/>
              <a:gd name="T81" fmla="*/ 122 h 160"/>
              <a:gd name="T82" fmla="*/ 185 w 381"/>
              <a:gd name="T83" fmla="*/ 122 h 160"/>
              <a:gd name="T84" fmla="*/ 89 w 381"/>
              <a:gd name="T85" fmla="*/ 115 h 160"/>
              <a:gd name="T86" fmla="*/ 85 w 381"/>
              <a:gd name="T87" fmla="*/ 115 h 160"/>
              <a:gd name="T88" fmla="*/ 68 w 381"/>
              <a:gd name="T89" fmla="*/ 117 h 160"/>
              <a:gd name="T90" fmla="*/ 16 w 381"/>
              <a:gd name="T91" fmla="*/ 127 h 160"/>
              <a:gd name="T92" fmla="*/ 63 w 381"/>
              <a:gd name="T93" fmla="*/ 70 h 160"/>
              <a:gd name="T94" fmla="*/ 66 w 381"/>
              <a:gd name="T95" fmla="*/ 66 h 160"/>
              <a:gd name="T96" fmla="*/ 75 w 381"/>
              <a:gd name="T97" fmla="*/ 53 h 160"/>
              <a:gd name="T98" fmla="*/ 85 w 381"/>
              <a:gd name="T99" fmla="*/ 43 h 160"/>
              <a:gd name="T100" fmla="*/ 89 w 381"/>
              <a:gd name="T101" fmla="*/ 40 h 160"/>
              <a:gd name="T102" fmla="*/ 185 w 381"/>
              <a:gd name="T103" fmla="*/ 5 h 160"/>
              <a:gd name="T104" fmla="*/ 189 w 381"/>
              <a:gd name="T105" fmla="*/ 5 h 160"/>
              <a:gd name="T106" fmla="*/ 192 w 381"/>
              <a:gd name="T107" fmla="*/ 5 h 160"/>
              <a:gd name="T108" fmla="*/ 285 w 381"/>
              <a:gd name="T109" fmla="*/ 18 h 160"/>
              <a:gd name="T110" fmla="*/ 289 w 381"/>
              <a:gd name="T11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1" h="160">
                <a:moveTo>
                  <a:pt x="189" y="1"/>
                </a:moveTo>
                <a:cubicBezTo>
                  <a:pt x="188" y="1"/>
                  <a:pt x="186" y="1"/>
                  <a:pt x="185" y="1"/>
                </a:cubicBezTo>
                <a:cubicBezTo>
                  <a:pt x="163" y="2"/>
                  <a:pt x="141" y="6"/>
                  <a:pt x="121" y="14"/>
                </a:cubicBezTo>
                <a:cubicBezTo>
                  <a:pt x="109" y="19"/>
                  <a:pt x="99" y="26"/>
                  <a:pt x="89" y="34"/>
                </a:cubicBezTo>
                <a:cubicBezTo>
                  <a:pt x="88" y="35"/>
                  <a:pt x="86" y="37"/>
                  <a:pt x="85" y="38"/>
                </a:cubicBezTo>
                <a:cubicBezTo>
                  <a:pt x="78" y="44"/>
                  <a:pt x="72" y="51"/>
                  <a:pt x="66" y="59"/>
                </a:cubicBezTo>
                <a:cubicBezTo>
                  <a:pt x="64" y="61"/>
                  <a:pt x="62" y="63"/>
                  <a:pt x="60" y="66"/>
                </a:cubicBezTo>
                <a:cubicBezTo>
                  <a:pt x="59" y="67"/>
                  <a:pt x="59" y="69"/>
                  <a:pt x="58" y="70"/>
                </a:cubicBezTo>
                <a:cubicBezTo>
                  <a:pt x="43" y="92"/>
                  <a:pt x="33" y="117"/>
                  <a:pt x="8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7" y="129"/>
                  <a:pt x="7" y="129"/>
                  <a:pt x="6" y="130"/>
                </a:cubicBezTo>
                <a:cubicBezTo>
                  <a:pt x="4" y="130"/>
                  <a:pt x="2" y="131"/>
                  <a:pt x="0" y="132"/>
                </a:cubicBezTo>
                <a:cubicBezTo>
                  <a:pt x="0" y="132"/>
                  <a:pt x="0" y="133"/>
                  <a:pt x="0" y="133"/>
                </a:cubicBezTo>
                <a:cubicBezTo>
                  <a:pt x="2" y="133"/>
                  <a:pt x="4" y="132"/>
                  <a:pt x="6" y="131"/>
                </a:cubicBezTo>
                <a:cubicBezTo>
                  <a:pt x="6" y="133"/>
                  <a:pt x="7" y="133"/>
                  <a:pt x="9" y="133"/>
                </a:cubicBezTo>
                <a:cubicBezTo>
                  <a:pt x="35" y="130"/>
                  <a:pt x="60" y="123"/>
                  <a:pt x="85" y="119"/>
                </a:cubicBezTo>
                <a:cubicBezTo>
                  <a:pt x="86" y="119"/>
                  <a:pt x="88" y="119"/>
                  <a:pt x="89" y="118"/>
                </a:cubicBezTo>
                <a:cubicBezTo>
                  <a:pt x="111" y="115"/>
                  <a:pt x="132" y="114"/>
                  <a:pt x="155" y="118"/>
                </a:cubicBezTo>
                <a:cubicBezTo>
                  <a:pt x="165" y="120"/>
                  <a:pt x="175" y="123"/>
                  <a:pt x="185" y="127"/>
                </a:cubicBezTo>
                <a:cubicBezTo>
                  <a:pt x="186" y="127"/>
                  <a:pt x="188" y="128"/>
                  <a:pt x="189" y="128"/>
                </a:cubicBezTo>
                <a:cubicBezTo>
                  <a:pt x="212" y="136"/>
                  <a:pt x="235" y="146"/>
                  <a:pt x="258" y="153"/>
                </a:cubicBezTo>
                <a:cubicBezTo>
                  <a:pt x="267" y="155"/>
                  <a:pt x="276" y="157"/>
                  <a:pt x="285" y="158"/>
                </a:cubicBezTo>
                <a:cubicBezTo>
                  <a:pt x="286" y="158"/>
                  <a:pt x="288" y="158"/>
                  <a:pt x="289" y="158"/>
                </a:cubicBezTo>
                <a:cubicBezTo>
                  <a:pt x="309" y="160"/>
                  <a:pt x="329" y="157"/>
                  <a:pt x="346" y="146"/>
                </a:cubicBezTo>
                <a:cubicBezTo>
                  <a:pt x="364" y="133"/>
                  <a:pt x="380" y="109"/>
                  <a:pt x="380" y="87"/>
                </a:cubicBezTo>
                <a:cubicBezTo>
                  <a:pt x="381" y="81"/>
                  <a:pt x="379" y="75"/>
                  <a:pt x="377" y="70"/>
                </a:cubicBezTo>
                <a:cubicBezTo>
                  <a:pt x="377" y="69"/>
                  <a:pt x="376" y="67"/>
                  <a:pt x="376" y="66"/>
                </a:cubicBezTo>
                <a:cubicBezTo>
                  <a:pt x="361" y="37"/>
                  <a:pt x="317" y="23"/>
                  <a:pt x="289" y="15"/>
                </a:cubicBezTo>
                <a:cubicBezTo>
                  <a:pt x="288" y="15"/>
                  <a:pt x="286" y="14"/>
                  <a:pt x="285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55" y="6"/>
                  <a:pt x="221" y="0"/>
                  <a:pt x="189" y="1"/>
                </a:cubicBezTo>
                <a:close/>
                <a:moveTo>
                  <a:pt x="289" y="20"/>
                </a:moveTo>
                <a:cubicBezTo>
                  <a:pt x="308" y="25"/>
                  <a:pt x="325" y="33"/>
                  <a:pt x="341" y="42"/>
                </a:cubicBezTo>
                <a:cubicBezTo>
                  <a:pt x="352" y="48"/>
                  <a:pt x="362" y="56"/>
                  <a:pt x="368" y="66"/>
                </a:cubicBezTo>
                <a:cubicBezTo>
                  <a:pt x="369" y="67"/>
                  <a:pt x="370" y="69"/>
                  <a:pt x="370" y="70"/>
                </a:cubicBezTo>
                <a:cubicBezTo>
                  <a:pt x="374" y="78"/>
                  <a:pt x="376" y="88"/>
                  <a:pt x="373" y="98"/>
                </a:cubicBezTo>
                <a:cubicBezTo>
                  <a:pt x="364" y="135"/>
                  <a:pt x="328" y="155"/>
                  <a:pt x="293" y="153"/>
                </a:cubicBezTo>
                <a:cubicBezTo>
                  <a:pt x="291" y="153"/>
                  <a:pt x="290" y="153"/>
                  <a:pt x="289" y="153"/>
                </a:cubicBezTo>
                <a:cubicBezTo>
                  <a:pt x="288" y="153"/>
                  <a:pt x="286" y="153"/>
                  <a:pt x="285" y="153"/>
                </a:cubicBezTo>
                <a:cubicBezTo>
                  <a:pt x="252" y="149"/>
                  <a:pt x="220" y="135"/>
                  <a:pt x="189" y="123"/>
                </a:cubicBezTo>
                <a:cubicBezTo>
                  <a:pt x="188" y="123"/>
                  <a:pt x="187" y="123"/>
                  <a:pt x="186" y="122"/>
                </a:cubicBezTo>
                <a:cubicBezTo>
                  <a:pt x="186" y="122"/>
                  <a:pt x="185" y="122"/>
                  <a:pt x="185" y="122"/>
                </a:cubicBezTo>
                <a:cubicBezTo>
                  <a:pt x="152" y="110"/>
                  <a:pt x="122" y="111"/>
                  <a:pt x="89" y="115"/>
                </a:cubicBezTo>
                <a:cubicBezTo>
                  <a:pt x="88" y="115"/>
                  <a:pt x="86" y="115"/>
                  <a:pt x="85" y="115"/>
                </a:cubicBezTo>
                <a:cubicBezTo>
                  <a:pt x="79" y="116"/>
                  <a:pt x="74" y="116"/>
                  <a:pt x="68" y="117"/>
                </a:cubicBezTo>
                <a:cubicBezTo>
                  <a:pt x="51" y="120"/>
                  <a:pt x="33" y="124"/>
                  <a:pt x="16" y="127"/>
                </a:cubicBezTo>
                <a:cubicBezTo>
                  <a:pt x="38" y="116"/>
                  <a:pt x="50" y="91"/>
                  <a:pt x="63" y="70"/>
                </a:cubicBezTo>
                <a:cubicBezTo>
                  <a:pt x="64" y="69"/>
                  <a:pt x="65" y="67"/>
                  <a:pt x="66" y="66"/>
                </a:cubicBezTo>
                <a:cubicBezTo>
                  <a:pt x="69" y="62"/>
                  <a:pt x="72" y="57"/>
                  <a:pt x="75" y="53"/>
                </a:cubicBezTo>
                <a:cubicBezTo>
                  <a:pt x="78" y="50"/>
                  <a:pt x="82" y="47"/>
                  <a:pt x="85" y="43"/>
                </a:cubicBezTo>
                <a:cubicBezTo>
                  <a:pt x="86" y="42"/>
                  <a:pt x="88" y="41"/>
                  <a:pt x="89" y="40"/>
                </a:cubicBezTo>
                <a:cubicBezTo>
                  <a:pt x="115" y="17"/>
                  <a:pt x="150" y="7"/>
                  <a:pt x="185" y="5"/>
                </a:cubicBezTo>
                <a:cubicBezTo>
                  <a:pt x="186" y="5"/>
                  <a:pt x="188" y="5"/>
                  <a:pt x="189" y="5"/>
                </a:cubicBezTo>
                <a:cubicBezTo>
                  <a:pt x="190" y="5"/>
                  <a:pt x="191" y="5"/>
                  <a:pt x="192" y="5"/>
                </a:cubicBezTo>
                <a:cubicBezTo>
                  <a:pt x="222" y="5"/>
                  <a:pt x="255" y="10"/>
                  <a:pt x="285" y="18"/>
                </a:cubicBezTo>
                <a:cubicBezTo>
                  <a:pt x="286" y="19"/>
                  <a:pt x="288" y="19"/>
                  <a:pt x="28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 noEditPoints="1"/>
          </p:cNvSpPr>
          <p:nvPr/>
        </p:nvSpPr>
        <p:spPr bwMode="auto">
          <a:xfrm>
            <a:off x="3170238" y="1035051"/>
            <a:ext cx="508000" cy="233363"/>
          </a:xfrm>
          <a:custGeom>
            <a:avLst/>
            <a:gdLst>
              <a:gd name="T0" fmla="*/ 163 w 207"/>
              <a:gd name="T1" fmla="*/ 59 h 95"/>
              <a:gd name="T2" fmla="*/ 139 w 207"/>
              <a:gd name="T3" fmla="*/ 81 h 95"/>
              <a:gd name="T4" fmla="*/ 141 w 207"/>
              <a:gd name="T5" fmla="*/ 45 h 95"/>
              <a:gd name="T6" fmla="*/ 140 w 207"/>
              <a:gd name="T7" fmla="*/ 11 h 95"/>
              <a:gd name="T8" fmla="*/ 117 w 207"/>
              <a:gd name="T9" fmla="*/ 41 h 95"/>
              <a:gd name="T10" fmla="*/ 119 w 207"/>
              <a:gd name="T11" fmla="*/ 69 h 95"/>
              <a:gd name="T12" fmla="*/ 93 w 207"/>
              <a:gd name="T13" fmla="*/ 71 h 95"/>
              <a:gd name="T14" fmla="*/ 107 w 207"/>
              <a:gd name="T15" fmla="*/ 45 h 95"/>
              <a:gd name="T16" fmla="*/ 105 w 207"/>
              <a:gd name="T17" fmla="*/ 6 h 95"/>
              <a:gd name="T18" fmla="*/ 85 w 207"/>
              <a:gd name="T19" fmla="*/ 41 h 95"/>
              <a:gd name="T20" fmla="*/ 83 w 207"/>
              <a:gd name="T21" fmla="*/ 66 h 95"/>
              <a:gd name="T22" fmla="*/ 68 w 207"/>
              <a:gd name="T23" fmla="*/ 69 h 95"/>
              <a:gd name="T24" fmla="*/ 63 w 207"/>
              <a:gd name="T25" fmla="*/ 65 h 95"/>
              <a:gd name="T26" fmla="*/ 68 w 207"/>
              <a:gd name="T27" fmla="*/ 56 h 95"/>
              <a:gd name="T28" fmla="*/ 73 w 207"/>
              <a:gd name="T29" fmla="*/ 41 h 95"/>
              <a:gd name="T30" fmla="*/ 71 w 207"/>
              <a:gd name="T31" fmla="*/ 34 h 95"/>
              <a:gd name="T32" fmla="*/ 64 w 207"/>
              <a:gd name="T33" fmla="*/ 36 h 95"/>
              <a:gd name="T34" fmla="*/ 55 w 207"/>
              <a:gd name="T35" fmla="*/ 45 h 95"/>
              <a:gd name="T36" fmla="*/ 42 w 207"/>
              <a:gd name="T37" fmla="*/ 65 h 95"/>
              <a:gd name="T38" fmla="*/ 38 w 207"/>
              <a:gd name="T39" fmla="*/ 44 h 95"/>
              <a:gd name="T40" fmla="*/ 25 w 207"/>
              <a:gd name="T41" fmla="*/ 45 h 95"/>
              <a:gd name="T42" fmla="*/ 24 w 207"/>
              <a:gd name="T43" fmla="*/ 45 h 95"/>
              <a:gd name="T44" fmla="*/ 28 w 207"/>
              <a:gd name="T45" fmla="*/ 1 h 95"/>
              <a:gd name="T46" fmla="*/ 21 w 207"/>
              <a:gd name="T47" fmla="*/ 41 h 95"/>
              <a:gd name="T48" fmla="*/ 20 w 207"/>
              <a:gd name="T49" fmla="*/ 48 h 95"/>
              <a:gd name="T50" fmla="*/ 18 w 207"/>
              <a:gd name="T51" fmla="*/ 80 h 95"/>
              <a:gd name="T52" fmla="*/ 32 w 207"/>
              <a:gd name="T53" fmla="*/ 48 h 95"/>
              <a:gd name="T54" fmla="*/ 59 w 207"/>
              <a:gd name="T55" fmla="*/ 69 h 95"/>
              <a:gd name="T56" fmla="*/ 68 w 207"/>
              <a:gd name="T57" fmla="*/ 75 h 95"/>
              <a:gd name="T58" fmla="*/ 85 w 207"/>
              <a:gd name="T59" fmla="*/ 73 h 95"/>
              <a:gd name="T60" fmla="*/ 123 w 207"/>
              <a:gd name="T61" fmla="*/ 77 h 95"/>
              <a:gd name="T62" fmla="*/ 153 w 207"/>
              <a:gd name="T63" fmla="*/ 77 h 95"/>
              <a:gd name="T64" fmla="*/ 164 w 207"/>
              <a:gd name="T65" fmla="*/ 93 h 95"/>
              <a:gd name="T66" fmla="*/ 188 w 207"/>
              <a:gd name="T67" fmla="*/ 78 h 95"/>
              <a:gd name="T68" fmla="*/ 206 w 207"/>
              <a:gd name="T69" fmla="*/ 48 h 95"/>
              <a:gd name="T70" fmla="*/ 201 w 207"/>
              <a:gd name="T71" fmla="*/ 45 h 95"/>
              <a:gd name="T72" fmla="*/ 189 w 207"/>
              <a:gd name="T73" fmla="*/ 57 h 95"/>
              <a:gd name="T74" fmla="*/ 171 w 207"/>
              <a:gd name="T75" fmla="*/ 64 h 95"/>
              <a:gd name="T76" fmla="*/ 183 w 207"/>
              <a:gd name="T77" fmla="*/ 74 h 95"/>
              <a:gd name="T78" fmla="*/ 164 w 207"/>
              <a:gd name="T79" fmla="*/ 78 h 95"/>
              <a:gd name="T80" fmla="*/ 18 w 207"/>
              <a:gd name="T81" fmla="*/ 62 h 95"/>
              <a:gd name="T82" fmla="*/ 15 w 207"/>
              <a:gd name="T83" fmla="*/ 60 h 95"/>
              <a:gd name="T84" fmla="*/ 18 w 207"/>
              <a:gd name="T85" fmla="*/ 62 h 95"/>
              <a:gd name="T86" fmla="*/ 62 w 207"/>
              <a:gd name="T87" fmla="*/ 45 h 95"/>
              <a:gd name="T88" fmla="*/ 64 w 207"/>
              <a:gd name="T89" fmla="*/ 50 h 95"/>
              <a:gd name="T90" fmla="*/ 92 w 207"/>
              <a:gd name="T91" fmla="*/ 45 h 95"/>
              <a:gd name="T92" fmla="*/ 93 w 207"/>
              <a:gd name="T93" fmla="*/ 38 h 95"/>
              <a:gd name="T94" fmla="*/ 104 w 207"/>
              <a:gd name="T95" fmla="*/ 24 h 95"/>
              <a:gd name="T96" fmla="*/ 100 w 207"/>
              <a:gd name="T97" fmla="*/ 42 h 95"/>
              <a:gd name="T98" fmla="*/ 90 w 207"/>
              <a:gd name="T99" fmla="*/ 59 h 95"/>
              <a:gd name="T100" fmla="*/ 123 w 207"/>
              <a:gd name="T101" fmla="*/ 45 h 95"/>
              <a:gd name="T102" fmla="*/ 136 w 207"/>
              <a:gd name="T103" fmla="*/ 17 h 95"/>
              <a:gd name="T104" fmla="*/ 134 w 207"/>
              <a:gd name="T105" fmla="*/ 45 h 95"/>
              <a:gd name="T106" fmla="*/ 123 w 207"/>
              <a:gd name="T10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" h="95">
                <a:moveTo>
                  <a:pt x="159" y="75"/>
                </a:moveTo>
                <a:cubicBezTo>
                  <a:pt x="159" y="69"/>
                  <a:pt x="161" y="64"/>
                  <a:pt x="163" y="59"/>
                </a:cubicBezTo>
                <a:cubicBezTo>
                  <a:pt x="164" y="55"/>
                  <a:pt x="158" y="53"/>
                  <a:pt x="156" y="57"/>
                </a:cubicBezTo>
                <a:cubicBezTo>
                  <a:pt x="153" y="65"/>
                  <a:pt x="149" y="78"/>
                  <a:pt x="139" y="81"/>
                </a:cubicBezTo>
                <a:cubicBezTo>
                  <a:pt x="134" y="83"/>
                  <a:pt x="130" y="78"/>
                  <a:pt x="127" y="72"/>
                </a:cubicBezTo>
                <a:cubicBezTo>
                  <a:pt x="133" y="65"/>
                  <a:pt x="138" y="55"/>
                  <a:pt x="141" y="45"/>
                </a:cubicBezTo>
                <a:cubicBezTo>
                  <a:pt x="142" y="44"/>
                  <a:pt x="142" y="42"/>
                  <a:pt x="142" y="41"/>
                </a:cubicBezTo>
                <a:cubicBezTo>
                  <a:pt x="145" y="29"/>
                  <a:pt x="145" y="18"/>
                  <a:pt x="140" y="11"/>
                </a:cubicBezTo>
                <a:cubicBezTo>
                  <a:pt x="139" y="9"/>
                  <a:pt x="137" y="9"/>
                  <a:pt x="135" y="10"/>
                </a:cubicBezTo>
                <a:cubicBezTo>
                  <a:pt x="126" y="18"/>
                  <a:pt x="120" y="29"/>
                  <a:pt x="117" y="41"/>
                </a:cubicBezTo>
                <a:cubicBezTo>
                  <a:pt x="117" y="42"/>
                  <a:pt x="117" y="44"/>
                  <a:pt x="117" y="45"/>
                </a:cubicBezTo>
                <a:cubicBezTo>
                  <a:pt x="116" y="53"/>
                  <a:pt x="117" y="61"/>
                  <a:pt x="119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2" y="77"/>
                  <a:pt x="99" y="83"/>
                  <a:pt x="93" y="71"/>
                </a:cubicBezTo>
                <a:cubicBezTo>
                  <a:pt x="92" y="70"/>
                  <a:pt x="92" y="69"/>
                  <a:pt x="91" y="69"/>
                </a:cubicBezTo>
                <a:cubicBezTo>
                  <a:pt x="98" y="63"/>
                  <a:pt x="103" y="54"/>
                  <a:pt x="107" y="45"/>
                </a:cubicBezTo>
                <a:cubicBezTo>
                  <a:pt x="107" y="44"/>
                  <a:pt x="108" y="42"/>
                  <a:pt x="108" y="41"/>
                </a:cubicBezTo>
                <a:cubicBezTo>
                  <a:pt x="112" y="28"/>
                  <a:pt x="112" y="14"/>
                  <a:pt x="105" y="6"/>
                </a:cubicBezTo>
                <a:cubicBezTo>
                  <a:pt x="104" y="5"/>
                  <a:pt x="102" y="4"/>
                  <a:pt x="101" y="6"/>
                </a:cubicBezTo>
                <a:cubicBezTo>
                  <a:pt x="95" y="12"/>
                  <a:pt x="89" y="27"/>
                  <a:pt x="85" y="41"/>
                </a:cubicBezTo>
                <a:cubicBezTo>
                  <a:pt x="85" y="42"/>
                  <a:pt x="85" y="44"/>
                  <a:pt x="84" y="45"/>
                </a:cubicBezTo>
                <a:cubicBezTo>
                  <a:pt x="83" y="52"/>
                  <a:pt x="82" y="59"/>
                  <a:pt x="83" y="66"/>
                </a:cubicBezTo>
                <a:cubicBezTo>
                  <a:pt x="82" y="67"/>
                  <a:pt x="81" y="67"/>
                  <a:pt x="80" y="68"/>
                </a:cubicBezTo>
                <a:cubicBezTo>
                  <a:pt x="75" y="71"/>
                  <a:pt x="71" y="71"/>
                  <a:pt x="68" y="69"/>
                </a:cubicBezTo>
                <a:cubicBezTo>
                  <a:pt x="66" y="69"/>
                  <a:pt x="65" y="68"/>
                  <a:pt x="64" y="66"/>
                </a:cubicBezTo>
                <a:cubicBezTo>
                  <a:pt x="64" y="66"/>
                  <a:pt x="63" y="65"/>
                  <a:pt x="63" y="65"/>
                </a:cubicBezTo>
                <a:cubicBezTo>
                  <a:pt x="63" y="64"/>
                  <a:pt x="64" y="64"/>
                  <a:pt x="64" y="63"/>
                </a:cubicBezTo>
                <a:cubicBezTo>
                  <a:pt x="66" y="61"/>
                  <a:pt x="67" y="59"/>
                  <a:pt x="68" y="56"/>
                </a:cubicBezTo>
                <a:cubicBezTo>
                  <a:pt x="70" y="53"/>
                  <a:pt x="71" y="49"/>
                  <a:pt x="72" y="45"/>
                </a:cubicBezTo>
                <a:cubicBezTo>
                  <a:pt x="73" y="44"/>
                  <a:pt x="73" y="42"/>
                  <a:pt x="73" y="41"/>
                </a:cubicBezTo>
                <a:cubicBezTo>
                  <a:pt x="73" y="40"/>
                  <a:pt x="73" y="39"/>
                  <a:pt x="74" y="39"/>
                </a:cubicBezTo>
                <a:cubicBezTo>
                  <a:pt x="74" y="37"/>
                  <a:pt x="73" y="34"/>
                  <a:pt x="71" y="34"/>
                </a:cubicBezTo>
                <a:cubicBezTo>
                  <a:pt x="70" y="34"/>
                  <a:pt x="69" y="35"/>
                  <a:pt x="68" y="35"/>
                </a:cubicBezTo>
                <a:cubicBezTo>
                  <a:pt x="67" y="35"/>
                  <a:pt x="65" y="36"/>
                  <a:pt x="64" y="36"/>
                </a:cubicBezTo>
                <a:cubicBezTo>
                  <a:pt x="61" y="37"/>
                  <a:pt x="59" y="39"/>
                  <a:pt x="58" y="41"/>
                </a:cubicBezTo>
                <a:cubicBezTo>
                  <a:pt x="57" y="42"/>
                  <a:pt x="56" y="44"/>
                  <a:pt x="55" y="45"/>
                </a:cubicBezTo>
                <a:cubicBezTo>
                  <a:pt x="53" y="51"/>
                  <a:pt x="53" y="57"/>
                  <a:pt x="55" y="63"/>
                </a:cubicBezTo>
                <a:cubicBezTo>
                  <a:pt x="52" y="67"/>
                  <a:pt x="47" y="69"/>
                  <a:pt x="42" y="65"/>
                </a:cubicBezTo>
                <a:cubicBezTo>
                  <a:pt x="37" y="61"/>
                  <a:pt x="38" y="51"/>
                  <a:pt x="38" y="45"/>
                </a:cubicBezTo>
                <a:cubicBezTo>
                  <a:pt x="38" y="45"/>
                  <a:pt x="38" y="45"/>
                  <a:pt x="38" y="44"/>
                </a:cubicBezTo>
                <a:cubicBezTo>
                  <a:pt x="38" y="42"/>
                  <a:pt x="36" y="41"/>
                  <a:pt x="34" y="42"/>
                </a:cubicBezTo>
                <a:cubicBezTo>
                  <a:pt x="32" y="42"/>
                  <a:pt x="28" y="43"/>
                  <a:pt x="25" y="45"/>
                </a:cubicBezTo>
                <a:cubicBezTo>
                  <a:pt x="25" y="45"/>
                  <a:pt x="25" y="45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4"/>
                  <a:pt x="25" y="42"/>
                  <a:pt x="25" y="41"/>
                </a:cubicBezTo>
                <a:cubicBezTo>
                  <a:pt x="26" y="28"/>
                  <a:pt x="27" y="15"/>
                  <a:pt x="28" y="1"/>
                </a:cubicBezTo>
                <a:cubicBezTo>
                  <a:pt x="28" y="0"/>
                  <a:pt x="27" y="0"/>
                  <a:pt x="27" y="1"/>
                </a:cubicBezTo>
                <a:cubicBezTo>
                  <a:pt x="25" y="14"/>
                  <a:pt x="23" y="28"/>
                  <a:pt x="21" y="41"/>
                </a:cubicBezTo>
                <a:cubicBezTo>
                  <a:pt x="21" y="42"/>
                  <a:pt x="21" y="44"/>
                  <a:pt x="21" y="45"/>
                </a:cubicBezTo>
                <a:cubicBezTo>
                  <a:pt x="20" y="46"/>
                  <a:pt x="20" y="47"/>
                  <a:pt x="20" y="48"/>
                </a:cubicBezTo>
                <a:cubicBezTo>
                  <a:pt x="8" y="57"/>
                  <a:pt x="0" y="73"/>
                  <a:pt x="14" y="82"/>
                </a:cubicBezTo>
                <a:cubicBezTo>
                  <a:pt x="16" y="83"/>
                  <a:pt x="18" y="82"/>
                  <a:pt x="18" y="80"/>
                </a:cubicBezTo>
                <a:cubicBezTo>
                  <a:pt x="20" y="71"/>
                  <a:pt x="22" y="62"/>
                  <a:pt x="23" y="52"/>
                </a:cubicBezTo>
                <a:cubicBezTo>
                  <a:pt x="26" y="50"/>
                  <a:pt x="29" y="49"/>
                  <a:pt x="32" y="48"/>
                </a:cubicBezTo>
                <a:cubicBezTo>
                  <a:pt x="33" y="59"/>
                  <a:pt x="35" y="74"/>
                  <a:pt x="48" y="73"/>
                </a:cubicBezTo>
                <a:cubicBezTo>
                  <a:pt x="52" y="73"/>
                  <a:pt x="56" y="72"/>
                  <a:pt x="59" y="69"/>
                </a:cubicBezTo>
                <a:cubicBezTo>
                  <a:pt x="60" y="71"/>
                  <a:pt x="62" y="72"/>
                  <a:pt x="64" y="73"/>
                </a:cubicBezTo>
                <a:cubicBezTo>
                  <a:pt x="65" y="74"/>
                  <a:pt x="67" y="75"/>
                  <a:pt x="68" y="75"/>
                </a:cubicBezTo>
                <a:cubicBezTo>
                  <a:pt x="70" y="76"/>
                  <a:pt x="73" y="76"/>
                  <a:pt x="75" y="76"/>
                </a:cubicBezTo>
                <a:cubicBezTo>
                  <a:pt x="79" y="76"/>
                  <a:pt x="82" y="75"/>
                  <a:pt x="85" y="73"/>
                </a:cubicBezTo>
                <a:cubicBezTo>
                  <a:pt x="88" y="79"/>
                  <a:pt x="93" y="83"/>
                  <a:pt x="100" y="85"/>
                </a:cubicBezTo>
                <a:cubicBezTo>
                  <a:pt x="108" y="87"/>
                  <a:pt x="116" y="83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32" y="95"/>
                  <a:pt x="144" y="88"/>
                  <a:pt x="153" y="77"/>
                </a:cubicBezTo>
                <a:cubicBezTo>
                  <a:pt x="153" y="82"/>
                  <a:pt x="154" y="88"/>
                  <a:pt x="159" y="91"/>
                </a:cubicBezTo>
                <a:cubicBezTo>
                  <a:pt x="160" y="92"/>
                  <a:pt x="162" y="93"/>
                  <a:pt x="164" y="93"/>
                </a:cubicBezTo>
                <a:cubicBezTo>
                  <a:pt x="165" y="93"/>
                  <a:pt x="167" y="93"/>
                  <a:pt x="168" y="93"/>
                </a:cubicBezTo>
                <a:cubicBezTo>
                  <a:pt x="176" y="92"/>
                  <a:pt x="184" y="84"/>
                  <a:pt x="188" y="78"/>
                </a:cubicBezTo>
                <a:cubicBezTo>
                  <a:pt x="192" y="73"/>
                  <a:pt x="192" y="67"/>
                  <a:pt x="191" y="62"/>
                </a:cubicBezTo>
                <a:cubicBezTo>
                  <a:pt x="197" y="60"/>
                  <a:pt x="202" y="55"/>
                  <a:pt x="206" y="48"/>
                </a:cubicBezTo>
                <a:cubicBezTo>
                  <a:pt x="207" y="47"/>
                  <a:pt x="207" y="46"/>
                  <a:pt x="206" y="45"/>
                </a:cubicBezTo>
                <a:cubicBezTo>
                  <a:pt x="205" y="43"/>
                  <a:pt x="203" y="42"/>
                  <a:pt x="201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199" y="51"/>
                  <a:pt x="194" y="55"/>
                  <a:pt x="189" y="57"/>
                </a:cubicBezTo>
                <a:cubicBezTo>
                  <a:pt x="184" y="48"/>
                  <a:pt x="173" y="45"/>
                  <a:pt x="169" y="60"/>
                </a:cubicBezTo>
                <a:cubicBezTo>
                  <a:pt x="169" y="62"/>
                  <a:pt x="169" y="64"/>
                  <a:pt x="171" y="64"/>
                </a:cubicBezTo>
                <a:cubicBezTo>
                  <a:pt x="176" y="65"/>
                  <a:pt x="180" y="65"/>
                  <a:pt x="184" y="64"/>
                </a:cubicBezTo>
                <a:cubicBezTo>
                  <a:pt x="184" y="68"/>
                  <a:pt x="184" y="73"/>
                  <a:pt x="183" y="74"/>
                </a:cubicBezTo>
                <a:cubicBezTo>
                  <a:pt x="180" y="81"/>
                  <a:pt x="174" y="83"/>
                  <a:pt x="168" y="80"/>
                </a:cubicBezTo>
                <a:cubicBezTo>
                  <a:pt x="167" y="80"/>
                  <a:pt x="165" y="79"/>
                  <a:pt x="164" y="78"/>
                </a:cubicBezTo>
                <a:cubicBezTo>
                  <a:pt x="162" y="77"/>
                  <a:pt x="161" y="76"/>
                  <a:pt x="159" y="75"/>
                </a:cubicBezTo>
                <a:close/>
                <a:moveTo>
                  <a:pt x="18" y="62"/>
                </a:moveTo>
                <a:cubicBezTo>
                  <a:pt x="17" y="66"/>
                  <a:pt x="16" y="69"/>
                  <a:pt x="15" y="73"/>
                </a:cubicBezTo>
                <a:cubicBezTo>
                  <a:pt x="12" y="68"/>
                  <a:pt x="12" y="64"/>
                  <a:pt x="15" y="60"/>
                </a:cubicBezTo>
                <a:cubicBezTo>
                  <a:pt x="16" y="59"/>
                  <a:pt x="17" y="58"/>
                  <a:pt x="19" y="56"/>
                </a:cubicBezTo>
                <a:cubicBezTo>
                  <a:pt x="18" y="58"/>
                  <a:pt x="18" y="60"/>
                  <a:pt x="18" y="62"/>
                </a:cubicBezTo>
                <a:close/>
                <a:moveTo>
                  <a:pt x="60" y="58"/>
                </a:moveTo>
                <a:cubicBezTo>
                  <a:pt x="59" y="53"/>
                  <a:pt x="60" y="48"/>
                  <a:pt x="62" y="45"/>
                </a:cubicBezTo>
                <a:cubicBezTo>
                  <a:pt x="63" y="44"/>
                  <a:pt x="65" y="43"/>
                  <a:pt x="66" y="42"/>
                </a:cubicBezTo>
                <a:cubicBezTo>
                  <a:pt x="66" y="45"/>
                  <a:pt x="65" y="47"/>
                  <a:pt x="64" y="50"/>
                </a:cubicBezTo>
                <a:cubicBezTo>
                  <a:pt x="63" y="52"/>
                  <a:pt x="62" y="55"/>
                  <a:pt x="60" y="58"/>
                </a:cubicBezTo>
                <a:close/>
                <a:moveTo>
                  <a:pt x="92" y="45"/>
                </a:moveTo>
                <a:cubicBezTo>
                  <a:pt x="92" y="44"/>
                  <a:pt x="92" y="42"/>
                  <a:pt x="92" y="41"/>
                </a:cubicBezTo>
                <a:cubicBezTo>
                  <a:pt x="93" y="40"/>
                  <a:pt x="93" y="39"/>
                  <a:pt x="93" y="38"/>
                </a:cubicBezTo>
                <a:cubicBezTo>
                  <a:pt x="95" y="30"/>
                  <a:pt x="98" y="22"/>
                  <a:pt x="102" y="15"/>
                </a:cubicBezTo>
                <a:cubicBezTo>
                  <a:pt x="105" y="10"/>
                  <a:pt x="104" y="22"/>
                  <a:pt x="104" y="24"/>
                </a:cubicBezTo>
                <a:cubicBezTo>
                  <a:pt x="104" y="30"/>
                  <a:pt x="102" y="36"/>
                  <a:pt x="100" y="41"/>
                </a:cubicBezTo>
                <a:cubicBezTo>
                  <a:pt x="100" y="41"/>
                  <a:pt x="100" y="41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6" y="50"/>
                  <a:pt x="93" y="55"/>
                  <a:pt x="90" y="59"/>
                </a:cubicBezTo>
                <a:cubicBezTo>
                  <a:pt x="90" y="54"/>
                  <a:pt x="91" y="50"/>
                  <a:pt x="92" y="45"/>
                </a:cubicBezTo>
                <a:close/>
                <a:moveTo>
                  <a:pt x="123" y="45"/>
                </a:moveTo>
                <a:cubicBezTo>
                  <a:pt x="123" y="44"/>
                  <a:pt x="123" y="42"/>
                  <a:pt x="123" y="41"/>
                </a:cubicBezTo>
                <a:cubicBezTo>
                  <a:pt x="125" y="32"/>
                  <a:pt x="130" y="23"/>
                  <a:pt x="136" y="17"/>
                </a:cubicBezTo>
                <a:cubicBezTo>
                  <a:pt x="139" y="24"/>
                  <a:pt x="138" y="33"/>
                  <a:pt x="135" y="41"/>
                </a:cubicBezTo>
                <a:cubicBezTo>
                  <a:pt x="135" y="42"/>
                  <a:pt x="134" y="44"/>
                  <a:pt x="134" y="45"/>
                </a:cubicBezTo>
                <a:cubicBezTo>
                  <a:pt x="131" y="51"/>
                  <a:pt x="127" y="58"/>
                  <a:pt x="124" y="63"/>
                </a:cubicBezTo>
                <a:cubicBezTo>
                  <a:pt x="122" y="57"/>
                  <a:pt x="122" y="51"/>
                  <a:pt x="12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5146675" y="2549526"/>
            <a:ext cx="876300" cy="750888"/>
          </a:xfrm>
          <a:custGeom>
            <a:avLst/>
            <a:gdLst>
              <a:gd name="T0" fmla="*/ 114 w 358"/>
              <a:gd name="T1" fmla="*/ 223 h 306"/>
              <a:gd name="T2" fmla="*/ 124 w 358"/>
              <a:gd name="T3" fmla="*/ 302 h 306"/>
              <a:gd name="T4" fmla="*/ 123 w 358"/>
              <a:gd name="T5" fmla="*/ 227 h 306"/>
              <a:gd name="T6" fmla="*/ 121 w 358"/>
              <a:gd name="T7" fmla="*/ 212 h 306"/>
              <a:gd name="T8" fmla="*/ 161 w 358"/>
              <a:gd name="T9" fmla="*/ 205 h 306"/>
              <a:gd name="T10" fmla="*/ 225 w 358"/>
              <a:gd name="T11" fmla="*/ 198 h 306"/>
              <a:gd name="T12" fmla="*/ 226 w 358"/>
              <a:gd name="T13" fmla="*/ 227 h 306"/>
              <a:gd name="T14" fmla="*/ 237 w 358"/>
              <a:gd name="T15" fmla="*/ 302 h 306"/>
              <a:gd name="T16" fmla="*/ 231 w 358"/>
              <a:gd name="T17" fmla="*/ 227 h 306"/>
              <a:gd name="T18" fmla="*/ 231 w 358"/>
              <a:gd name="T19" fmla="*/ 223 h 306"/>
              <a:gd name="T20" fmla="*/ 257 w 358"/>
              <a:gd name="T21" fmla="*/ 195 h 306"/>
              <a:gd name="T22" fmla="*/ 355 w 358"/>
              <a:gd name="T23" fmla="*/ 183 h 306"/>
              <a:gd name="T24" fmla="*/ 357 w 358"/>
              <a:gd name="T25" fmla="*/ 179 h 306"/>
              <a:gd name="T26" fmla="*/ 261 w 358"/>
              <a:gd name="T27" fmla="*/ 187 h 306"/>
              <a:gd name="T28" fmla="*/ 231 w 358"/>
              <a:gd name="T29" fmla="*/ 190 h 306"/>
              <a:gd name="T30" fmla="*/ 230 w 358"/>
              <a:gd name="T31" fmla="*/ 127 h 306"/>
              <a:gd name="T32" fmla="*/ 223 w 358"/>
              <a:gd name="T33" fmla="*/ 60 h 306"/>
              <a:gd name="T34" fmla="*/ 261 w 358"/>
              <a:gd name="T35" fmla="*/ 57 h 306"/>
              <a:gd name="T36" fmla="*/ 328 w 358"/>
              <a:gd name="T37" fmla="*/ 51 h 306"/>
              <a:gd name="T38" fmla="*/ 257 w 358"/>
              <a:gd name="T39" fmla="*/ 50 h 306"/>
              <a:gd name="T40" fmla="*/ 220 w 358"/>
              <a:gd name="T41" fmla="*/ 27 h 306"/>
              <a:gd name="T42" fmla="*/ 219 w 358"/>
              <a:gd name="T43" fmla="*/ 2 h 306"/>
              <a:gd name="T44" fmla="*/ 215 w 358"/>
              <a:gd name="T45" fmla="*/ 23 h 306"/>
              <a:gd name="T46" fmla="*/ 216 w 358"/>
              <a:gd name="T47" fmla="*/ 54 h 306"/>
              <a:gd name="T48" fmla="*/ 161 w 358"/>
              <a:gd name="T49" fmla="*/ 62 h 306"/>
              <a:gd name="T50" fmla="*/ 112 w 358"/>
              <a:gd name="T51" fmla="*/ 72 h 306"/>
              <a:gd name="T52" fmla="*/ 114 w 358"/>
              <a:gd name="T53" fmla="*/ 23 h 306"/>
              <a:gd name="T54" fmla="*/ 114 w 358"/>
              <a:gd name="T55" fmla="*/ 11 h 306"/>
              <a:gd name="T56" fmla="*/ 112 w 358"/>
              <a:gd name="T57" fmla="*/ 27 h 306"/>
              <a:gd name="T58" fmla="*/ 61 w 358"/>
              <a:gd name="T59" fmla="*/ 86 h 306"/>
              <a:gd name="T60" fmla="*/ 1 w 358"/>
              <a:gd name="T61" fmla="*/ 110 h 306"/>
              <a:gd name="T62" fmla="*/ 57 w 358"/>
              <a:gd name="T63" fmla="*/ 95 h 306"/>
              <a:gd name="T64" fmla="*/ 109 w 358"/>
              <a:gd name="T65" fmla="*/ 80 h 306"/>
              <a:gd name="T66" fmla="*/ 109 w 358"/>
              <a:gd name="T67" fmla="*/ 127 h 306"/>
              <a:gd name="T68" fmla="*/ 61 w 358"/>
              <a:gd name="T69" fmla="*/ 219 h 306"/>
              <a:gd name="T70" fmla="*/ 49 w 358"/>
              <a:gd name="T71" fmla="*/ 223 h 306"/>
              <a:gd name="T72" fmla="*/ 30 w 358"/>
              <a:gd name="T73" fmla="*/ 231 h 306"/>
              <a:gd name="T74" fmla="*/ 55 w 358"/>
              <a:gd name="T75" fmla="*/ 227 h 306"/>
              <a:gd name="T76" fmla="*/ 113 w 358"/>
              <a:gd name="T77" fmla="*/ 213 h 306"/>
              <a:gd name="T78" fmla="*/ 157 w 358"/>
              <a:gd name="T79" fmla="*/ 69 h 306"/>
              <a:gd name="T80" fmla="*/ 161 w 358"/>
              <a:gd name="T81" fmla="*/ 69 h 306"/>
              <a:gd name="T82" fmla="*/ 219 w 358"/>
              <a:gd name="T83" fmla="*/ 79 h 306"/>
              <a:gd name="T84" fmla="*/ 224 w 358"/>
              <a:gd name="T85" fmla="*/ 127 h 306"/>
              <a:gd name="T86" fmla="*/ 226 w 358"/>
              <a:gd name="T87" fmla="*/ 191 h 306"/>
              <a:gd name="T88" fmla="*/ 161 w 358"/>
              <a:gd name="T89" fmla="*/ 198 h 306"/>
              <a:gd name="T90" fmla="*/ 121 w 358"/>
              <a:gd name="T91" fmla="*/ 204 h 306"/>
              <a:gd name="T92" fmla="*/ 114 w 358"/>
              <a:gd name="T93" fmla="*/ 127 h 306"/>
              <a:gd name="T94" fmla="*/ 112 w 358"/>
              <a:gd name="T95" fmla="*/ 7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306">
                <a:moveTo>
                  <a:pt x="113" y="213"/>
                </a:moveTo>
                <a:cubicBezTo>
                  <a:pt x="114" y="216"/>
                  <a:pt x="114" y="220"/>
                  <a:pt x="114" y="223"/>
                </a:cubicBezTo>
                <a:cubicBezTo>
                  <a:pt x="114" y="224"/>
                  <a:pt x="115" y="226"/>
                  <a:pt x="115" y="227"/>
                </a:cubicBezTo>
                <a:cubicBezTo>
                  <a:pt x="117" y="252"/>
                  <a:pt x="120" y="277"/>
                  <a:pt x="124" y="302"/>
                </a:cubicBezTo>
                <a:cubicBezTo>
                  <a:pt x="124" y="306"/>
                  <a:pt x="131" y="305"/>
                  <a:pt x="130" y="302"/>
                </a:cubicBezTo>
                <a:cubicBezTo>
                  <a:pt x="129" y="277"/>
                  <a:pt x="126" y="252"/>
                  <a:pt x="123" y="227"/>
                </a:cubicBezTo>
                <a:cubicBezTo>
                  <a:pt x="123" y="226"/>
                  <a:pt x="123" y="224"/>
                  <a:pt x="123" y="223"/>
                </a:cubicBezTo>
                <a:cubicBezTo>
                  <a:pt x="122" y="219"/>
                  <a:pt x="122" y="215"/>
                  <a:pt x="121" y="212"/>
                </a:cubicBezTo>
                <a:cubicBezTo>
                  <a:pt x="133" y="209"/>
                  <a:pt x="145" y="207"/>
                  <a:pt x="157" y="206"/>
                </a:cubicBezTo>
                <a:cubicBezTo>
                  <a:pt x="158" y="205"/>
                  <a:pt x="160" y="205"/>
                  <a:pt x="161" y="205"/>
                </a:cubicBezTo>
                <a:cubicBezTo>
                  <a:pt x="171" y="204"/>
                  <a:pt x="181" y="202"/>
                  <a:pt x="191" y="201"/>
                </a:cubicBezTo>
                <a:cubicBezTo>
                  <a:pt x="202" y="200"/>
                  <a:pt x="214" y="199"/>
                  <a:pt x="225" y="198"/>
                </a:cubicBezTo>
                <a:cubicBezTo>
                  <a:pt x="225" y="206"/>
                  <a:pt x="225" y="215"/>
                  <a:pt x="225" y="223"/>
                </a:cubicBezTo>
                <a:cubicBezTo>
                  <a:pt x="226" y="224"/>
                  <a:pt x="226" y="226"/>
                  <a:pt x="226" y="227"/>
                </a:cubicBezTo>
                <a:cubicBezTo>
                  <a:pt x="226" y="231"/>
                  <a:pt x="226" y="234"/>
                  <a:pt x="226" y="238"/>
                </a:cubicBezTo>
                <a:cubicBezTo>
                  <a:pt x="226" y="259"/>
                  <a:pt x="227" y="283"/>
                  <a:pt x="237" y="302"/>
                </a:cubicBezTo>
                <a:cubicBezTo>
                  <a:pt x="237" y="304"/>
                  <a:pt x="240" y="303"/>
                  <a:pt x="240" y="301"/>
                </a:cubicBezTo>
                <a:cubicBezTo>
                  <a:pt x="237" y="276"/>
                  <a:pt x="232" y="253"/>
                  <a:pt x="231" y="227"/>
                </a:cubicBezTo>
                <a:cubicBezTo>
                  <a:pt x="231" y="227"/>
                  <a:pt x="231" y="227"/>
                  <a:pt x="231" y="227"/>
                </a:cubicBezTo>
                <a:cubicBezTo>
                  <a:pt x="231" y="226"/>
                  <a:pt x="231" y="224"/>
                  <a:pt x="231" y="223"/>
                </a:cubicBezTo>
                <a:cubicBezTo>
                  <a:pt x="231" y="215"/>
                  <a:pt x="231" y="206"/>
                  <a:pt x="231" y="198"/>
                </a:cubicBezTo>
                <a:cubicBezTo>
                  <a:pt x="240" y="197"/>
                  <a:pt x="248" y="196"/>
                  <a:pt x="257" y="195"/>
                </a:cubicBezTo>
                <a:cubicBezTo>
                  <a:pt x="258" y="195"/>
                  <a:pt x="260" y="195"/>
                  <a:pt x="261" y="195"/>
                </a:cubicBezTo>
                <a:cubicBezTo>
                  <a:pt x="293" y="193"/>
                  <a:pt x="324" y="190"/>
                  <a:pt x="355" y="183"/>
                </a:cubicBezTo>
                <a:cubicBezTo>
                  <a:pt x="356" y="183"/>
                  <a:pt x="357" y="183"/>
                  <a:pt x="357" y="182"/>
                </a:cubicBezTo>
                <a:cubicBezTo>
                  <a:pt x="358" y="181"/>
                  <a:pt x="358" y="180"/>
                  <a:pt x="357" y="179"/>
                </a:cubicBezTo>
                <a:cubicBezTo>
                  <a:pt x="356" y="178"/>
                  <a:pt x="355" y="177"/>
                  <a:pt x="354" y="177"/>
                </a:cubicBezTo>
                <a:cubicBezTo>
                  <a:pt x="323" y="181"/>
                  <a:pt x="292" y="184"/>
                  <a:pt x="261" y="187"/>
                </a:cubicBezTo>
                <a:cubicBezTo>
                  <a:pt x="260" y="187"/>
                  <a:pt x="258" y="187"/>
                  <a:pt x="257" y="188"/>
                </a:cubicBezTo>
                <a:cubicBezTo>
                  <a:pt x="248" y="188"/>
                  <a:pt x="240" y="189"/>
                  <a:pt x="231" y="190"/>
                </a:cubicBezTo>
                <a:cubicBezTo>
                  <a:pt x="232" y="179"/>
                  <a:pt x="232" y="168"/>
                  <a:pt x="231" y="157"/>
                </a:cubicBezTo>
                <a:cubicBezTo>
                  <a:pt x="231" y="147"/>
                  <a:pt x="231" y="137"/>
                  <a:pt x="230" y="127"/>
                </a:cubicBezTo>
                <a:cubicBezTo>
                  <a:pt x="230" y="126"/>
                  <a:pt x="230" y="124"/>
                  <a:pt x="229" y="123"/>
                </a:cubicBezTo>
                <a:cubicBezTo>
                  <a:pt x="228" y="102"/>
                  <a:pt x="225" y="81"/>
                  <a:pt x="223" y="60"/>
                </a:cubicBezTo>
                <a:cubicBezTo>
                  <a:pt x="234" y="59"/>
                  <a:pt x="246" y="58"/>
                  <a:pt x="257" y="57"/>
                </a:cubicBezTo>
                <a:cubicBezTo>
                  <a:pt x="258" y="57"/>
                  <a:pt x="260" y="57"/>
                  <a:pt x="261" y="57"/>
                </a:cubicBezTo>
                <a:cubicBezTo>
                  <a:pt x="283" y="56"/>
                  <a:pt x="305" y="56"/>
                  <a:pt x="327" y="58"/>
                </a:cubicBezTo>
                <a:cubicBezTo>
                  <a:pt x="331" y="58"/>
                  <a:pt x="332" y="52"/>
                  <a:pt x="328" y="51"/>
                </a:cubicBezTo>
                <a:cubicBezTo>
                  <a:pt x="306" y="49"/>
                  <a:pt x="283" y="49"/>
                  <a:pt x="261" y="50"/>
                </a:cubicBezTo>
                <a:cubicBezTo>
                  <a:pt x="260" y="50"/>
                  <a:pt x="258" y="50"/>
                  <a:pt x="257" y="50"/>
                </a:cubicBezTo>
                <a:cubicBezTo>
                  <a:pt x="245" y="51"/>
                  <a:pt x="234" y="52"/>
                  <a:pt x="222" y="53"/>
                </a:cubicBezTo>
                <a:cubicBezTo>
                  <a:pt x="222" y="45"/>
                  <a:pt x="221" y="36"/>
                  <a:pt x="220" y="27"/>
                </a:cubicBezTo>
                <a:cubicBezTo>
                  <a:pt x="220" y="26"/>
                  <a:pt x="220" y="24"/>
                  <a:pt x="220" y="23"/>
                </a:cubicBezTo>
                <a:cubicBezTo>
                  <a:pt x="219" y="16"/>
                  <a:pt x="219" y="9"/>
                  <a:pt x="219" y="2"/>
                </a:cubicBezTo>
                <a:cubicBezTo>
                  <a:pt x="219" y="0"/>
                  <a:pt x="216" y="0"/>
                  <a:pt x="216" y="2"/>
                </a:cubicBezTo>
                <a:cubicBezTo>
                  <a:pt x="215" y="9"/>
                  <a:pt x="215" y="16"/>
                  <a:pt x="215" y="23"/>
                </a:cubicBezTo>
                <a:cubicBezTo>
                  <a:pt x="215" y="24"/>
                  <a:pt x="215" y="26"/>
                  <a:pt x="215" y="27"/>
                </a:cubicBezTo>
                <a:cubicBezTo>
                  <a:pt x="215" y="36"/>
                  <a:pt x="215" y="45"/>
                  <a:pt x="216" y="54"/>
                </a:cubicBezTo>
                <a:cubicBezTo>
                  <a:pt x="198" y="56"/>
                  <a:pt x="180" y="59"/>
                  <a:pt x="162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0" y="63"/>
                  <a:pt x="158" y="63"/>
                  <a:pt x="157" y="63"/>
                </a:cubicBezTo>
                <a:cubicBezTo>
                  <a:pt x="142" y="66"/>
                  <a:pt x="127" y="69"/>
                  <a:pt x="112" y="72"/>
                </a:cubicBezTo>
                <a:cubicBezTo>
                  <a:pt x="112" y="57"/>
                  <a:pt x="113" y="42"/>
                  <a:pt x="114" y="27"/>
                </a:cubicBezTo>
                <a:cubicBezTo>
                  <a:pt x="114" y="26"/>
                  <a:pt x="114" y="24"/>
                  <a:pt x="114" y="23"/>
                </a:cubicBezTo>
                <a:cubicBezTo>
                  <a:pt x="114" y="19"/>
                  <a:pt x="115" y="15"/>
                  <a:pt x="115" y="11"/>
                </a:cubicBezTo>
                <a:cubicBezTo>
                  <a:pt x="115" y="10"/>
                  <a:pt x="114" y="10"/>
                  <a:pt x="114" y="11"/>
                </a:cubicBezTo>
                <a:cubicBezTo>
                  <a:pt x="113" y="15"/>
                  <a:pt x="113" y="19"/>
                  <a:pt x="113" y="23"/>
                </a:cubicBezTo>
                <a:cubicBezTo>
                  <a:pt x="112" y="24"/>
                  <a:pt x="112" y="26"/>
                  <a:pt x="112" y="27"/>
                </a:cubicBezTo>
                <a:cubicBezTo>
                  <a:pt x="111" y="42"/>
                  <a:pt x="110" y="57"/>
                  <a:pt x="109" y="73"/>
                </a:cubicBezTo>
                <a:cubicBezTo>
                  <a:pt x="93" y="77"/>
                  <a:pt x="77" y="81"/>
                  <a:pt x="61" y="86"/>
                </a:cubicBezTo>
                <a:cubicBezTo>
                  <a:pt x="60" y="86"/>
                  <a:pt x="58" y="87"/>
                  <a:pt x="57" y="87"/>
                </a:cubicBezTo>
                <a:cubicBezTo>
                  <a:pt x="38" y="93"/>
                  <a:pt x="19" y="101"/>
                  <a:pt x="1" y="110"/>
                </a:cubicBezTo>
                <a:cubicBezTo>
                  <a:pt x="0" y="110"/>
                  <a:pt x="1" y="112"/>
                  <a:pt x="2" y="111"/>
                </a:cubicBezTo>
                <a:cubicBezTo>
                  <a:pt x="20" y="106"/>
                  <a:pt x="39" y="101"/>
                  <a:pt x="57" y="95"/>
                </a:cubicBezTo>
                <a:cubicBezTo>
                  <a:pt x="58" y="95"/>
                  <a:pt x="60" y="94"/>
                  <a:pt x="61" y="94"/>
                </a:cubicBezTo>
                <a:cubicBezTo>
                  <a:pt x="77" y="89"/>
                  <a:pt x="93" y="85"/>
                  <a:pt x="109" y="80"/>
                </a:cubicBezTo>
                <a:cubicBezTo>
                  <a:pt x="108" y="95"/>
                  <a:pt x="108" y="109"/>
                  <a:pt x="108" y="123"/>
                </a:cubicBezTo>
                <a:cubicBezTo>
                  <a:pt x="108" y="124"/>
                  <a:pt x="108" y="126"/>
                  <a:pt x="109" y="127"/>
                </a:cubicBezTo>
                <a:cubicBezTo>
                  <a:pt x="109" y="153"/>
                  <a:pt x="110" y="179"/>
                  <a:pt x="113" y="205"/>
                </a:cubicBezTo>
                <a:cubicBezTo>
                  <a:pt x="95" y="209"/>
                  <a:pt x="78" y="213"/>
                  <a:pt x="61" y="219"/>
                </a:cubicBezTo>
                <a:cubicBezTo>
                  <a:pt x="60" y="219"/>
                  <a:pt x="58" y="220"/>
                  <a:pt x="57" y="220"/>
                </a:cubicBezTo>
                <a:cubicBezTo>
                  <a:pt x="54" y="221"/>
                  <a:pt x="52" y="222"/>
                  <a:pt x="49" y="223"/>
                </a:cubicBezTo>
                <a:cubicBezTo>
                  <a:pt x="46" y="224"/>
                  <a:pt x="43" y="226"/>
                  <a:pt x="39" y="227"/>
                </a:cubicBezTo>
                <a:cubicBezTo>
                  <a:pt x="36" y="228"/>
                  <a:pt x="33" y="230"/>
                  <a:pt x="30" y="231"/>
                </a:cubicBezTo>
                <a:cubicBezTo>
                  <a:pt x="29" y="232"/>
                  <a:pt x="30" y="234"/>
                  <a:pt x="31" y="234"/>
                </a:cubicBezTo>
                <a:cubicBezTo>
                  <a:pt x="39" y="231"/>
                  <a:pt x="47" y="229"/>
                  <a:pt x="55" y="227"/>
                </a:cubicBezTo>
                <a:cubicBezTo>
                  <a:pt x="60" y="226"/>
                  <a:pt x="65" y="224"/>
                  <a:pt x="70" y="223"/>
                </a:cubicBezTo>
                <a:cubicBezTo>
                  <a:pt x="84" y="219"/>
                  <a:pt x="99" y="216"/>
                  <a:pt x="113" y="213"/>
                </a:cubicBezTo>
                <a:close/>
                <a:moveTo>
                  <a:pt x="112" y="79"/>
                </a:moveTo>
                <a:cubicBezTo>
                  <a:pt x="127" y="76"/>
                  <a:pt x="142" y="72"/>
                  <a:pt x="15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9" y="69"/>
                  <a:pt x="160" y="69"/>
                  <a:pt x="161" y="69"/>
                </a:cubicBezTo>
                <a:cubicBezTo>
                  <a:pt x="180" y="65"/>
                  <a:pt x="198" y="62"/>
                  <a:pt x="217" y="60"/>
                </a:cubicBezTo>
                <a:cubicBezTo>
                  <a:pt x="218" y="67"/>
                  <a:pt x="218" y="73"/>
                  <a:pt x="219" y="79"/>
                </a:cubicBezTo>
                <a:cubicBezTo>
                  <a:pt x="221" y="94"/>
                  <a:pt x="222" y="108"/>
                  <a:pt x="223" y="123"/>
                </a:cubicBezTo>
                <a:cubicBezTo>
                  <a:pt x="224" y="124"/>
                  <a:pt x="224" y="126"/>
                  <a:pt x="224" y="127"/>
                </a:cubicBezTo>
                <a:cubicBezTo>
                  <a:pt x="225" y="139"/>
                  <a:pt x="225" y="150"/>
                  <a:pt x="225" y="162"/>
                </a:cubicBezTo>
                <a:cubicBezTo>
                  <a:pt x="226" y="171"/>
                  <a:pt x="226" y="181"/>
                  <a:pt x="226" y="191"/>
                </a:cubicBezTo>
                <a:cubicBezTo>
                  <a:pt x="213" y="192"/>
                  <a:pt x="201" y="193"/>
                  <a:pt x="189" y="195"/>
                </a:cubicBezTo>
                <a:cubicBezTo>
                  <a:pt x="180" y="196"/>
                  <a:pt x="170" y="197"/>
                  <a:pt x="161" y="198"/>
                </a:cubicBezTo>
                <a:cubicBezTo>
                  <a:pt x="160" y="198"/>
                  <a:pt x="158" y="198"/>
                  <a:pt x="157" y="198"/>
                </a:cubicBezTo>
                <a:cubicBezTo>
                  <a:pt x="145" y="200"/>
                  <a:pt x="133" y="202"/>
                  <a:pt x="121" y="204"/>
                </a:cubicBezTo>
                <a:cubicBezTo>
                  <a:pt x="119" y="191"/>
                  <a:pt x="118" y="178"/>
                  <a:pt x="117" y="165"/>
                </a:cubicBezTo>
                <a:cubicBezTo>
                  <a:pt x="115" y="153"/>
                  <a:pt x="115" y="140"/>
                  <a:pt x="114" y="127"/>
                </a:cubicBezTo>
                <a:cubicBezTo>
                  <a:pt x="114" y="126"/>
                  <a:pt x="114" y="124"/>
                  <a:pt x="114" y="123"/>
                </a:cubicBezTo>
                <a:cubicBezTo>
                  <a:pt x="113" y="108"/>
                  <a:pt x="112" y="94"/>
                  <a:pt x="112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 noEditPoints="1"/>
          </p:cNvSpPr>
          <p:nvPr/>
        </p:nvSpPr>
        <p:spPr bwMode="auto">
          <a:xfrm>
            <a:off x="5778500" y="2444751"/>
            <a:ext cx="188912" cy="166688"/>
          </a:xfrm>
          <a:custGeom>
            <a:avLst/>
            <a:gdLst>
              <a:gd name="T0" fmla="*/ 45 w 77"/>
              <a:gd name="T1" fmla="*/ 67 h 68"/>
              <a:gd name="T2" fmla="*/ 48 w 77"/>
              <a:gd name="T3" fmla="*/ 66 h 68"/>
              <a:gd name="T4" fmla="*/ 71 w 77"/>
              <a:gd name="T5" fmla="*/ 23 h 68"/>
              <a:gd name="T6" fmla="*/ 34 w 77"/>
              <a:gd name="T7" fmla="*/ 2 h 68"/>
              <a:gd name="T8" fmla="*/ 8 w 77"/>
              <a:gd name="T9" fmla="*/ 44 h 68"/>
              <a:gd name="T10" fmla="*/ 7 w 77"/>
              <a:gd name="T11" fmla="*/ 28 h 68"/>
              <a:gd name="T12" fmla="*/ 5 w 77"/>
              <a:gd name="T13" fmla="*/ 28 h 68"/>
              <a:gd name="T14" fmla="*/ 28 w 77"/>
              <a:gd name="T15" fmla="*/ 66 h 68"/>
              <a:gd name="T16" fmla="*/ 45 w 77"/>
              <a:gd name="T17" fmla="*/ 67 h 68"/>
              <a:gd name="T18" fmla="*/ 11 w 77"/>
              <a:gd name="T19" fmla="*/ 48 h 68"/>
              <a:gd name="T20" fmla="*/ 14 w 77"/>
              <a:gd name="T21" fmla="*/ 47 h 68"/>
              <a:gd name="T22" fmla="*/ 19 w 77"/>
              <a:gd name="T23" fmla="*/ 22 h 68"/>
              <a:gd name="T24" fmla="*/ 33 w 77"/>
              <a:gd name="T25" fmla="*/ 9 h 68"/>
              <a:gd name="T26" fmla="*/ 63 w 77"/>
              <a:gd name="T27" fmla="*/ 21 h 68"/>
              <a:gd name="T28" fmla="*/ 50 w 77"/>
              <a:gd name="T29" fmla="*/ 59 h 68"/>
              <a:gd name="T30" fmla="*/ 11 w 77"/>
              <a:gd name="T31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" h="68">
                <a:moveTo>
                  <a:pt x="45" y="67"/>
                </a:moveTo>
                <a:cubicBezTo>
                  <a:pt x="46" y="67"/>
                  <a:pt x="47" y="66"/>
                  <a:pt x="48" y="66"/>
                </a:cubicBezTo>
                <a:cubicBezTo>
                  <a:pt x="65" y="61"/>
                  <a:pt x="77" y="39"/>
                  <a:pt x="71" y="23"/>
                </a:cubicBezTo>
                <a:cubicBezTo>
                  <a:pt x="65" y="8"/>
                  <a:pt x="49" y="0"/>
                  <a:pt x="34" y="2"/>
                </a:cubicBezTo>
                <a:cubicBezTo>
                  <a:pt x="17" y="4"/>
                  <a:pt x="4" y="27"/>
                  <a:pt x="8" y="44"/>
                </a:cubicBezTo>
                <a:cubicBezTo>
                  <a:pt x="7" y="39"/>
                  <a:pt x="6" y="34"/>
                  <a:pt x="7" y="28"/>
                </a:cubicBezTo>
                <a:cubicBezTo>
                  <a:pt x="7" y="28"/>
                  <a:pt x="6" y="27"/>
                  <a:pt x="5" y="28"/>
                </a:cubicBezTo>
                <a:cubicBezTo>
                  <a:pt x="0" y="46"/>
                  <a:pt x="12" y="61"/>
                  <a:pt x="28" y="66"/>
                </a:cubicBezTo>
                <a:cubicBezTo>
                  <a:pt x="33" y="67"/>
                  <a:pt x="39" y="68"/>
                  <a:pt x="45" y="67"/>
                </a:cubicBezTo>
                <a:close/>
                <a:moveTo>
                  <a:pt x="11" y="48"/>
                </a:moveTo>
                <a:cubicBezTo>
                  <a:pt x="12" y="48"/>
                  <a:pt x="13" y="48"/>
                  <a:pt x="14" y="47"/>
                </a:cubicBezTo>
                <a:cubicBezTo>
                  <a:pt x="17" y="39"/>
                  <a:pt x="16" y="30"/>
                  <a:pt x="19" y="22"/>
                </a:cubicBezTo>
                <a:cubicBezTo>
                  <a:pt x="21" y="16"/>
                  <a:pt x="26" y="11"/>
                  <a:pt x="33" y="9"/>
                </a:cubicBezTo>
                <a:cubicBezTo>
                  <a:pt x="44" y="5"/>
                  <a:pt x="57" y="12"/>
                  <a:pt x="63" y="21"/>
                </a:cubicBezTo>
                <a:cubicBezTo>
                  <a:pt x="71" y="35"/>
                  <a:pt x="62" y="51"/>
                  <a:pt x="50" y="59"/>
                </a:cubicBezTo>
                <a:cubicBezTo>
                  <a:pt x="36" y="68"/>
                  <a:pt x="19" y="61"/>
                  <a:pt x="11" y="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/>
          </p:cNvSpPr>
          <p:nvPr/>
        </p:nvSpPr>
        <p:spPr bwMode="auto">
          <a:xfrm>
            <a:off x="5481638" y="3113088"/>
            <a:ext cx="192087" cy="166688"/>
          </a:xfrm>
          <a:custGeom>
            <a:avLst/>
            <a:gdLst>
              <a:gd name="T0" fmla="*/ 22 w 78"/>
              <a:gd name="T1" fmla="*/ 68 h 68"/>
              <a:gd name="T2" fmla="*/ 24 w 78"/>
              <a:gd name="T3" fmla="*/ 65 h 68"/>
              <a:gd name="T4" fmla="*/ 37 w 78"/>
              <a:gd name="T5" fmla="*/ 37 h 68"/>
              <a:gd name="T6" fmla="*/ 38 w 78"/>
              <a:gd name="T7" fmla="*/ 34 h 68"/>
              <a:gd name="T8" fmla="*/ 44 w 78"/>
              <a:gd name="T9" fmla="*/ 38 h 68"/>
              <a:gd name="T10" fmla="*/ 76 w 78"/>
              <a:gd name="T11" fmla="*/ 59 h 68"/>
              <a:gd name="T12" fmla="*/ 77 w 78"/>
              <a:gd name="T13" fmla="*/ 56 h 68"/>
              <a:gd name="T14" fmla="*/ 44 w 78"/>
              <a:gd name="T15" fmla="*/ 29 h 68"/>
              <a:gd name="T16" fmla="*/ 41 w 78"/>
              <a:gd name="T17" fmla="*/ 27 h 68"/>
              <a:gd name="T18" fmla="*/ 51 w 78"/>
              <a:gd name="T19" fmla="*/ 4 h 68"/>
              <a:gd name="T20" fmla="*/ 47 w 78"/>
              <a:gd name="T21" fmla="*/ 2 h 68"/>
              <a:gd name="T22" fmla="*/ 35 w 78"/>
              <a:gd name="T23" fmla="*/ 23 h 68"/>
              <a:gd name="T24" fmla="*/ 24 w 78"/>
              <a:gd name="T25" fmla="*/ 15 h 68"/>
              <a:gd name="T26" fmla="*/ 20 w 78"/>
              <a:gd name="T27" fmla="*/ 13 h 68"/>
              <a:gd name="T28" fmla="*/ 3 w 78"/>
              <a:gd name="T29" fmla="*/ 7 h 68"/>
              <a:gd name="T30" fmla="*/ 2 w 78"/>
              <a:gd name="T31" fmla="*/ 11 h 68"/>
              <a:gd name="T32" fmla="*/ 20 w 78"/>
              <a:gd name="T33" fmla="*/ 20 h 68"/>
              <a:gd name="T34" fmla="*/ 24 w 78"/>
              <a:gd name="T35" fmla="*/ 23 h 68"/>
              <a:gd name="T36" fmla="*/ 32 w 78"/>
              <a:gd name="T37" fmla="*/ 29 h 68"/>
              <a:gd name="T38" fmla="*/ 31 w 78"/>
              <a:gd name="T39" fmla="*/ 31 h 68"/>
              <a:gd name="T40" fmla="*/ 24 w 78"/>
              <a:gd name="T41" fmla="*/ 47 h 68"/>
              <a:gd name="T42" fmla="*/ 20 w 78"/>
              <a:gd name="T43" fmla="*/ 61 h 68"/>
              <a:gd name="T44" fmla="*/ 19 w 78"/>
              <a:gd name="T45" fmla="*/ 67 h 68"/>
              <a:gd name="T46" fmla="*/ 20 w 78"/>
              <a:gd name="T47" fmla="*/ 68 h 68"/>
              <a:gd name="T48" fmla="*/ 22 w 78"/>
              <a:gd name="T4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8" h="68">
                <a:moveTo>
                  <a:pt x="22" y="68"/>
                </a:moveTo>
                <a:cubicBezTo>
                  <a:pt x="23" y="67"/>
                  <a:pt x="23" y="66"/>
                  <a:pt x="24" y="65"/>
                </a:cubicBezTo>
                <a:cubicBezTo>
                  <a:pt x="29" y="56"/>
                  <a:pt x="33" y="47"/>
                  <a:pt x="37" y="37"/>
                </a:cubicBezTo>
                <a:cubicBezTo>
                  <a:pt x="37" y="36"/>
                  <a:pt x="38" y="35"/>
                  <a:pt x="38" y="34"/>
                </a:cubicBezTo>
                <a:cubicBezTo>
                  <a:pt x="40" y="35"/>
                  <a:pt x="42" y="36"/>
                  <a:pt x="44" y="38"/>
                </a:cubicBezTo>
                <a:cubicBezTo>
                  <a:pt x="53" y="46"/>
                  <a:pt x="63" y="57"/>
                  <a:pt x="76" y="59"/>
                </a:cubicBezTo>
                <a:cubicBezTo>
                  <a:pt x="77" y="59"/>
                  <a:pt x="78" y="57"/>
                  <a:pt x="77" y="56"/>
                </a:cubicBezTo>
                <a:cubicBezTo>
                  <a:pt x="69" y="45"/>
                  <a:pt x="54" y="37"/>
                  <a:pt x="44" y="29"/>
                </a:cubicBezTo>
                <a:cubicBezTo>
                  <a:pt x="43" y="28"/>
                  <a:pt x="42" y="28"/>
                  <a:pt x="41" y="27"/>
                </a:cubicBezTo>
                <a:cubicBezTo>
                  <a:pt x="45" y="19"/>
                  <a:pt x="48" y="12"/>
                  <a:pt x="51" y="4"/>
                </a:cubicBezTo>
                <a:cubicBezTo>
                  <a:pt x="52" y="1"/>
                  <a:pt x="48" y="0"/>
                  <a:pt x="47" y="2"/>
                </a:cubicBezTo>
                <a:cubicBezTo>
                  <a:pt x="42" y="8"/>
                  <a:pt x="38" y="15"/>
                  <a:pt x="35" y="23"/>
                </a:cubicBezTo>
                <a:cubicBezTo>
                  <a:pt x="32" y="20"/>
                  <a:pt x="28" y="18"/>
                  <a:pt x="24" y="15"/>
                </a:cubicBezTo>
                <a:cubicBezTo>
                  <a:pt x="23" y="15"/>
                  <a:pt x="21" y="14"/>
                  <a:pt x="20" y="13"/>
                </a:cubicBezTo>
                <a:cubicBezTo>
                  <a:pt x="15" y="11"/>
                  <a:pt x="9" y="9"/>
                  <a:pt x="3" y="7"/>
                </a:cubicBezTo>
                <a:cubicBezTo>
                  <a:pt x="1" y="7"/>
                  <a:pt x="0" y="10"/>
                  <a:pt x="2" y="11"/>
                </a:cubicBezTo>
                <a:cubicBezTo>
                  <a:pt x="8" y="13"/>
                  <a:pt x="14" y="17"/>
                  <a:pt x="20" y="20"/>
                </a:cubicBezTo>
                <a:cubicBezTo>
                  <a:pt x="21" y="21"/>
                  <a:pt x="23" y="22"/>
                  <a:pt x="24" y="23"/>
                </a:cubicBezTo>
                <a:cubicBezTo>
                  <a:pt x="27" y="25"/>
                  <a:pt x="29" y="27"/>
                  <a:pt x="32" y="29"/>
                </a:cubicBezTo>
                <a:cubicBezTo>
                  <a:pt x="32" y="29"/>
                  <a:pt x="32" y="30"/>
                  <a:pt x="31" y="31"/>
                </a:cubicBezTo>
                <a:cubicBezTo>
                  <a:pt x="29" y="36"/>
                  <a:pt x="26" y="42"/>
                  <a:pt x="24" y="47"/>
                </a:cubicBezTo>
                <a:cubicBezTo>
                  <a:pt x="22" y="52"/>
                  <a:pt x="21" y="56"/>
                  <a:pt x="20" y="61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7"/>
                  <a:pt x="20" y="68"/>
                  <a:pt x="20" y="68"/>
                </a:cubicBezTo>
                <a:cubicBezTo>
                  <a:pt x="21" y="68"/>
                  <a:pt x="22" y="68"/>
                  <a:pt x="22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 noEditPoints="1"/>
          </p:cNvSpPr>
          <p:nvPr/>
        </p:nvSpPr>
        <p:spPr bwMode="auto">
          <a:xfrm>
            <a:off x="5472113" y="2478088"/>
            <a:ext cx="157162" cy="169863"/>
          </a:xfrm>
          <a:custGeom>
            <a:avLst/>
            <a:gdLst>
              <a:gd name="T0" fmla="*/ 28 w 64"/>
              <a:gd name="T1" fmla="*/ 3 h 69"/>
              <a:gd name="T2" fmla="*/ 28 w 64"/>
              <a:gd name="T3" fmla="*/ 4 h 69"/>
              <a:gd name="T4" fmla="*/ 24 w 64"/>
              <a:gd name="T5" fmla="*/ 5 h 69"/>
              <a:gd name="T6" fmla="*/ 6 w 64"/>
              <a:gd name="T7" fmla="*/ 47 h 69"/>
              <a:gd name="T8" fmla="*/ 9 w 64"/>
              <a:gd name="T9" fmla="*/ 46 h 69"/>
              <a:gd name="T10" fmla="*/ 10 w 64"/>
              <a:gd name="T11" fmla="*/ 44 h 69"/>
              <a:gd name="T12" fmla="*/ 12 w 64"/>
              <a:gd name="T13" fmla="*/ 52 h 69"/>
              <a:gd name="T14" fmla="*/ 13 w 64"/>
              <a:gd name="T15" fmla="*/ 56 h 69"/>
              <a:gd name="T16" fmla="*/ 24 w 64"/>
              <a:gd name="T17" fmla="*/ 67 h 69"/>
              <a:gd name="T18" fmla="*/ 28 w 64"/>
              <a:gd name="T19" fmla="*/ 68 h 69"/>
              <a:gd name="T20" fmla="*/ 32 w 64"/>
              <a:gd name="T21" fmla="*/ 69 h 69"/>
              <a:gd name="T22" fmla="*/ 54 w 64"/>
              <a:gd name="T23" fmla="*/ 56 h 69"/>
              <a:gd name="T24" fmla="*/ 56 w 64"/>
              <a:gd name="T25" fmla="*/ 52 h 69"/>
              <a:gd name="T26" fmla="*/ 62 w 64"/>
              <a:gd name="T27" fmla="*/ 22 h 69"/>
              <a:gd name="T28" fmla="*/ 28 w 64"/>
              <a:gd name="T29" fmla="*/ 3 h 69"/>
              <a:gd name="T30" fmla="*/ 50 w 64"/>
              <a:gd name="T31" fmla="*/ 52 h 69"/>
              <a:gd name="T32" fmla="*/ 46 w 64"/>
              <a:gd name="T33" fmla="*/ 56 h 69"/>
              <a:gd name="T34" fmla="*/ 38 w 64"/>
              <a:gd name="T35" fmla="*/ 62 h 69"/>
              <a:gd name="T36" fmla="*/ 28 w 64"/>
              <a:gd name="T37" fmla="*/ 62 h 69"/>
              <a:gd name="T38" fmla="*/ 24 w 64"/>
              <a:gd name="T39" fmla="*/ 60 h 69"/>
              <a:gd name="T40" fmla="*/ 20 w 64"/>
              <a:gd name="T41" fmla="*/ 56 h 69"/>
              <a:gd name="T42" fmla="*/ 17 w 64"/>
              <a:gd name="T43" fmla="*/ 52 h 69"/>
              <a:gd name="T44" fmla="*/ 16 w 64"/>
              <a:gd name="T45" fmla="*/ 50 h 69"/>
              <a:gd name="T46" fmla="*/ 12 w 64"/>
              <a:gd name="T47" fmla="*/ 34 h 69"/>
              <a:gd name="T48" fmla="*/ 24 w 64"/>
              <a:gd name="T49" fmla="*/ 13 h 69"/>
              <a:gd name="T50" fmla="*/ 27 w 64"/>
              <a:gd name="T51" fmla="*/ 11 h 69"/>
              <a:gd name="T52" fmla="*/ 28 w 64"/>
              <a:gd name="T53" fmla="*/ 11 h 69"/>
              <a:gd name="T54" fmla="*/ 55 w 64"/>
              <a:gd name="T55" fmla="*/ 19 h 69"/>
              <a:gd name="T56" fmla="*/ 50 w 64"/>
              <a:gd name="T57" fmla="*/ 5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9">
                <a:moveTo>
                  <a:pt x="28" y="3"/>
                </a:move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5" y="4"/>
                  <a:pt x="24" y="5"/>
                </a:cubicBezTo>
                <a:cubicBezTo>
                  <a:pt x="9" y="11"/>
                  <a:pt x="0" y="31"/>
                  <a:pt x="6" y="47"/>
                </a:cubicBezTo>
                <a:cubicBezTo>
                  <a:pt x="6" y="48"/>
                  <a:pt x="8" y="48"/>
                  <a:pt x="9" y="46"/>
                </a:cubicBezTo>
                <a:cubicBezTo>
                  <a:pt x="9" y="46"/>
                  <a:pt x="9" y="45"/>
                  <a:pt x="10" y="44"/>
                </a:cubicBezTo>
                <a:cubicBezTo>
                  <a:pt x="10" y="47"/>
                  <a:pt x="11" y="49"/>
                  <a:pt x="12" y="52"/>
                </a:cubicBezTo>
                <a:cubicBezTo>
                  <a:pt x="12" y="53"/>
                  <a:pt x="13" y="55"/>
                  <a:pt x="13" y="56"/>
                </a:cubicBezTo>
                <a:cubicBezTo>
                  <a:pt x="16" y="61"/>
                  <a:pt x="19" y="64"/>
                  <a:pt x="24" y="67"/>
                </a:cubicBezTo>
                <a:cubicBezTo>
                  <a:pt x="25" y="67"/>
                  <a:pt x="27" y="68"/>
                  <a:pt x="28" y="68"/>
                </a:cubicBezTo>
                <a:cubicBezTo>
                  <a:pt x="29" y="68"/>
                  <a:pt x="31" y="68"/>
                  <a:pt x="32" y="69"/>
                </a:cubicBezTo>
                <a:cubicBezTo>
                  <a:pt x="41" y="69"/>
                  <a:pt x="49" y="64"/>
                  <a:pt x="54" y="56"/>
                </a:cubicBezTo>
                <a:cubicBezTo>
                  <a:pt x="55" y="55"/>
                  <a:pt x="56" y="53"/>
                  <a:pt x="56" y="52"/>
                </a:cubicBezTo>
                <a:cubicBezTo>
                  <a:pt x="62" y="42"/>
                  <a:pt x="64" y="30"/>
                  <a:pt x="62" y="22"/>
                </a:cubicBezTo>
                <a:cubicBezTo>
                  <a:pt x="59" y="7"/>
                  <a:pt x="42" y="0"/>
                  <a:pt x="28" y="3"/>
                </a:cubicBezTo>
                <a:close/>
                <a:moveTo>
                  <a:pt x="50" y="52"/>
                </a:moveTo>
                <a:cubicBezTo>
                  <a:pt x="49" y="53"/>
                  <a:pt x="47" y="55"/>
                  <a:pt x="46" y="56"/>
                </a:cubicBezTo>
                <a:cubicBezTo>
                  <a:pt x="43" y="59"/>
                  <a:pt x="41" y="61"/>
                  <a:pt x="38" y="62"/>
                </a:cubicBezTo>
                <a:cubicBezTo>
                  <a:pt x="34" y="63"/>
                  <a:pt x="31" y="63"/>
                  <a:pt x="28" y="62"/>
                </a:cubicBezTo>
                <a:cubicBezTo>
                  <a:pt x="27" y="61"/>
                  <a:pt x="25" y="61"/>
                  <a:pt x="24" y="60"/>
                </a:cubicBezTo>
                <a:cubicBezTo>
                  <a:pt x="23" y="59"/>
                  <a:pt x="21" y="57"/>
                  <a:pt x="20" y="56"/>
                </a:cubicBezTo>
                <a:cubicBezTo>
                  <a:pt x="19" y="55"/>
                  <a:pt x="18" y="53"/>
                  <a:pt x="17" y="52"/>
                </a:cubicBezTo>
                <a:cubicBezTo>
                  <a:pt x="17" y="51"/>
                  <a:pt x="16" y="50"/>
                  <a:pt x="16" y="50"/>
                </a:cubicBezTo>
                <a:cubicBezTo>
                  <a:pt x="14" y="45"/>
                  <a:pt x="12" y="40"/>
                  <a:pt x="12" y="34"/>
                </a:cubicBezTo>
                <a:cubicBezTo>
                  <a:pt x="14" y="26"/>
                  <a:pt x="16" y="18"/>
                  <a:pt x="24" y="13"/>
                </a:cubicBezTo>
                <a:cubicBezTo>
                  <a:pt x="25" y="12"/>
                  <a:pt x="26" y="12"/>
                  <a:pt x="27" y="11"/>
                </a:cubicBezTo>
                <a:cubicBezTo>
                  <a:pt x="27" y="11"/>
                  <a:pt x="28" y="11"/>
                  <a:pt x="28" y="11"/>
                </a:cubicBezTo>
                <a:cubicBezTo>
                  <a:pt x="37" y="7"/>
                  <a:pt x="50" y="10"/>
                  <a:pt x="55" y="19"/>
                </a:cubicBezTo>
                <a:cubicBezTo>
                  <a:pt x="62" y="29"/>
                  <a:pt x="57" y="42"/>
                  <a:pt x="50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/>
          </p:cNvSpPr>
          <p:nvPr/>
        </p:nvSpPr>
        <p:spPr bwMode="auto">
          <a:xfrm>
            <a:off x="5156200" y="2513013"/>
            <a:ext cx="180975" cy="196850"/>
          </a:xfrm>
          <a:custGeom>
            <a:avLst/>
            <a:gdLst>
              <a:gd name="T0" fmla="*/ 4 w 74"/>
              <a:gd name="T1" fmla="*/ 79 h 80"/>
              <a:gd name="T2" fmla="*/ 29 w 74"/>
              <a:gd name="T3" fmla="*/ 43 h 80"/>
              <a:gd name="T4" fmla="*/ 53 w 74"/>
              <a:gd name="T5" fmla="*/ 56 h 80"/>
              <a:gd name="T6" fmla="*/ 57 w 74"/>
              <a:gd name="T7" fmla="*/ 57 h 80"/>
              <a:gd name="T8" fmla="*/ 71 w 74"/>
              <a:gd name="T9" fmla="*/ 60 h 80"/>
              <a:gd name="T10" fmla="*/ 72 w 74"/>
              <a:gd name="T11" fmla="*/ 57 h 80"/>
              <a:gd name="T12" fmla="*/ 57 w 74"/>
              <a:gd name="T13" fmla="*/ 50 h 80"/>
              <a:gd name="T14" fmla="*/ 53 w 74"/>
              <a:gd name="T15" fmla="*/ 48 h 80"/>
              <a:gd name="T16" fmla="*/ 40 w 74"/>
              <a:gd name="T17" fmla="*/ 42 h 80"/>
              <a:gd name="T18" fmla="*/ 39 w 74"/>
              <a:gd name="T19" fmla="*/ 41 h 80"/>
              <a:gd name="T20" fmla="*/ 32 w 74"/>
              <a:gd name="T21" fmla="*/ 38 h 80"/>
              <a:gd name="T22" fmla="*/ 32 w 74"/>
              <a:gd name="T23" fmla="*/ 38 h 80"/>
              <a:gd name="T24" fmla="*/ 52 w 74"/>
              <a:gd name="T25" fmla="*/ 4 h 80"/>
              <a:gd name="T26" fmla="*/ 50 w 74"/>
              <a:gd name="T27" fmla="*/ 1 h 80"/>
              <a:gd name="T28" fmla="*/ 26 w 74"/>
              <a:gd name="T29" fmla="*/ 33 h 80"/>
              <a:gd name="T30" fmla="*/ 25 w 74"/>
              <a:gd name="T31" fmla="*/ 34 h 80"/>
              <a:gd name="T32" fmla="*/ 4 w 74"/>
              <a:gd name="T33" fmla="*/ 24 h 80"/>
              <a:gd name="T34" fmla="*/ 3 w 74"/>
              <a:gd name="T35" fmla="*/ 28 h 80"/>
              <a:gd name="T36" fmla="*/ 21 w 74"/>
              <a:gd name="T37" fmla="*/ 38 h 80"/>
              <a:gd name="T38" fmla="*/ 22 w 74"/>
              <a:gd name="T39" fmla="*/ 39 h 80"/>
              <a:gd name="T40" fmla="*/ 21 w 74"/>
              <a:gd name="T41" fmla="*/ 42 h 80"/>
              <a:gd name="T42" fmla="*/ 1 w 74"/>
              <a:gd name="T43" fmla="*/ 77 h 80"/>
              <a:gd name="T44" fmla="*/ 4 w 74"/>
              <a:gd name="T45" fmla="*/ 7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0">
                <a:moveTo>
                  <a:pt x="4" y="79"/>
                </a:moveTo>
                <a:cubicBezTo>
                  <a:pt x="15" y="70"/>
                  <a:pt x="23" y="57"/>
                  <a:pt x="29" y="43"/>
                </a:cubicBezTo>
                <a:cubicBezTo>
                  <a:pt x="37" y="48"/>
                  <a:pt x="45" y="53"/>
                  <a:pt x="53" y="56"/>
                </a:cubicBezTo>
                <a:cubicBezTo>
                  <a:pt x="54" y="56"/>
                  <a:pt x="56" y="57"/>
                  <a:pt x="57" y="57"/>
                </a:cubicBezTo>
                <a:cubicBezTo>
                  <a:pt x="62" y="59"/>
                  <a:pt x="67" y="60"/>
                  <a:pt x="71" y="60"/>
                </a:cubicBezTo>
                <a:cubicBezTo>
                  <a:pt x="73" y="60"/>
                  <a:pt x="74" y="58"/>
                  <a:pt x="72" y="57"/>
                </a:cubicBezTo>
                <a:cubicBezTo>
                  <a:pt x="67" y="54"/>
                  <a:pt x="62" y="52"/>
                  <a:pt x="57" y="50"/>
                </a:cubicBezTo>
                <a:cubicBezTo>
                  <a:pt x="56" y="49"/>
                  <a:pt x="54" y="48"/>
                  <a:pt x="53" y="48"/>
                </a:cubicBezTo>
                <a:cubicBezTo>
                  <a:pt x="49" y="46"/>
                  <a:pt x="44" y="44"/>
                  <a:pt x="40" y="42"/>
                </a:cubicBezTo>
                <a:cubicBezTo>
                  <a:pt x="40" y="42"/>
                  <a:pt x="39" y="42"/>
                  <a:pt x="39" y="41"/>
                </a:cubicBezTo>
                <a:cubicBezTo>
                  <a:pt x="37" y="40"/>
                  <a:pt x="35" y="39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8" y="26"/>
                  <a:pt x="44" y="14"/>
                  <a:pt x="52" y="4"/>
                </a:cubicBezTo>
                <a:cubicBezTo>
                  <a:pt x="54" y="2"/>
                  <a:pt x="51" y="0"/>
                  <a:pt x="50" y="1"/>
                </a:cubicBezTo>
                <a:cubicBezTo>
                  <a:pt x="39" y="10"/>
                  <a:pt x="33" y="22"/>
                  <a:pt x="26" y="33"/>
                </a:cubicBezTo>
                <a:cubicBezTo>
                  <a:pt x="26" y="33"/>
                  <a:pt x="25" y="34"/>
                  <a:pt x="25" y="34"/>
                </a:cubicBezTo>
                <a:cubicBezTo>
                  <a:pt x="18" y="31"/>
                  <a:pt x="11" y="27"/>
                  <a:pt x="4" y="24"/>
                </a:cubicBezTo>
                <a:cubicBezTo>
                  <a:pt x="2" y="23"/>
                  <a:pt x="1" y="27"/>
                  <a:pt x="3" y="28"/>
                </a:cubicBezTo>
                <a:cubicBezTo>
                  <a:pt x="9" y="30"/>
                  <a:pt x="15" y="34"/>
                  <a:pt x="21" y="38"/>
                </a:cubicBezTo>
                <a:cubicBezTo>
                  <a:pt x="21" y="38"/>
                  <a:pt x="22" y="39"/>
                  <a:pt x="22" y="39"/>
                </a:cubicBezTo>
                <a:cubicBezTo>
                  <a:pt x="22" y="40"/>
                  <a:pt x="21" y="41"/>
                  <a:pt x="21" y="42"/>
                </a:cubicBezTo>
                <a:cubicBezTo>
                  <a:pt x="14" y="54"/>
                  <a:pt x="7" y="65"/>
                  <a:pt x="1" y="77"/>
                </a:cubicBezTo>
                <a:cubicBezTo>
                  <a:pt x="0" y="79"/>
                  <a:pt x="3" y="80"/>
                  <a:pt x="4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 noEditPoints="1"/>
          </p:cNvSpPr>
          <p:nvPr/>
        </p:nvSpPr>
        <p:spPr bwMode="auto">
          <a:xfrm>
            <a:off x="5778500" y="3071813"/>
            <a:ext cx="206375" cy="212725"/>
          </a:xfrm>
          <a:custGeom>
            <a:avLst/>
            <a:gdLst>
              <a:gd name="T0" fmla="*/ 22 w 84"/>
              <a:gd name="T1" fmla="*/ 8 h 87"/>
              <a:gd name="T2" fmla="*/ 25 w 84"/>
              <a:gd name="T3" fmla="*/ 3 h 87"/>
              <a:gd name="T4" fmla="*/ 24 w 84"/>
              <a:gd name="T5" fmla="*/ 1 h 87"/>
              <a:gd name="T6" fmla="*/ 16 w 84"/>
              <a:gd name="T7" fmla="*/ 10 h 87"/>
              <a:gd name="T8" fmla="*/ 16 w 84"/>
              <a:gd name="T9" fmla="*/ 10 h 87"/>
              <a:gd name="T10" fmla="*/ 11 w 84"/>
              <a:gd name="T11" fmla="*/ 14 h 87"/>
              <a:gd name="T12" fmla="*/ 8 w 84"/>
              <a:gd name="T13" fmla="*/ 25 h 87"/>
              <a:gd name="T14" fmla="*/ 10 w 84"/>
              <a:gd name="T15" fmla="*/ 68 h 87"/>
              <a:gd name="T16" fmla="*/ 77 w 84"/>
              <a:gd name="T17" fmla="*/ 55 h 87"/>
              <a:gd name="T18" fmla="*/ 56 w 84"/>
              <a:gd name="T19" fmla="*/ 14 h 87"/>
              <a:gd name="T20" fmla="*/ 50 w 84"/>
              <a:gd name="T21" fmla="*/ 10 h 87"/>
              <a:gd name="T22" fmla="*/ 49 w 84"/>
              <a:gd name="T23" fmla="*/ 10 h 87"/>
              <a:gd name="T24" fmla="*/ 22 w 84"/>
              <a:gd name="T25" fmla="*/ 8 h 87"/>
              <a:gd name="T26" fmla="*/ 46 w 84"/>
              <a:gd name="T27" fmla="*/ 16 h 87"/>
              <a:gd name="T28" fmla="*/ 72 w 84"/>
              <a:gd name="T29" fmla="*/ 50 h 87"/>
              <a:gd name="T30" fmla="*/ 14 w 84"/>
              <a:gd name="T31" fmla="*/ 61 h 87"/>
              <a:gd name="T32" fmla="*/ 12 w 84"/>
              <a:gd name="T33" fmla="*/ 28 h 87"/>
              <a:gd name="T34" fmla="*/ 12 w 84"/>
              <a:gd name="T35" fmla="*/ 28 h 87"/>
              <a:gd name="T36" fmla="*/ 23 w 84"/>
              <a:gd name="T37" fmla="*/ 14 h 87"/>
              <a:gd name="T38" fmla="*/ 25 w 84"/>
              <a:gd name="T39" fmla="*/ 13 h 87"/>
              <a:gd name="T40" fmla="*/ 42 w 84"/>
              <a:gd name="T41" fmla="*/ 14 h 87"/>
              <a:gd name="T42" fmla="*/ 46 w 84"/>
              <a:gd name="T43" fmla="*/ 1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" h="87">
                <a:moveTo>
                  <a:pt x="22" y="8"/>
                </a:moveTo>
                <a:cubicBezTo>
                  <a:pt x="23" y="6"/>
                  <a:pt x="24" y="4"/>
                  <a:pt x="25" y="3"/>
                </a:cubicBezTo>
                <a:cubicBezTo>
                  <a:pt x="26" y="2"/>
                  <a:pt x="25" y="0"/>
                  <a:pt x="24" y="1"/>
                </a:cubicBezTo>
                <a:cubicBezTo>
                  <a:pt x="21" y="4"/>
                  <a:pt x="19" y="7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1"/>
                  <a:pt x="13" y="12"/>
                  <a:pt x="11" y="14"/>
                </a:cubicBezTo>
                <a:cubicBezTo>
                  <a:pt x="9" y="17"/>
                  <a:pt x="8" y="20"/>
                  <a:pt x="8" y="25"/>
                </a:cubicBezTo>
                <a:cubicBezTo>
                  <a:pt x="2" y="39"/>
                  <a:pt x="0" y="55"/>
                  <a:pt x="10" y="68"/>
                </a:cubicBezTo>
                <a:cubicBezTo>
                  <a:pt x="25" y="87"/>
                  <a:pt x="68" y="75"/>
                  <a:pt x="77" y="55"/>
                </a:cubicBezTo>
                <a:cubicBezTo>
                  <a:pt x="84" y="38"/>
                  <a:pt x="70" y="23"/>
                  <a:pt x="56" y="14"/>
                </a:cubicBezTo>
                <a:cubicBezTo>
                  <a:pt x="54" y="13"/>
                  <a:pt x="52" y="11"/>
                  <a:pt x="50" y="10"/>
                </a:cubicBezTo>
                <a:cubicBezTo>
                  <a:pt x="50" y="10"/>
                  <a:pt x="49" y="10"/>
                  <a:pt x="49" y="10"/>
                </a:cubicBezTo>
                <a:cubicBezTo>
                  <a:pt x="42" y="7"/>
                  <a:pt x="31" y="5"/>
                  <a:pt x="22" y="8"/>
                </a:cubicBezTo>
                <a:close/>
                <a:moveTo>
                  <a:pt x="46" y="16"/>
                </a:moveTo>
                <a:cubicBezTo>
                  <a:pt x="59" y="20"/>
                  <a:pt x="77" y="35"/>
                  <a:pt x="72" y="50"/>
                </a:cubicBezTo>
                <a:cubicBezTo>
                  <a:pt x="66" y="69"/>
                  <a:pt x="25" y="78"/>
                  <a:pt x="14" y="61"/>
                </a:cubicBezTo>
                <a:cubicBezTo>
                  <a:pt x="8" y="52"/>
                  <a:pt x="8" y="40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5" y="23"/>
                  <a:pt x="17" y="17"/>
                  <a:pt x="23" y="14"/>
                </a:cubicBezTo>
                <a:cubicBezTo>
                  <a:pt x="24" y="14"/>
                  <a:pt x="25" y="13"/>
                  <a:pt x="25" y="13"/>
                </a:cubicBezTo>
                <a:cubicBezTo>
                  <a:pt x="31" y="12"/>
                  <a:pt x="36" y="12"/>
                  <a:pt x="42" y="14"/>
                </a:cubicBezTo>
                <a:cubicBezTo>
                  <a:pt x="43" y="14"/>
                  <a:pt x="45" y="15"/>
                  <a:pt x="4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5775325" y="2773363"/>
            <a:ext cx="215900" cy="185738"/>
          </a:xfrm>
          <a:custGeom>
            <a:avLst/>
            <a:gdLst>
              <a:gd name="T0" fmla="*/ 67 w 88"/>
              <a:gd name="T1" fmla="*/ 10 h 76"/>
              <a:gd name="T2" fmla="*/ 68 w 88"/>
              <a:gd name="T3" fmla="*/ 8 h 76"/>
              <a:gd name="T4" fmla="*/ 33 w 88"/>
              <a:gd name="T5" fmla="*/ 25 h 76"/>
              <a:gd name="T6" fmla="*/ 5 w 88"/>
              <a:gd name="T7" fmla="*/ 1 h 76"/>
              <a:gd name="T8" fmla="*/ 4 w 88"/>
              <a:gd name="T9" fmla="*/ 0 h 76"/>
              <a:gd name="T10" fmla="*/ 0 w 88"/>
              <a:gd name="T11" fmla="*/ 2 h 76"/>
              <a:gd name="T12" fmla="*/ 0 w 88"/>
              <a:gd name="T13" fmla="*/ 4 h 76"/>
              <a:gd name="T14" fmla="*/ 0 w 88"/>
              <a:gd name="T15" fmla="*/ 5 h 76"/>
              <a:gd name="T16" fmla="*/ 4 w 88"/>
              <a:gd name="T17" fmla="*/ 9 h 76"/>
              <a:gd name="T18" fmla="*/ 28 w 88"/>
              <a:gd name="T19" fmla="*/ 31 h 76"/>
              <a:gd name="T20" fmla="*/ 27 w 88"/>
              <a:gd name="T21" fmla="*/ 32 h 76"/>
              <a:gd name="T22" fmla="*/ 24 w 88"/>
              <a:gd name="T23" fmla="*/ 36 h 76"/>
              <a:gd name="T24" fmla="*/ 14 w 88"/>
              <a:gd name="T25" fmla="*/ 50 h 76"/>
              <a:gd name="T26" fmla="*/ 4 w 88"/>
              <a:gd name="T27" fmla="*/ 66 h 76"/>
              <a:gd name="T28" fmla="*/ 3 w 88"/>
              <a:gd name="T29" fmla="*/ 70 h 76"/>
              <a:gd name="T30" fmla="*/ 4 w 88"/>
              <a:gd name="T31" fmla="*/ 72 h 76"/>
              <a:gd name="T32" fmla="*/ 5 w 88"/>
              <a:gd name="T33" fmla="*/ 72 h 76"/>
              <a:gd name="T34" fmla="*/ 14 w 88"/>
              <a:gd name="T35" fmla="*/ 63 h 76"/>
              <a:gd name="T36" fmla="*/ 30 w 88"/>
              <a:gd name="T37" fmla="*/ 41 h 76"/>
              <a:gd name="T38" fmla="*/ 34 w 88"/>
              <a:gd name="T39" fmla="*/ 36 h 76"/>
              <a:gd name="T40" fmla="*/ 34 w 88"/>
              <a:gd name="T41" fmla="*/ 36 h 76"/>
              <a:gd name="T42" fmla="*/ 34 w 88"/>
              <a:gd name="T43" fmla="*/ 36 h 76"/>
              <a:gd name="T44" fmla="*/ 40 w 88"/>
              <a:gd name="T45" fmla="*/ 41 h 76"/>
              <a:gd name="T46" fmla="*/ 65 w 88"/>
              <a:gd name="T47" fmla="*/ 60 h 76"/>
              <a:gd name="T48" fmla="*/ 85 w 88"/>
              <a:gd name="T49" fmla="*/ 75 h 76"/>
              <a:gd name="T50" fmla="*/ 87 w 88"/>
              <a:gd name="T51" fmla="*/ 73 h 76"/>
              <a:gd name="T52" fmla="*/ 57 w 88"/>
              <a:gd name="T53" fmla="*/ 44 h 76"/>
              <a:gd name="T54" fmla="*/ 47 w 88"/>
              <a:gd name="T55" fmla="*/ 36 h 76"/>
              <a:gd name="T56" fmla="*/ 42 w 88"/>
              <a:gd name="T57" fmla="*/ 32 h 76"/>
              <a:gd name="T58" fmla="*/ 39 w 88"/>
              <a:gd name="T59" fmla="*/ 29 h 76"/>
              <a:gd name="T60" fmla="*/ 67 w 88"/>
              <a:gd name="T6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76">
                <a:moveTo>
                  <a:pt x="67" y="10"/>
                </a:moveTo>
                <a:cubicBezTo>
                  <a:pt x="69" y="11"/>
                  <a:pt x="70" y="8"/>
                  <a:pt x="68" y="8"/>
                </a:cubicBezTo>
                <a:cubicBezTo>
                  <a:pt x="54" y="3"/>
                  <a:pt x="42" y="15"/>
                  <a:pt x="33" y="25"/>
                </a:cubicBezTo>
                <a:cubicBezTo>
                  <a:pt x="23" y="18"/>
                  <a:pt x="14" y="10"/>
                  <a:pt x="5" y="1"/>
                </a:cubicBezTo>
                <a:cubicBezTo>
                  <a:pt x="4" y="1"/>
                  <a:pt x="4" y="1"/>
                  <a:pt x="4" y="0"/>
                </a:cubicBezTo>
                <a:cubicBezTo>
                  <a:pt x="2" y="0"/>
                  <a:pt x="1" y="0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2" y="6"/>
                  <a:pt x="3" y="7"/>
                  <a:pt x="4" y="9"/>
                </a:cubicBezTo>
                <a:cubicBezTo>
                  <a:pt x="11" y="17"/>
                  <a:pt x="20" y="24"/>
                  <a:pt x="28" y="31"/>
                </a:cubicBezTo>
                <a:cubicBezTo>
                  <a:pt x="28" y="31"/>
                  <a:pt x="28" y="32"/>
                  <a:pt x="27" y="32"/>
                </a:cubicBezTo>
                <a:cubicBezTo>
                  <a:pt x="26" y="33"/>
                  <a:pt x="25" y="35"/>
                  <a:pt x="24" y="36"/>
                </a:cubicBezTo>
                <a:cubicBezTo>
                  <a:pt x="21" y="40"/>
                  <a:pt x="18" y="45"/>
                  <a:pt x="14" y="50"/>
                </a:cubicBezTo>
                <a:cubicBezTo>
                  <a:pt x="11" y="54"/>
                  <a:pt x="6" y="60"/>
                  <a:pt x="4" y="66"/>
                </a:cubicBezTo>
                <a:cubicBezTo>
                  <a:pt x="3" y="68"/>
                  <a:pt x="3" y="69"/>
                  <a:pt x="3" y="70"/>
                </a:cubicBezTo>
                <a:cubicBezTo>
                  <a:pt x="3" y="71"/>
                  <a:pt x="4" y="72"/>
                  <a:pt x="4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9" y="71"/>
                  <a:pt x="12" y="67"/>
                  <a:pt x="14" y="63"/>
                </a:cubicBezTo>
                <a:cubicBezTo>
                  <a:pt x="20" y="56"/>
                  <a:pt x="25" y="48"/>
                  <a:pt x="30" y="41"/>
                </a:cubicBezTo>
                <a:cubicBezTo>
                  <a:pt x="31" y="40"/>
                  <a:pt x="32" y="38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6" y="38"/>
                  <a:pt x="38" y="39"/>
                  <a:pt x="40" y="41"/>
                </a:cubicBezTo>
                <a:cubicBezTo>
                  <a:pt x="49" y="47"/>
                  <a:pt x="57" y="53"/>
                  <a:pt x="65" y="60"/>
                </a:cubicBezTo>
                <a:cubicBezTo>
                  <a:pt x="72" y="65"/>
                  <a:pt x="77" y="72"/>
                  <a:pt x="85" y="75"/>
                </a:cubicBezTo>
                <a:cubicBezTo>
                  <a:pt x="86" y="76"/>
                  <a:pt x="88" y="74"/>
                  <a:pt x="87" y="73"/>
                </a:cubicBezTo>
                <a:cubicBezTo>
                  <a:pt x="83" y="60"/>
                  <a:pt x="68" y="51"/>
                  <a:pt x="57" y="44"/>
                </a:cubicBezTo>
                <a:cubicBezTo>
                  <a:pt x="54" y="41"/>
                  <a:pt x="51" y="38"/>
                  <a:pt x="47" y="36"/>
                </a:cubicBezTo>
                <a:cubicBezTo>
                  <a:pt x="46" y="35"/>
                  <a:pt x="44" y="33"/>
                  <a:pt x="42" y="32"/>
                </a:cubicBezTo>
                <a:cubicBezTo>
                  <a:pt x="41" y="31"/>
                  <a:pt x="40" y="30"/>
                  <a:pt x="39" y="29"/>
                </a:cubicBezTo>
                <a:cubicBezTo>
                  <a:pt x="46" y="20"/>
                  <a:pt x="57" y="10"/>
                  <a:pt x="6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8"/>
          <p:cNvSpPr>
            <a:spLocks noEditPoints="1"/>
          </p:cNvSpPr>
          <p:nvPr/>
        </p:nvSpPr>
        <p:spPr bwMode="auto">
          <a:xfrm>
            <a:off x="5122863" y="2851151"/>
            <a:ext cx="230187" cy="198438"/>
          </a:xfrm>
          <a:custGeom>
            <a:avLst/>
            <a:gdLst>
              <a:gd name="T0" fmla="*/ 14 w 94"/>
              <a:gd name="T1" fmla="*/ 28 h 81"/>
              <a:gd name="T2" fmla="*/ 33 w 94"/>
              <a:gd name="T3" fmla="*/ 77 h 81"/>
              <a:gd name="T4" fmla="*/ 67 w 94"/>
              <a:gd name="T5" fmla="*/ 76 h 81"/>
              <a:gd name="T6" fmla="*/ 71 w 94"/>
              <a:gd name="T7" fmla="*/ 75 h 81"/>
              <a:gd name="T8" fmla="*/ 88 w 94"/>
              <a:gd name="T9" fmla="*/ 57 h 81"/>
              <a:gd name="T10" fmla="*/ 73 w 94"/>
              <a:gd name="T11" fmla="*/ 10 h 81"/>
              <a:gd name="T12" fmla="*/ 71 w 94"/>
              <a:gd name="T13" fmla="*/ 9 h 81"/>
              <a:gd name="T14" fmla="*/ 67 w 94"/>
              <a:gd name="T15" fmla="*/ 7 h 81"/>
              <a:gd name="T16" fmla="*/ 14 w 94"/>
              <a:gd name="T17" fmla="*/ 28 h 81"/>
              <a:gd name="T18" fmla="*/ 81 w 94"/>
              <a:gd name="T19" fmla="*/ 27 h 81"/>
              <a:gd name="T20" fmla="*/ 80 w 94"/>
              <a:gd name="T21" fmla="*/ 57 h 81"/>
              <a:gd name="T22" fmla="*/ 71 w 94"/>
              <a:gd name="T23" fmla="*/ 66 h 81"/>
              <a:gd name="T24" fmla="*/ 67 w 94"/>
              <a:gd name="T25" fmla="*/ 68 h 81"/>
              <a:gd name="T26" fmla="*/ 39 w 94"/>
              <a:gd name="T27" fmla="*/ 70 h 81"/>
              <a:gd name="T28" fmla="*/ 19 w 94"/>
              <a:gd name="T29" fmla="*/ 32 h 81"/>
              <a:gd name="T30" fmla="*/ 65 w 94"/>
              <a:gd name="T31" fmla="*/ 9 h 81"/>
              <a:gd name="T32" fmla="*/ 60 w 94"/>
              <a:gd name="T33" fmla="*/ 10 h 81"/>
              <a:gd name="T34" fmla="*/ 59 w 94"/>
              <a:gd name="T35" fmla="*/ 14 h 81"/>
              <a:gd name="T36" fmla="*/ 67 w 94"/>
              <a:gd name="T37" fmla="*/ 16 h 81"/>
              <a:gd name="T38" fmla="*/ 71 w 94"/>
              <a:gd name="T39" fmla="*/ 18 h 81"/>
              <a:gd name="T40" fmla="*/ 81 w 94"/>
              <a:gd name="T41" fmla="*/ 2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81">
                <a:moveTo>
                  <a:pt x="14" y="28"/>
                </a:moveTo>
                <a:cubicBezTo>
                  <a:pt x="0" y="47"/>
                  <a:pt x="14" y="70"/>
                  <a:pt x="33" y="77"/>
                </a:cubicBezTo>
                <a:cubicBezTo>
                  <a:pt x="44" y="81"/>
                  <a:pt x="56" y="81"/>
                  <a:pt x="67" y="76"/>
                </a:cubicBezTo>
                <a:cubicBezTo>
                  <a:pt x="68" y="76"/>
                  <a:pt x="70" y="75"/>
                  <a:pt x="71" y="75"/>
                </a:cubicBezTo>
                <a:cubicBezTo>
                  <a:pt x="78" y="71"/>
                  <a:pt x="85" y="65"/>
                  <a:pt x="88" y="57"/>
                </a:cubicBezTo>
                <a:cubicBezTo>
                  <a:pt x="94" y="41"/>
                  <a:pt x="90" y="14"/>
                  <a:pt x="73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0" y="8"/>
                  <a:pt x="68" y="7"/>
                  <a:pt x="67" y="7"/>
                </a:cubicBezTo>
                <a:cubicBezTo>
                  <a:pt x="48" y="0"/>
                  <a:pt x="25" y="12"/>
                  <a:pt x="14" y="28"/>
                </a:cubicBezTo>
                <a:close/>
                <a:moveTo>
                  <a:pt x="81" y="27"/>
                </a:moveTo>
                <a:cubicBezTo>
                  <a:pt x="86" y="36"/>
                  <a:pt x="84" y="48"/>
                  <a:pt x="80" y="57"/>
                </a:cubicBezTo>
                <a:cubicBezTo>
                  <a:pt x="78" y="61"/>
                  <a:pt x="75" y="64"/>
                  <a:pt x="71" y="66"/>
                </a:cubicBezTo>
                <a:cubicBezTo>
                  <a:pt x="70" y="67"/>
                  <a:pt x="68" y="68"/>
                  <a:pt x="67" y="68"/>
                </a:cubicBezTo>
                <a:cubicBezTo>
                  <a:pt x="58" y="72"/>
                  <a:pt x="47" y="72"/>
                  <a:pt x="39" y="70"/>
                </a:cubicBezTo>
                <a:cubicBezTo>
                  <a:pt x="21" y="66"/>
                  <a:pt x="10" y="48"/>
                  <a:pt x="19" y="32"/>
                </a:cubicBezTo>
                <a:cubicBezTo>
                  <a:pt x="27" y="17"/>
                  <a:pt x="48" y="6"/>
                  <a:pt x="65" y="9"/>
                </a:cubicBezTo>
                <a:cubicBezTo>
                  <a:pt x="63" y="9"/>
                  <a:pt x="61" y="10"/>
                  <a:pt x="60" y="10"/>
                </a:cubicBezTo>
                <a:cubicBezTo>
                  <a:pt x="58" y="11"/>
                  <a:pt x="57" y="14"/>
                  <a:pt x="59" y="14"/>
                </a:cubicBezTo>
                <a:cubicBezTo>
                  <a:pt x="62" y="15"/>
                  <a:pt x="65" y="16"/>
                  <a:pt x="67" y="16"/>
                </a:cubicBezTo>
                <a:cubicBezTo>
                  <a:pt x="68" y="17"/>
                  <a:pt x="70" y="17"/>
                  <a:pt x="71" y="18"/>
                </a:cubicBezTo>
                <a:cubicBezTo>
                  <a:pt x="75" y="19"/>
                  <a:pt x="79" y="22"/>
                  <a:pt x="81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 noEditPoints="1"/>
          </p:cNvSpPr>
          <p:nvPr/>
        </p:nvSpPr>
        <p:spPr bwMode="auto">
          <a:xfrm>
            <a:off x="5340350" y="3527426"/>
            <a:ext cx="415925" cy="671513"/>
          </a:xfrm>
          <a:custGeom>
            <a:avLst/>
            <a:gdLst>
              <a:gd name="T0" fmla="*/ 112 w 170"/>
              <a:gd name="T1" fmla="*/ 43 h 274"/>
              <a:gd name="T2" fmla="*/ 144 w 170"/>
              <a:gd name="T3" fmla="*/ 128 h 274"/>
              <a:gd name="T4" fmla="*/ 102 w 170"/>
              <a:gd name="T5" fmla="*/ 210 h 274"/>
              <a:gd name="T6" fmla="*/ 114 w 170"/>
              <a:gd name="T7" fmla="*/ 228 h 274"/>
              <a:gd name="T8" fmla="*/ 137 w 170"/>
              <a:gd name="T9" fmla="*/ 227 h 274"/>
              <a:gd name="T10" fmla="*/ 169 w 170"/>
              <a:gd name="T11" fmla="*/ 158 h 274"/>
              <a:gd name="T12" fmla="*/ 158 w 170"/>
              <a:gd name="T13" fmla="*/ 155 h 274"/>
              <a:gd name="T14" fmla="*/ 158 w 170"/>
              <a:gd name="T15" fmla="*/ 154 h 274"/>
              <a:gd name="T16" fmla="*/ 147 w 170"/>
              <a:gd name="T17" fmla="*/ 124 h 274"/>
              <a:gd name="T18" fmla="*/ 114 w 170"/>
              <a:gd name="T19" fmla="*/ 24 h 274"/>
              <a:gd name="T20" fmla="*/ 103 w 170"/>
              <a:gd name="T21" fmla="*/ 9 h 274"/>
              <a:gd name="T22" fmla="*/ 101 w 170"/>
              <a:gd name="T23" fmla="*/ 2 h 274"/>
              <a:gd name="T24" fmla="*/ 78 w 170"/>
              <a:gd name="T25" fmla="*/ 11 h 274"/>
              <a:gd name="T26" fmla="*/ 32 w 170"/>
              <a:gd name="T27" fmla="*/ 28 h 274"/>
              <a:gd name="T28" fmla="*/ 18 w 170"/>
              <a:gd name="T29" fmla="*/ 39 h 274"/>
              <a:gd name="T30" fmla="*/ 28 w 170"/>
              <a:gd name="T31" fmla="*/ 70 h 274"/>
              <a:gd name="T32" fmla="*/ 29 w 170"/>
              <a:gd name="T33" fmla="*/ 73 h 274"/>
              <a:gd name="T34" fmla="*/ 40 w 170"/>
              <a:gd name="T35" fmla="*/ 125 h 274"/>
              <a:gd name="T36" fmla="*/ 55 w 170"/>
              <a:gd name="T37" fmla="*/ 175 h 274"/>
              <a:gd name="T38" fmla="*/ 15 w 170"/>
              <a:gd name="T39" fmla="*/ 224 h 274"/>
              <a:gd name="T40" fmla="*/ 4 w 170"/>
              <a:gd name="T41" fmla="*/ 246 h 274"/>
              <a:gd name="T42" fmla="*/ 70 w 170"/>
              <a:gd name="T43" fmla="*/ 228 h 274"/>
              <a:gd name="T44" fmla="*/ 74 w 170"/>
              <a:gd name="T45" fmla="*/ 199 h 274"/>
              <a:gd name="T46" fmla="*/ 50 w 170"/>
              <a:gd name="T47" fmla="*/ 128 h 274"/>
              <a:gd name="T48" fmla="*/ 33 w 170"/>
              <a:gd name="T49" fmla="*/ 73 h 274"/>
              <a:gd name="T50" fmla="*/ 82 w 170"/>
              <a:gd name="T51" fmla="*/ 58 h 274"/>
              <a:gd name="T52" fmla="*/ 158 w 170"/>
              <a:gd name="T53" fmla="*/ 158 h 274"/>
              <a:gd name="T54" fmla="*/ 116 w 170"/>
              <a:gd name="T55" fmla="*/ 196 h 274"/>
              <a:gd name="T56" fmla="*/ 156 w 170"/>
              <a:gd name="T57" fmla="*/ 159 h 274"/>
              <a:gd name="T58" fmla="*/ 62 w 170"/>
              <a:gd name="T59" fmla="*/ 224 h 274"/>
              <a:gd name="T60" fmla="*/ 61 w 170"/>
              <a:gd name="T61" fmla="*/ 228 h 274"/>
              <a:gd name="T62" fmla="*/ 12 w 170"/>
              <a:gd name="T63" fmla="*/ 244 h 274"/>
              <a:gd name="T64" fmla="*/ 23 w 170"/>
              <a:gd name="T65" fmla="*/ 224 h 274"/>
              <a:gd name="T66" fmla="*/ 62 w 170"/>
              <a:gd name="T67" fmla="*/ 224 h 274"/>
              <a:gd name="T68" fmla="*/ 32 w 170"/>
              <a:gd name="T69" fmla="*/ 68 h 274"/>
              <a:gd name="T70" fmla="*/ 58 w 170"/>
              <a:gd name="T71" fmla="*/ 28 h 274"/>
              <a:gd name="T72" fmla="*/ 78 w 170"/>
              <a:gd name="T73" fmla="*/ 21 h 274"/>
              <a:gd name="T74" fmla="*/ 99 w 170"/>
              <a:gd name="T75" fmla="*/ 11 h 274"/>
              <a:gd name="T76" fmla="*/ 104 w 170"/>
              <a:gd name="T77" fmla="*/ 24 h 274"/>
              <a:gd name="T78" fmla="*/ 109 w 170"/>
              <a:gd name="T79" fmla="*/ 35 h 274"/>
              <a:gd name="T80" fmla="*/ 82 w 170"/>
              <a:gd name="T81" fmla="*/ 48 h 274"/>
              <a:gd name="T82" fmla="*/ 70 w 170"/>
              <a:gd name="T83" fmla="*/ 53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0" h="274">
                <a:moveTo>
                  <a:pt x="111" y="43"/>
                </a:moveTo>
                <a:cubicBezTo>
                  <a:pt x="111" y="43"/>
                  <a:pt x="111" y="43"/>
                  <a:pt x="112" y="43"/>
                </a:cubicBezTo>
                <a:cubicBezTo>
                  <a:pt x="121" y="67"/>
                  <a:pt x="134" y="100"/>
                  <a:pt x="142" y="124"/>
                </a:cubicBezTo>
                <a:cubicBezTo>
                  <a:pt x="143" y="125"/>
                  <a:pt x="143" y="127"/>
                  <a:pt x="144" y="128"/>
                </a:cubicBezTo>
                <a:cubicBezTo>
                  <a:pt x="148" y="143"/>
                  <a:pt x="151" y="154"/>
                  <a:pt x="149" y="155"/>
                </a:cubicBezTo>
                <a:cubicBezTo>
                  <a:pt x="133" y="163"/>
                  <a:pt x="101" y="189"/>
                  <a:pt x="102" y="210"/>
                </a:cubicBezTo>
                <a:cubicBezTo>
                  <a:pt x="103" y="216"/>
                  <a:pt x="105" y="221"/>
                  <a:pt x="109" y="224"/>
                </a:cubicBezTo>
                <a:cubicBezTo>
                  <a:pt x="110" y="226"/>
                  <a:pt x="112" y="227"/>
                  <a:pt x="114" y="228"/>
                </a:cubicBezTo>
                <a:cubicBezTo>
                  <a:pt x="120" y="231"/>
                  <a:pt x="128" y="231"/>
                  <a:pt x="135" y="228"/>
                </a:cubicBezTo>
                <a:cubicBezTo>
                  <a:pt x="136" y="228"/>
                  <a:pt x="136" y="227"/>
                  <a:pt x="137" y="227"/>
                </a:cubicBezTo>
                <a:cubicBezTo>
                  <a:pt x="139" y="226"/>
                  <a:pt x="141" y="225"/>
                  <a:pt x="142" y="224"/>
                </a:cubicBezTo>
                <a:cubicBezTo>
                  <a:pt x="160" y="211"/>
                  <a:pt x="167" y="177"/>
                  <a:pt x="169" y="158"/>
                </a:cubicBezTo>
                <a:cubicBezTo>
                  <a:pt x="170" y="156"/>
                  <a:pt x="167" y="153"/>
                  <a:pt x="164" y="154"/>
                </a:cubicBezTo>
                <a:cubicBezTo>
                  <a:pt x="162" y="154"/>
                  <a:pt x="160" y="154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8" y="155"/>
                  <a:pt x="158" y="154"/>
                  <a:pt x="158" y="154"/>
                </a:cubicBezTo>
                <a:cubicBezTo>
                  <a:pt x="154" y="146"/>
                  <a:pt x="151" y="137"/>
                  <a:pt x="148" y="128"/>
                </a:cubicBezTo>
                <a:cubicBezTo>
                  <a:pt x="148" y="127"/>
                  <a:pt x="148" y="125"/>
                  <a:pt x="147" y="124"/>
                </a:cubicBezTo>
                <a:cubicBezTo>
                  <a:pt x="138" y="92"/>
                  <a:pt x="131" y="58"/>
                  <a:pt x="116" y="28"/>
                </a:cubicBezTo>
                <a:cubicBezTo>
                  <a:pt x="115" y="27"/>
                  <a:pt x="115" y="25"/>
                  <a:pt x="114" y="24"/>
                </a:cubicBezTo>
                <a:cubicBezTo>
                  <a:pt x="111" y="19"/>
                  <a:pt x="109" y="15"/>
                  <a:pt x="106" y="11"/>
                </a:cubicBezTo>
                <a:cubicBezTo>
                  <a:pt x="105" y="10"/>
                  <a:pt x="104" y="9"/>
                  <a:pt x="103" y="9"/>
                </a:cubicBezTo>
                <a:cubicBezTo>
                  <a:pt x="104" y="9"/>
                  <a:pt x="104" y="9"/>
                  <a:pt x="105" y="8"/>
                </a:cubicBezTo>
                <a:cubicBezTo>
                  <a:pt x="109" y="6"/>
                  <a:pt x="105" y="0"/>
                  <a:pt x="101" y="2"/>
                </a:cubicBezTo>
                <a:cubicBezTo>
                  <a:pt x="95" y="5"/>
                  <a:pt x="88" y="7"/>
                  <a:pt x="82" y="10"/>
                </a:cubicBezTo>
                <a:cubicBezTo>
                  <a:pt x="81" y="10"/>
                  <a:pt x="79" y="11"/>
                  <a:pt x="78" y="11"/>
                </a:cubicBezTo>
                <a:cubicBezTo>
                  <a:pt x="66" y="16"/>
                  <a:pt x="54" y="20"/>
                  <a:pt x="42" y="24"/>
                </a:cubicBezTo>
                <a:cubicBezTo>
                  <a:pt x="39" y="25"/>
                  <a:pt x="35" y="27"/>
                  <a:pt x="32" y="28"/>
                </a:cubicBezTo>
                <a:cubicBezTo>
                  <a:pt x="27" y="30"/>
                  <a:pt x="21" y="33"/>
                  <a:pt x="16" y="35"/>
                </a:cubicBezTo>
                <a:cubicBezTo>
                  <a:pt x="14" y="36"/>
                  <a:pt x="16" y="39"/>
                  <a:pt x="18" y="39"/>
                </a:cubicBezTo>
                <a:cubicBezTo>
                  <a:pt x="19" y="39"/>
                  <a:pt x="20" y="38"/>
                  <a:pt x="21" y="38"/>
                </a:cubicBezTo>
                <a:cubicBezTo>
                  <a:pt x="24" y="49"/>
                  <a:pt x="26" y="59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7" y="73"/>
                  <a:pt x="29" y="73"/>
                </a:cubicBezTo>
                <a:cubicBezTo>
                  <a:pt x="32" y="90"/>
                  <a:pt x="36" y="107"/>
                  <a:pt x="40" y="124"/>
                </a:cubicBezTo>
                <a:cubicBezTo>
                  <a:pt x="40" y="124"/>
                  <a:pt x="40" y="125"/>
                  <a:pt x="40" y="125"/>
                </a:cubicBezTo>
                <a:cubicBezTo>
                  <a:pt x="41" y="126"/>
                  <a:pt x="41" y="127"/>
                  <a:pt x="41" y="128"/>
                </a:cubicBezTo>
                <a:cubicBezTo>
                  <a:pt x="45" y="144"/>
                  <a:pt x="50" y="160"/>
                  <a:pt x="55" y="175"/>
                </a:cubicBezTo>
                <a:cubicBezTo>
                  <a:pt x="58" y="182"/>
                  <a:pt x="67" y="195"/>
                  <a:pt x="58" y="196"/>
                </a:cubicBezTo>
                <a:cubicBezTo>
                  <a:pt x="43" y="198"/>
                  <a:pt x="26" y="210"/>
                  <a:pt x="15" y="224"/>
                </a:cubicBezTo>
                <a:cubicBezTo>
                  <a:pt x="14" y="225"/>
                  <a:pt x="13" y="227"/>
                  <a:pt x="12" y="228"/>
                </a:cubicBezTo>
                <a:cubicBezTo>
                  <a:pt x="8" y="234"/>
                  <a:pt x="5" y="240"/>
                  <a:pt x="4" y="246"/>
                </a:cubicBezTo>
                <a:cubicBezTo>
                  <a:pt x="0" y="263"/>
                  <a:pt x="26" y="274"/>
                  <a:pt x="39" y="269"/>
                </a:cubicBezTo>
                <a:cubicBezTo>
                  <a:pt x="58" y="262"/>
                  <a:pt x="66" y="246"/>
                  <a:pt x="70" y="228"/>
                </a:cubicBezTo>
                <a:cubicBezTo>
                  <a:pt x="71" y="227"/>
                  <a:pt x="71" y="225"/>
                  <a:pt x="71" y="224"/>
                </a:cubicBezTo>
                <a:cubicBezTo>
                  <a:pt x="73" y="216"/>
                  <a:pt x="73" y="207"/>
                  <a:pt x="74" y="199"/>
                </a:cubicBezTo>
                <a:cubicBezTo>
                  <a:pt x="74" y="197"/>
                  <a:pt x="73" y="195"/>
                  <a:pt x="71" y="195"/>
                </a:cubicBezTo>
                <a:cubicBezTo>
                  <a:pt x="63" y="173"/>
                  <a:pt x="56" y="150"/>
                  <a:pt x="50" y="128"/>
                </a:cubicBezTo>
                <a:cubicBezTo>
                  <a:pt x="49" y="127"/>
                  <a:pt x="49" y="125"/>
                  <a:pt x="49" y="124"/>
                </a:cubicBezTo>
                <a:cubicBezTo>
                  <a:pt x="44" y="107"/>
                  <a:pt x="39" y="90"/>
                  <a:pt x="33" y="73"/>
                </a:cubicBezTo>
                <a:cubicBezTo>
                  <a:pt x="48" y="71"/>
                  <a:pt x="63" y="66"/>
                  <a:pt x="78" y="60"/>
                </a:cubicBezTo>
                <a:cubicBezTo>
                  <a:pt x="79" y="59"/>
                  <a:pt x="81" y="58"/>
                  <a:pt x="82" y="58"/>
                </a:cubicBezTo>
                <a:cubicBezTo>
                  <a:pt x="92" y="53"/>
                  <a:pt x="102" y="48"/>
                  <a:pt x="111" y="43"/>
                </a:cubicBezTo>
                <a:close/>
                <a:moveTo>
                  <a:pt x="158" y="158"/>
                </a:moveTo>
                <a:cubicBezTo>
                  <a:pt x="169" y="165"/>
                  <a:pt x="142" y="210"/>
                  <a:pt x="137" y="216"/>
                </a:cubicBezTo>
                <a:cubicBezTo>
                  <a:pt x="113" y="216"/>
                  <a:pt x="106" y="209"/>
                  <a:pt x="116" y="196"/>
                </a:cubicBezTo>
                <a:cubicBezTo>
                  <a:pt x="120" y="190"/>
                  <a:pt x="124" y="185"/>
                  <a:pt x="129" y="180"/>
                </a:cubicBezTo>
                <a:cubicBezTo>
                  <a:pt x="137" y="172"/>
                  <a:pt x="146" y="164"/>
                  <a:pt x="156" y="159"/>
                </a:cubicBezTo>
                <a:cubicBezTo>
                  <a:pt x="157" y="159"/>
                  <a:pt x="157" y="158"/>
                  <a:pt x="158" y="158"/>
                </a:cubicBezTo>
                <a:close/>
                <a:moveTo>
                  <a:pt x="62" y="224"/>
                </a:moveTo>
                <a:cubicBezTo>
                  <a:pt x="61" y="224"/>
                  <a:pt x="61" y="225"/>
                  <a:pt x="61" y="225"/>
                </a:cubicBezTo>
                <a:cubicBezTo>
                  <a:pt x="61" y="226"/>
                  <a:pt x="61" y="227"/>
                  <a:pt x="61" y="228"/>
                </a:cubicBezTo>
                <a:cubicBezTo>
                  <a:pt x="59" y="234"/>
                  <a:pt x="57" y="239"/>
                  <a:pt x="54" y="245"/>
                </a:cubicBezTo>
                <a:cubicBezTo>
                  <a:pt x="44" y="264"/>
                  <a:pt x="30" y="263"/>
                  <a:pt x="12" y="244"/>
                </a:cubicBezTo>
                <a:cubicBezTo>
                  <a:pt x="12" y="239"/>
                  <a:pt x="15" y="233"/>
                  <a:pt x="20" y="228"/>
                </a:cubicBezTo>
                <a:cubicBezTo>
                  <a:pt x="21" y="227"/>
                  <a:pt x="22" y="225"/>
                  <a:pt x="23" y="224"/>
                </a:cubicBezTo>
                <a:cubicBezTo>
                  <a:pt x="34" y="212"/>
                  <a:pt x="51" y="202"/>
                  <a:pt x="64" y="202"/>
                </a:cubicBezTo>
                <a:cubicBezTo>
                  <a:pt x="64" y="209"/>
                  <a:pt x="63" y="216"/>
                  <a:pt x="62" y="224"/>
                </a:cubicBezTo>
                <a:close/>
                <a:moveTo>
                  <a:pt x="70" y="53"/>
                </a:moveTo>
                <a:cubicBezTo>
                  <a:pt x="58" y="58"/>
                  <a:pt x="44" y="62"/>
                  <a:pt x="32" y="68"/>
                </a:cubicBezTo>
                <a:cubicBezTo>
                  <a:pt x="29" y="58"/>
                  <a:pt x="26" y="48"/>
                  <a:pt x="22" y="38"/>
                </a:cubicBezTo>
                <a:cubicBezTo>
                  <a:pt x="34" y="35"/>
                  <a:pt x="46" y="32"/>
                  <a:pt x="58" y="28"/>
                </a:cubicBezTo>
                <a:cubicBezTo>
                  <a:pt x="62" y="27"/>
                  <a:pt x="66" y="25"/>
                  <a:pt x="70" y="24"/>
                </a:cubicBezTo>
                <a:cubicBezTo>
                  <a:pt x="73" y="23"/>
                  <a:pt x="75" y="22"/>
                  <a:pt x="78" y="21"/>
                </a:cubicBezTo>
                <a:cubicBezTo>
                  <a:pt x="79" y="20"/>
                  <a:pt x="81" y="20"/>
                  <a:pt x="82" y="19"/>
                </a:cubicBezTo>
                <a:cubicBezTo>
                  <a:pt x="88" y="17"/>
                  <a:pt x="94" y="14"/>
                  <a:pt x="99" y="11"/>
                </a:cubicBezTo>
                <a:cubicBezTo>
                  <a:pt x="99" y="12"/>
                  <a:pt x="99" y="13"/>
                  <a:pt x="99" y="14"/>
                </a:cubicBezTo>
                <a:cubicBezTo>
                  <a:pt x="100" y="15"/>
                  <a:pt x="102" y="19"/>
                  <a:pt x="104" y="24"/>
                </a:cubicBezTo>
                <a:cubicBezTo>
                  <a:pt x="104" y="25"/>
                  <a:pt x="105" y="27"/>
                  <a:pt x="106" y="28"/>
                </a:cubicBezTo>
                <a:cubicBezTo>
                  <a:pt x="106" y="30"/>
                  <a:pt x="107" y="33"/>
                  <a:pt x="109" y="35"/>
                </a:cubicBezTo>
                <a:cubicBezTo>
                  <a:pt x="108" y="35"/>
                  <a:pt x="107" y="35"/>
                  <a:pt x="107" y="36"/>
                </a:cubicBezTo>
                <a:cubicBezTo>
                  <a:pt x="99" y="40"/>
                  <a:pt x="90" y="44"/>
                  <a:pt x="82" y="48"/>
                </a:cubicBezTo>
                <a:cubicBezTo>
                  <a:pt x="81" y="48"/>
                  <a:pt x="79" y="49"/>
                  <a:pt x="78" y="50"/>
                </a:cubicBezTo>
                <a:cubicBezTo>
                  <a:pt x="75" y="51"/>
                  <a:pt x="73" y="52"/>
                  <a:pt x="70" y="5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/>
          </p:cNvSpPr>
          <p:nvPr/>
        </p:nvSpPr>
        <p:spPr bwMode="auto">
          <a:xfrm>
            <a:off x="5630863" y="3432176"/>
            <a:ext cx="61912" cy="66675"/>
          </a:xfrm>
          <a:custGeom>
            <a:avLst/>
            <a:gdLst>
              <a:gd name="T0" fmla="*/ 3 w 25"/>
              <a:gd name="T1" fmla="*/ 26 h 27"/>
              <a:gd name="T2" fmla="*/ 24 w 25"/>
              <a:gd name="T3" fmla="*/ 3 h 27"/>
              <a:gd name="T4" fmla="*/ 22 w 25"/>
              <a:gd name="T5" fmla="*/ 1 h 27"/>
              <a:gd name="T6" fmla="*/ 1 w 25"/>
              <a:gd name="T7" fmla="*/ 24 h 27"/>
              <a:gd name="T8" fmla="*/ 3 w 25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7">
                <a:moveTo>
                  <a:pt x="3" y="26"/>
                </a:moveTo>
                <a:cubicBezTo>
                  <a:pt x="8" y="16"/>
                  <a:pt x="17" y="11"/>
                  <a:pt x="24" y="3"/>
                </a:cubicBezTo>
                <a:cubicBezTo>
                  <a:pt x="25" y="2"/>
                  <a:pt x="23" y="0"/>
                  <a:pt x="22" y="1"/>
                </a:cubicBezTo>
                <a:cubicBezTo>
                  <a:pt x="12" y="5"/>
                  <a:pt x="5" y="15"/>
                  <a:pt x="1" y="24"/>
                </a:cubicBezTo>
                <a:cubicBezTo>
                  <a:pt x="0" y="26"/>
                  <a:pt x="3" y="27"/>
                  <a:pt x="3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/>
          </p:cNvSpPr>
          <p:nvPr/>
        </p:nvSpPr>
        <p:spPr bwMode="auto">
          <a:xfrm>
            <a:off x="5656263" y="3476626"/>
            <a:ext cx="44450" cy="46038"/>
          </a:xfrm>
          <a:custGeom>
            <a:avLst/>
            <a:gdLst>
              <a:gd name="T0" fmla="*/ 15 w 18"/>
              <a:gd name="T1" fmla="*/ 0 h 19"/>
              <a:gd name="T2" fmla="*/ 1 w 18"/>
              <a:gd name="T3" fmla="*/ 15 h 19"/>
              <a:gd name="T4" fmla="*/ 4 w 18"/>
              <a:gd name="T5" fmla="*/ 18 h 19"/>
              <a:gd name="T6" fmla="*/ 17 w 18"/>
              <a:gd name="T7" fmla="*/ 3 h 19"/>
              <a:gd name="T8" fmla="*/ 15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5" y="0"/>
                </a:moveTo>
                <a:cubicBezTo>
                  <a:pt x="8" y="1"/>
                  <a:pt x="3" y="9"/>
                  <a:pt x="1" y="15"/>
                </a:cubicBezTo>
                <a:cubicBezTo>
                  <a:pt x="0" y="18"/>
                  <a:pt x="3" y="19"/>
                  <a:pt x="4" y="18"/>
                </a:cubicBezTo>
                <a:cubicBezTo>
                  <a:pt x="9" y="14"/>
                  <a:pt x="14" y="8"/>
                  <a:pt x="17" y="3"/>
                </a:cubicBezTo>
                <a:cubicBezTo>
                  <a:pt x="18" y="2"/>
                  <a:pt x="17" y="0"/>
                  <a:pt x="1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601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6557" y="31673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叶根友特楷简体</a:t>
            </a:r>
          </a:p>
        </p:txBody>
      </p:sp>
      <p:sp>
        <p:nvSpPr>
          <p:cNvPr id="3" name="矩形 2"/>
          <p:cNvSpPr/>
          <p:nvPr/>
        </p:nvSpPr>
        <p:spPr>
          <a:xfrm>
            <a:off x="5033048" y="3690610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Denne Shuffle" panose="02000500000000000000" pitchFamily="2" charset="0"/>
              </a:rPr>
              <a:t>Denne Shuffle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9408" y="1506828"/>
            <a:ext cx="8093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为了显示效果更佳请自行下载以下字体</a:t>
            </a:r>
            <a:endParaRPr lang="zh-CN" altLang="en-US" sz="36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0318" y="5762247"/>
            <a:ext cx="4681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字体请戳下载链接http</a:t>
            </a:r>
            <a:r>
              <a:rPr lang="zh-CN" altLang="en-US" sz="1600" dirty="0">
                <a:solidFill>
                  <a:schemeClr val="bg1"/>
                </a:solidFill>
              </a:rPr>
              <a:t>://pan.baidu.com/s/1c0UYSgC</a:t>
            </a:r>
          </a:p>
        </p:txBody>
      </p:sp>
    </p:spTree>
    <p:extLst>
      <p:ext uri="{BB962C8B-B14F-4D97-AF65-F5344CB8AC3E}">
        <p14:creationId xmlns:p14="http://schemas.microsoft.com/office/powerpoint/2010/main" val="4049576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827796" y="3407711"/>
            <a:ext cx="4439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THANK YOU</a:t>
            </a:r>
            <a:endParaRPr lang="zh-CN" altLang="en-US" sz="8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859" y="2395053"/>
            <a:ext cx="5070710" cy="1449453"/>
          </a:xfrm>
          <a:prstGeom prst="rect">
            <a:avLst/>
          </a:prstGeom>
        </p:spPr>
      </p:pic>
      <p:sp>
        <p:nvSpPr>
          <p:cNvPr id="14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1109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4557" y="4845420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8285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49664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152399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2220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48782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8603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145165" y="2475970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4986" y="2449102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18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6" y="3429000"/>
            <a:ext cx="416686" cy="576064"/>
          </a:xfrm>
          <a:prstGeom prst="rect">
            <a:avLst/>
          </a:prstGeom>
        </p:spPr>
      </p:pic>
      <p:pic>
        <p:nvPicPr>
          <p:cNvPr id="19" name="Picture 30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271" y="3429000"/>
            <a:ext cx="416686" cy="57606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051303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3589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96000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18286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37598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7934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924491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27845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9685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10021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929554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632908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4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1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84" y="3373121"/>
            <a:ext cx="416686" cy="5760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252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2" grpId="0" animBg="1"/>
      <p:bldP spid="22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22" name="Picture 4" descr="FancyBracket_Mint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3614" y="3591405"/>
            <a:ext cx="3577466" cy="726652"/>
          </a:xfrm>
          <a:prstGeom prst="rect">
            <a:avLst/>
          </a:prstGeom>
        </p:spPr>
      </p:pic>
      <p:grpSp>
        <p:nvGrpSpPr>
          <p:cNvPr id="26" name="组 32"/>
          <p:cNvGrpSpPr/>
          <p:nvPr/>
        </p:nvGrpSpPr>
        <p:grpSpPr>
          <a:xfrm>
            <a:off x="2215166" y="2659159"/>
            <a:ext cx="2572714" cy="2216308"/>
            <a:chOff x="9844088" y="2659063"/>
            <a:chExt cx="1284288" cy="1254125"/>
          </a:xfrm>
          <a:blipFill>
            <a:blip r:embed="rId5"/>
            <a:stretch>
              <a:fillRect/>
            </a:stretch>
          </a:blipFill>
        </p:grpSpPr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9844088" y="3084513"/>
              <a:ext cx="1100138" cy="828675"/>
            </a:xfrm>
            <a:custGeom>
              <a:avLst/>
              <a:gdLst>
                <a:gd name="T0" fmla="*/ 273 w 293"/>
                <a:gd name="T1" fmla="*/ 187 h 219"/>
                <a:gd name="T2" fmla="*/ 232 w 293"/>
                <a:gd name="T3" fmla="*/ 179 h 219"/>
                <a:gd name="T4" fmla="*/ 149 w 293"/>
                <a:gd name="T5" fmla="*/ 198 h 219"/>
                <a:gd name="T6" fmla="*/ 149 w 293"/>
                <a:gd name="T7" fmla="*/ 130 h 219"/>
                <a:gd name="T8" fmla="*/ 154 w 293"/>
                <a:gd name="T9" fmla="*/ 136 h 219"/>
                <a:gd name="T10" fmla="*/ 154 w 293"/>
                <a:gd name="T11" fmla="*/ 34 h 219"/>
                <a:gd name="T12" fmla="*/ 222 w 293"/>
                <a:gd name="T13" fmla="*/ 8 h 219"/>
                <a:gd name="T14" fmla="*/ 227 w 293"/>
                <a:gd name="T15" fmla="*/ 0 h 219"/>
                <a:gd name="T16" fmla="*/ 148 w 293"/>
                <a:gd name="T17" fmla="*/ 28 h 219"/>
                <a:gd name="T18" fmla="*/ 68 w 293"/>
                <a:gd name="T19" fmla="*/ 0 h 219"/>
                <a:gd name="T20" fmla="*/ 17 w 293"/>
                <a:gd name="T21" fmla="*/ 9 h 219"/>
                <a:gd name="T22" fmla="*/ 14 w 293"/>
                <a:gd name="T23" fmla="*/ 10 h 219"/>
                <a:gd name="T24" fmla="*/ 14 w 293"/>
                <a:gd name="T25" fmla="*/ 27 h 219"/>
                <a:gd name="T26" fmla="*/ 0 w 293"/>
                <a:gd name="T27" fmla="*/ 36 h 219"/>
                <a:gd name="T28" fmla="*/ 0 w 293"/>
                <a:gd name="T29" fmla="*/ 212 h 219"/>
                <a:gd name="T30" fmla="*/ 130 w 293"/>
                <a:gd name="T31" fmla="*/ 212 h 219"/>
                <a:gd name="T32" fmla="*/ 148 w 293"/>
                <a:gd name="T33" fmla="*/ 219 h 219"/>
                <a:gd name="T34" fmla="*/ 167 w 293"/>
                <a:gd name="T35" fmla="*/ 212 h 219"/>
                <a:gd name="T36" fmla="*/ 293 w 293"/>
                <a:gd name="T37" fmla="*/ 212 h 219"/>
                <a:gd name="T38" fmla="*/ 293 w 293"/>
                <a:gd name="T39" fmla="*/ 36 h 219"/>
                <a:gd name="T40" fmla="*/ 273 w 293"/>
                <a:gd name="T41" fmla="*/ 78 h 219"/>
                <a:gd name="T42" fmla="*/ 273 w 293"/>
                <a:gd name="T43" fmla="*/ 187 h 219"/>
                <a:gd name="T44" fmla="*/ 146 w 293"/>
                <a:gd name="T45" fmla="*/ 198 h 219"/>
                <a:gd name="T46" fmla="*/ 61 w 293"/>
                <a:gd name="T47" fmla="*/ 180 h 219"/>
                <a:gd name="T48" fmla="*/ 23 w 293"/>
                <a:gd name="T49" fmla="*/ 187 h 219"/>
                <a:gd name="T50" fmla="*/ 23 w 293"/>
                <a:gd name="T51" fmla="*/ 16 h 219"/>
                <a:gd name="T52" fmla="*/ 68 w 293"/>
                <a:gd name="T53" fmla="*/ 8 h 219"/>
                <a:gd name="T54" fmla="*/ 141 w 293"/>
                <a:gd name="T55" fmla="*/ 34 h 219"/>
                <a:gd name="T56" fmla="*/ 141 w 293"/>
                <a:gd name="T57" fmla="*/ 136 h 219"/>
                <a:gd name="T58" fmla="*/ 146 w 293"/>
                <a:gd name="T59" fmla="*/ 130 h 219"/>
                <a:gd name="T60" fmla="*/ 146 w 293"/>
                <a:gd name="T61" fmla="*/ 19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3" h="219">
                  <a:moveTo>
                    <a:pt x="273" y="187"/>
                  </a:moveTo>
                  <a:cubicBezTo>
                    <a:pt x="261" y="182"/>
                    <a:pt x="247" y="179"/>
                    <a:pt x="232" y="179"/>
                  </a:cubicBezTo>
                  <a:cubicBezTo>
                    <a:pt x="195" y="179"/>
                    <a:pt x="160" y="194"/>
                    <a:pt x="149" y="198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73" y="18"/>
                    <a:pt x="196" y="9"/>
                    <a:pt x="222" y="8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96" y="0"/>
                    <a:pt x="170" y="9"/>
                    <a:pt x="148" y="28"/>
                  </a:cubicBezTo>
                  <a:cubicBezTo>
                    <a:pt x="126" y="9"/>
                    <a:pt x="99" y="0"/>
                    <a:pt x="68" y="0"/>
                  </a:cubicBezTo>
                  <a:cubicBezTo>
                    <a:pt x="39" y="0"/>
                    <a:pt x="18" y="8"/>
                    <a:pt x="17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5" y="28"/>
                    <a:pt x="0" y="31"/>
                    <a:pt x="0" y="36"/>
                  </a:cubicBezTo>
                  <a:cubicBezTo>
                    <a:pt x="0" y="61"/>
                    <a:pt x="0" y="212"/>
                    <a:pt x="0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4" y="216"/>
                    <a:pt x="141" y="219"/>
                    <a:pt x="148" y="219"/>
                  </a:cubicBezTo>
                  <a:cubicBezTo>
                    <a:pt x="155" y="219"/>
                    <a:pt x="162" y="216"/>
                    <a:pt x="167" y="212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3" y="212"/>
                    <a:pt x="293" y="47"/>
                    <a:pt x="293" y="3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187"/>
                    <a:pt x="273" y="187"/>
                    <a:pt x="273" y="187"/>
                  </a:cubicBezTo>
                  <a:close/>
                  <a:moveTo>
                    <a:pt x="146" y="198"/>
                  </a:moveTo>
                  <a:cubicBezTo>
                    <a:pt x="136" y="194"/>
                    <a:pt x="99" y="180"/>
                    <a:pt x="61" y="180"/>
                  </a:cubicBezTo>
                  <a:cubicBezTo>
                    <a:pt x="47" y="180"/>
                    <a:pt x="34" y="182"/>
                    <a:pt x="23" y="18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9" y="13"/>
                    <a:pt x="47" y="8"/>
                    <a:pt x="68" y="8"/>
                  </a:cubicBezTo>
                  <a:cubicBezTo>
                    <a:pt x="97" y="8"/>
                    <a:pt x="121" y="17"/>
                    <a:pt x="141" y="34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6" y="130"/>
                    <a:pt x="146" y="198"/>
                    <a:pt x="14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9990138" y="31829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8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9990138" y="3254376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9990138" y="33226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9990138" y="3397251"/>
              <a:ext cx="334963" cy="111125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9990138" y="3465513"/>
              <a:ext cx="334963" cy="111125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9990138" y="3538538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9990138" y="3609976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0606088" y="2659063"/>
              <a:ext cx="522288" cy="917575"/>
            </a:xfrm>
            <a:custGeom>
              <a:avLst/>
              <a:gdLst>
                <a:gd name="T0" fmla="*/ 213 w 329"/>
                <a:gd name="T1" fmla="*/ 0 h 578"/>
                <a:gd name="T2" fmla="*/ 163 w 329"/>
                <a:gd name="T3" fmla="*/ 103 h 578"/>
                <a:gd name="T4" fmla="*/ 163 w 329"/>
                <a:gd name="T5" fmla="*/ 103 h 578"/>
                <a:gd name="T6" fmla="*/ 14 w 329"/>
                <a:gd name="T7" fmla="*/ 415 h 578"/>
                <a:gd name="T8" fmla="*/ 0 w 329"/>
                <a:gd name="T9" fmla="*/ 578 h 578"/>
                <a:gd name="T10" fmla="*/ 130 w 329"/>
                <a:gd name="T11" fmla="*/ 473 h 578"/>
                <a:gd name="T12" fmla="*/ 281 w 329"/>
                <a:gd name="T13" fmla="*/ 160 h 578"/>
                <a:gd name="T14" fmla="*/ 281 w 329"/>
                <a:gd name="T15" fmla="*/ 160 h 578"/>
                <a:gd name="T16" fmla="*/ 329 w 329"/>
                <a:gd name="T17" fmla="*/ 60 h 578"/>
                <a:gd name="T18" fmla="*/ 213 w 329"/>
                <a:gd name="T19" fmla="*/ 0 h 578"/>
                <a:gd name="T20" fmla="*/ 121 w 329"/>
                <a:gd name="T21" fmla="*/ 465 h 578"/>
                <a:gd name="T22" fmla="*/ 47 w 329"/>
                <a:gd name="T23" fmla="*/ 525 h 578"/>
                <a:gd name="T24" fmla="*/ 19 w 329"/>
                <a:gd name="T25" fmla="*/ 511 h 578"/>
                <a:gd name="T26" fmla="*/ 26 w 329"/>
                <a:gd name="T27" fmla="*/ 418 h 578"/>
                <a:gd name="T28" fmla="*/ 31 w 329"/>
                <a:gd name="T29" fmla="*/ 403 h 578"/>
                <a:gd name="T30" fmla="*/ 45 w 329"/>
                <a:gd name="T31" fmla="*/ 454 h 578"/>
                <a:gd name="T32" fmla="*/ 76 w 329"/>
                <a:gd name="T33" fmla="*/ 432 h 578"/>
                <a:gd name="T34" fmla="*/ 80 w 329"/>
                <a:gd name="T35" fmla="*/ 470 h 578"/>
                <a:gd name="T36" fmla="*/ 125 w 329"/>
                <a:gd name="T37" fmla="*/ 456 h 578"/>
                <a:gd name="T38" fmla="*/ 121 w 329"/>
                <a:gd name="T39" fmla="*/ 465 h 578"/>
                <a:gd name="T40" fmla="*/ 279 w 329"/>
                <a:gd name="T41" fmla="*/ 108 h 578"/>
                <a:gd name="T42" fmla="*/ 206 w 329"/>
                <a:gd name="T43" fmla="*/ 72 h 578"/>
                <a:gd name="T44" fmla="*/ 222 w 329"/>
                <a:gd name="T45" fmla="*/ 34 h 578"/>
                <a:gd name="T46" fmla="*/ 298 w 329"/>
                <a:gd name="T47" fmla="*/ 70 h 578"/>
                <a:gd name="T48" fmla="*/ 279 w 329"/>
                <a:gd name="T49" fmla="*/ 10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578">
                  <a:moveTo>
                    <a:pt x="213" y="0"/>
                  </a:moveTo>
                  <a:lnTo>
                    <a:pt x="163" y="103"/>
                  </a:lnTo>
                  <a:lnTo>
                    <a:pt x="163" y="103"/>
                  </a:lnTo>
                  <a:lnTo>
                    <a:pt x="14" y="415"/>
                  </a:lnTo>
                  <a:lnTo>
                    <a:pt x="0" y="578"/>
                  </a:lnTo>
                  <a:lnTo>
                    <a:pt x="130" y="473"/>
                  </a:lnTo>
                  <a:lnTo>
                    <a:pt x="281" y="160"/>
                  </a:lnTo>
                  <a:lnTo>
                    <a:pt x="281" y="160"/>
                  </a:lnTo>
                  <a:lnTo>
                    <a:pt x="329" y="60"/>
                  </a:lnTo>
                  <a:lnTo>
                    <a:pt x="213" y="0"/>
                  </a:lnTo>
                  <a:close/>
                  <a:moveTo>
                    <a:pt x="121" y="465"/>
                  </a:moveTo>
                  <a:lnTo>
                    <a:pt x="47" y="525"/>
                  </a:lnTo>
                  <a:lnTo>
                    <a:pt x="19" y="511"/>
                  </a:lnTo>
                  <a:lnTo>
                    <a:pt x="26" y="418"/>
                  </a:lnTo>
                  <a:lnTo>
                    <a:pt x="31" y="403"/>
                  </a:lnTo>
                  <a:lnTo>
                    <a:pt x="45" y="454"/>
                  </a:lnTo>
                  <a:lnTo>
                    <a:pt x="76" y="432"/>
                  </a:lnTo>
                  <a:lnTo>
                    <a:pt x="80" y="470"/>
                  </a:lnTo>
                  <a:lnTo>
                    <a:pt x="125" y="456"/>
                  </a:lnTo>
                  <a:lnTo>
                    <a:pt x="121" y="465"/>
                  </a:lnTo>
                  <a:close/>
                  <a:moveTo>
                    <a:pt x="279" y="108"/>
                  </a:moveTo>
                  <a:lnTo>
                    <a:pt x="206" y="72"/>
                  </a:lnTo>
                  <a:lnTo>
                    <a:pt x="222" y="34"/>
                  </a:lnTo>
                  <a:lnTo>
                    <a:pt x="298" y="70"/>
                  </a:lnTo>
                  <a:lnTo>
                    <a:pt x="27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842461" y="230138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37061" y="2987919"/>
            <a:ext cx="5006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493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r="12009"/>
          <a:stretch/>
        </p:blipFill>
        <p:spPr>
          <a:xfrm>
            <a:off x="7244576" y="2018973"/>
            <a:ext cx="2958254" cy="2958254"/>
          </a:xfrm>
          <a:prstGeom prst="snip2DiagRect">
            <a:avLst/>
          </a:prstGeom>
        </p:spPr>
      </p:pic>
      <p:sp>
        <p:nvSpPr>
          <p:cNvPr id="4" name="任意多边形 3"/>
          <p:cNvSpPr/>
          <p:nvPr/>
        </p:nvSpPr>
        <p:spPr>
          <a:xfrm rot="1163230">
            <a:off x="6881303" y="13674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163230">
            <a:off x="9729334" y="41723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194" y="3313631"/>
            <a:ext cx="27833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321" y="3958617"/>
            <a:ext cx="57522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0408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92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59099" y="1746001"/>
            <a:ext cx="8287385" cy="3972219"/>
            <a:chOff x="1159099" y="1746001"/>
            <a:chExt cx="8287385" cy="3972219"/>
          </a:xfrm>
        </p:grpSpPr>
        <p:sp>
          <p:nvSpPr>
            <p:cNvPr id="10" name="任意多边形 9"/>
            <p:cNvSpPr/>
            <p:nvPr/>
          </p:nvSpPr>
          <p:spPr>
            <a:xfrm>
              <a:off x="1159099" y="1803042"/>
              <a:ext cx="8255357" cy="3915178"/>
            </a:xfrm>
            <a:custGeom>
              <a:avLst/>
              <a:gdLst>
                <a:gd name="connsiteX0" fmla="*/ 0 w 8255357"/>
                <a:gd name="connsiteY0" fmla="*/ 3915178 h 3915178"/>
                <a:gd name="connsiteX1" fmla="*/ 4378816 w 8255357"/>
                <a:gd name="connsiteY1" fmla="*/ 2846231 h 3915178"/>
                <a:gd name="connsiteX2" fmla="*/ 8255357 w 8255357"/>
                <a:gd name="connsiteY2" fmla="*/ 0 h 391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357" h="3915178">
                  <a:moveTo>
                    <a:pt x="0" y="3915178"/>
                  </a:moveTo>
                  <a:cubicBezTo>
                    <a:pt x="1501461" y="3706969"/>
                    <a:pt x="3002923" y="3498761"/>
                    <a:pt x="4378816" y="2846231"/>
                  </a:cubicBezTo>
                  <a:cubicBezTo>
                    <a:pt x="5754709" y="2193701"/>
                    <a:pt x="7005033" y="1096850"/>
                    <a:pt x="8255357" y="0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709907" y="1746001"/>
              <a:ext cx="736577" cy="752501"/>
            </a:xfrm>
            <a:custGeom>
              <a:avLst/>
              <a:gdLst>
                <a:gd name="connsiteX0" fmla="*/ 21966 w 736577"/>
                <a:gd name="connsiteY0" fmla="*/ 172952 h 752501"/>
                <a:gd name="connsiteX1" fmla="*/ 86361 w 736577"/>
                <a:gd name="connsiteY1" fmla="*/ 134315 h 752501"/>
                <a:gd name="connsiteX2" fmla="*/ 717426 w 736577"/>
                <a:gd name="connsiteY2" fmla="*/ 31284 h 752501"/>
                <a:gd name="connsiteX3" fmla="*/ 511364 w 736577"/>
                <a:gd name="connsiteY3" fmla="*/ 752501 h 7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577" h="752501">
                  <a:moveTo>
                    <a:pt x="21966" y="172952"/>
                  </a:moveTo>
                  <a:cubicBezTo>
                    <a:pt x="-3792" y="165439"/>
                    <a:pt x="-29549" y="157926"/>
                    <a:pt x="86361" y="134315"/>
                  </a:cubicBezTo>
                  <a:cubicBezTo>
                    <a:pt x="202271" y="110704"/>
                    <a:pt x="646592" y="-71747"/>
                    <a:pt x="717426" y="31284"/>
                  </a:cubicBezTo>
                  <a:cubicBezTo>
                    <a:pt x="788260" y="134315"/>
                    <a:pt x="649812" y="443408"/>
                    <a:pt x="511364" y="752501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30520" y="3286910"/>
            <a:ext cx="634169" cy="1130121"/>
            <a:chOff x="3503053" y="2195190"/>
            <a:chExt cx="1326523" cy="236393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27504" y="4032028"/>
            <a:ext cx="634169" cy="1130121"/>
            <a:chOff x="3503053" y="2195190"/>
            <a:chExt cx="1326523" cy="2363931"/>
          </a:xfrm>
        </p:grpSpPr>
        <p:grpSp>
          <p:nvGrpSpPr>
            <p:cNvPr id="29" name="组合 28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27396" y="1803042"/>
            <a:ext cx="634169" cy="1130121"/>
            <a:chOff x="3503053" y="2195190"/>
            <a:chExt cx="1326523" cy="23639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017070" y="516272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2575" y="5710395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17497" y="420110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55310" y="4743133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93593" y="2732999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93593" y="3323982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7413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7241" y="2301474"/>
            <a:ext cx="2939867" cy="3212933"/>
            <a:chOff x="7188039" y="1657349"/>
            <a:chExt cx="3709534" cy="3879602"/>
          </a:xfrm>
        </p:grpSpPr>
        <p:sp>
          <p:nvSpPr>
            <p:cNvPr id="2" name="任意多边形 1"/>
            <p:cNvSpPr/>
            <p:nvPr/>
          </p:nvSpPr>
          <p:spPr>
            <a:xfrm>
              <a:off x="7494774" y="1657349"/>
              <a:ext cx="3402799" cy="3879602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0641420">
              <a:off x="7188039" y="1806452"/>
              <a:ext cx="2846271" cy="3245093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5102" y="2601213"/>
            <a:ext cx="55946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32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5403" y="3045409"/>
            <a:ext cx="24497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</a:t>
            </a:r>
          </a:p>
          <a:p>
            <a:pPr algn="ctr"/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TITLE HERE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09683" y="3103450"/>
            <a:ext cx="6372500" cy="2126008"/>
          </a:xfrm>
          <a:custGeom>
            <a:avLst/>
            <a:gdLst>
              <a:gd name="connsiteX0" fmla="*/ 0 w 6217000"/>
              <a:gd name="connsiteY0" fmla="*/ 605665 h 2126008"/>
              <a:gd name="connsiteX1" fmla="*/ 231820 w 6217000"/>
              <a:gd name="connsiteY1" fmla="*/ 193542 h 2126008"/>
              <a:gd name="connsiteX2" fmla="*/ 528034 w 6217000"/>
              <a:gd name="connsiteY2" fmla="*/ 90511 h 2126008"/>
              <a:gd name="connsiteX3" fmla="*/ 1017431 w 6217000"/>
              <a:gd name="connsiteY3" fmla="*/ 129147 h 2126008"/>
              <a:gd name="connsiteX4" fmla="*/ 2125014 w 6217000"/>
              <a:gd name="connsiteY4" fmla="*/ 51874 h 2126008"/>
              <a:gd name="connsiteX5" fmla="*/ 3606085 w 6217000"/>
              <a:gd name="connsiteY5" fmla="*/ 77632 h 2126008"/>
              <a:gd name="connsiteX6" fmla="*/ 5653825 w 6217000"/>
              <a:gd name="connsiteY6" fmla="*/ 26116 h 2126008"/>
              <a:gd name="connsiteX7" fmla="*/ 6143223 w 6217000"/>
              <a:gd name="connsiteY7" fmla="*/ 554150 h 2126008"/>
              <a:gd name="connsiteX8" fmla="*/ 4365938 w 6217000"/>
              <a:gd name="connsiteY8" fmla="*/ 554150 h 2126008"/>
              <a:gd name="connsiteX9" fmla="*/ 1081825 w 6217000"/>
              <a:gd name="connsiteY9" fmla="*/ 541271 h 2126008"/>
              <a:gd name="connsiteX10" fmla="*/ 425003 w 6217000"/>
              <a:gd name="connsiteY10" fmla="*/ 657181 h 2126008"/>
              <a:gd name="connsiteX11" fmla="*/ 540913 w 6217000"/>
              <a:gd name="connsiteY11" fmla="*/ 1030668 h 2126008"/>
              <a:gd name="connsiteX12" fmla="*/ 953037 w 6217000"/>
              <a:gd name="connsiteY12" fmla="*/ 1095063 h 2126008"/>
              <a:gd name="connsiteX13" fmla="*/ 2859110 w 6217000"/>
              <a:gd name="connsiteY13" fmla="*/ 1043547 h 2126008"/>
              <a:gd name="connsiteX14" fmla="*/ 4443211 w 6217000"/>
              <a:gd name="connsiteY14" fmla="*/ 1043547 h 2126008"/>
              <a:gd name="connsiteX15" fmla="*/ 5331854 w 6217000"/>
              <a:gd name="connsiteY15" fmla="*/ 1159457 h 2126008"/>
              <a:gd name="connsiteX16" fmla="*/ 5035640 w 6217000"/>
              <a:gd name="connsiteY16" fmla="*/ 1661733 h 2126008"/>
              <a:gd name="connsiteX17" fmla="*/ 3181082 w 6217000"/>
              <a:gd name="connsiteY17" fmla="*/ 1520065 h 2126008"/>
              <a:gd name="connsiteX18" fmla="*/ 1146220 w 6217000"/>
              <a:gd name="connsiteY18" fmla="*/ 1520065 h 2126008"/>
              <a:gd name="connsiteX19" fmla="*/ 450761 w 6217000"/>
              <a:gd name="connsiteY19" fmla="*/ 1790522 h 2126008"/>
              <a:gd name="connsiteX20" fmla="*/ 721217 w 6217000"/>
              <a:gd name="connsiteY20" fmla="*/ 2112494 h 2126008"/>
              <a:gd name="connsiteX21" fmla="*/ 3503054 w 6217000"/>
              <a:gd name="connsiteY21" fmla="*/ 2035220 h 2126008"/>
              <a:gd name="connsiteX0" fmla="*/ 0 w 6397651"/>
              <a:gd name="connsiteY0" fmla="*/ 863243 h 2126008"/>
              <a:gd name="connsiteX1" fmla="*/ 412471 w 6397651"/>
              <a:gd name="connsiteY1" fmla="*/ 193542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97651"/>
              <a:gd name="connsiteY0" fmla="*/ 863243 h 2126008"/>
              <a:gd name="connsiteX1" fmla="*/ 476989 w 6397651"/>
              <a:gd name="connsiteY1" fmla="*/ 245057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84747"/>
              <a:gd name="connsiteY0" fmla="*/ 850364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  <a:gd name="connsiteX0" fmla="*/ 0 w 6384747"/>
              <a:gd name="connsiteY0" fmla="*/ 824606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84747" h="2126008">
                <a:moveTo>
                  <a:pt x="0" y="824606"/>
                </a:moveTo>
                <a:cubicBezTo>
                  <a:pt x="71907" y="661474"/>
                  <a:pt x="348122" y="367406"/>
                  <a:pt x="464085" y="245057"/>
                </a:cubicBezTo>
                <a:cubicBezTo>
                  <a:pt x="580048" y="122708"/>
                  <a:pt x="575599" y="109829"/>
                  <a:pt x="695781" y="90511"/>
                </a:cubicBezTo>
                <a:cubicBezTo>
                  <a:pt x="815963" y="71193"/>
                  <a:pt x="919015" y="135586"/>
                  <a:pt x="1185178" y="129147"/>
                </a:cubicBezTo>
                <a:cubicBezTo>
                  <a:pt x="1451341" y="122708"/>
                  <a:pt x="2292761" y="51874"/>
                  <a:pt x="2292761" y="51874"/>
                </a:cubicBezTo>
                <a:cubicBezTo>
                  <a:pt x="2724203" y="43288"/>
                  <a:pt x="3185697" y="81925"/>
                  <a:pt x="3773832" y="77632"/>
                </a:cubicBezTo>
                <a:cubicBezTo>
                  <a:pt x="4361967" y="73339"/>
                  <a:pt x="5398716" y="-53304"/>
                  <a:pt x="5821572" y="26116"/>
                </a:cubicBezTo>
                <a:cubicBezTo>
                  <a:pt x="6244428" y="105536"/>
                  <a:pt x="6525618" y="466144"/>
                  <a:pt x="6310970" y="554150"/>
                </a:cubicBezTo>
                <a:cubicBezTo>
                  <a:pt x="6096322" y="642156"/>
                  <a:pt x="4533685" y="554150"/>
                  <a:pt x="4533685" y="554150"/>
                </a:cubicBezTo>
                <a:lnTo>
                  <a:pt x="1249572" y="541271"/>
                </a:lnTo>
                <a:cubicBezTo>
                  <a:pt x="592750" y="558443"/>
                  <a:pt x="682902" y="575615"/>
                  <a:pt x="592750" y="657181"/>
                </a:cubicBezTo>
                <a:cubicBezTo>
                  <a:pt x="502598" y="738747"/>
                  <a:pt x="620654" y="957688"/>
                  <a:pt x="708660" y="1030668"/>
                </a:cubicBezTo>
                <a:cubicBezTo>
                  <a:pt x="796666" y="1103648"/>
                  <a:pt x="734418" y="1092917"/>
                  <a:pt x="1120784" y="1095063"/>
                </a:cubicBezTo>
                <a:cubicBezTo>
                  <a:pt x="1507150" y="1097210"/>
                  <a:pt x="2445161" y="1052133"/>
                  <a:pt x="3026857" y="1043547"/>
                </a:cubicBezTo>
                <a:cubicBezTo>
                  <a:pt x="3608553" y="1034961"/>
                  <a:pt x="4198834" y="1024229"/>
                  <a:pt x="4610958" y="1043547"/>
                </a:cubicBezTo>
                <a:cubicBezTo>
                  <a:pt x="5023082" y="1062865"/>
                  <a:pt x="5400863" y="1056426"/>
                  <a:pt x="5499601" y="1159457"/>
                </a:cubicBezTo>
                <a:cubicBezTo>
                  <a:pt x="5598339" y="1262488"/>
                  <a:pt x="5561849" y="1601632"/>
                  <a:pt x="5203387" y="1661733"/>
                </a:cubicBezTo>
                <a:cubicBezTo>
                  <a:pt x="4844925" y="1721834"/>
                  <a:pt x="3997066" y="1543676"/>
                  <a:pt x="3348829" y="1520065"/>
                </a:cubicBezTo>
                <a:cubicBezTo>
                  <a:pt x="2700592" y="1496454"/>
                  <a:pt x="1769020" y="1474989"/>
                  <a:pt x="1313967" y="1520065"/>
                </a:cubicBezTo>
                <a:cubicBezTo>
                  <a:pt x="858914" y="1565141"/>
                  <a:pt x="689342" y="1691784"/>
                  <a:pt x="618508" y="1790522"/>
                </a:cubicBezTo>
                <a:cubicBezTo>
                  <a:pt x="547674" y="1889260"/>
                  <a:pt x="380249" y="2071711"/>
                  <a:pt x="888964" y="2112494"/>
                </a:cubicBezTo>
                <a:cubicBezTo>
                  <a:pt x="1397679" y="2153277"/>
                  <a:pt x="2534240" y="2094248"/>
                  <a:pt x="3670801" y="2035220"/>
                </a:cubicBezTo>
              </a:path>
            </a:pathLst>
          </a:custGeom>
          <a:noFill/>
          <a:ln w="3810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42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1168</Words>
  <Application>Microsoft Office PowerPoint</Application>
  <PresentationFormat>自定义</PresentationFormat>
  <Paragraphs>142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大侠素材铺</dc:creator>
  <dc:description>大侠素材铺_x000d_
淘宝店：https://dxpu.taobao.com/</dc:description>
  <cp:lastModifiedBy>微软用户</cp:lastModifiedBy>
  <cp:revision>228</cp:revision>
  <dcterms:created xsi:type="dcterms:W3CDTF">2015-08-19T07:17:53Z</dcterms:created>
  <dcterms:modified xsi:type="dcterms:W3CDTF">2016-11-21T09:39:51Z</dcterms:modified>
</cp:coreProperties>
</file>