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10.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21.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22.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99" r:id="rId2"/>
    <p:sldId id="278" r:id="rId3"/>
    <p:sldId id="259" r:id="rId4"/>
    <p:sldId id="325" r:id="rId5"/>
    <p:sldId id="326" r:id="rId6"/>
    <p:sldId id="327" r:id="rId7"/>
    <p:sldId id="328" r:id="rId8"/>
    <p:sldId id="322" r:id="rId9"/>
    <p:sldId id="329" r:id="rId10"/>
    <p:sldId id="330" r:id="rId11"/>
    <p:sldId id="331" r:id="rId12"/>
    <p:sldId id="332" r:id="rId13"/>
    <p:sldId id="333" r:id="rId14"/>
    <p:sldId id="323" r:id="rId15"/>
    <p:sldId id="334" r:id="rId16"/>
    <p:sldId id="335" r:id="rId17"/>
    <p:sldId id="336" r:id="rId18"/>
    <p:sldId id="337" r:id="rId19"/>
    <p:sldId id="324" r:id="rId20"/>
    <p:sldId id="338" r:id="rId21"/>
    <p:sldId id="339" r:id="rId22"/>
    <p:sldId id="340" r:id="rId23"/>
    <p:sldId id="341" r:id="rId24"/>
    <p:sldId id="320"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3">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0000"/>
    <a:srgbClr val="EF161F"/>
    <a:srgbClr val="C81A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7" autoAdjust="0"/>
    <p:restoredTop sz="94933" autoAdjust="0"/>
  </p:normalViewPr>
  <p:slideViewPr>
    <p:cSldViewPr snapToGrid="0" showGuides="1">
      <p:cViewPr varScale="1">
        <p:scale>
          <a:sx n="77" d="100"/>
          <a:sy n="77" d="100"/>
        </p:scale>
        <p:origin x="691" y="48"/>
      </p:cViewPr>
      <p:guideLst>
        <p:guide orient="horz" pos="211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E5B33F-E0D3-4B8A-81C3-4186330F098C}" type="datetimeFigureOut">
              <a:rPr lang="zh-CN" altLang="en-US" smtClean="0"/>
              <a:t>2018/5/6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3521E3-F8B3-425E-A6B9-E475F1761C1F}" type="slidenum">
              <a:rPr lang="zh-CN" altLang="en-US" smtClean="0"/>
              <a:t>‹#›</a:t>
            </a:fld>
            <a:endParaRPr lang="zh-CN" altLang="en-US"/>
          </a:p>
        </p:txBody>
      </p:sp>
    </p:spTree>
    <p:extLst>
      <p:ext uri="{BB962C8B-B14F-4D97-AF65-F5344CB8AC3E}">
        <p14:creationId xmlns:p14="http://schemas.microsoft.com/office/powerpoint/2010/main" val="4154730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小芥末素材 </a:t>
            </a:r>
            <a:r>
              <a:rPr lang="en-US" altLang="zh-CN" dirty="0"/>
              <a:t>rosyhouse.Taobao.com</a:t>
            </a:r>
            <a:endParaRPr lang="zh-CN" altLang="en-US" dirty="0"/>
          </a:p>
        </p:txBody>
      </p:sp>
      <p:sp>
        <p:nvSpPr>
          <p:cNvPr id="4" name="灯片编号占位符 3"/>
          <p:cNvSpPr>
            <a:spLocks noGrp="1"/>
          </p:cNvSpPr>
          <p:nvPr>
            <p:ph type="sldNum" sz="quarter" idx="10"/>
          </p:nvPr>
        </p:nvSpPr>
        <p:spPr/>
        <p:txBody>
          <a:bodyPr/>
          <a:lstStyle/>
          <a:p>
            <a:fld id="{313521E3-F8B3-425E-A6B9-E475F1761C1F}" type="slidenum">
              <a:rPr lang="zh-CN" altLang="en-US" smtClean="0"/>
              <a:t>1</a:t>
            </a:fld>
            <a:endParaRPr lang="zh-CN" altLang="en-US"/>
          </a:p>
        </p:txBody>
      </p:sp>
    </p:spTree>
    <p:extLst>
      <p:ext uri="{BB962C8B-B14F-4D97-AF65-F5344CB8AC3E}">
        <p14:creationId xmlns:p14="http://schemas.microsoft.com/office/powerpoint/2010/main" val="2363787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10</a:t>
            </a:fld>
            <a:endParaRPr lang="zh-CN" altLang="en-US"/>
          </a:p>
        </p:txBody>
      </p:sp>
    </p:spTree>
    <p:extLst>
      <p:ext uri="{BB962C8B-B14F-4D97-AF65-F5344CB8AC3E}">
        <p14:creationId xmlns:p14="http://schemas.microsoft.com/office/powerpoint/2010/main" val="2557294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11</a:t>
            </a:fld>
            <a:endParaRPr lang="zh-CN" altLang="en-US"/>
          </a:p>
        </p:txBody>
      </p:sp>
    </p:spTree>
    <p:extLst>
      <p:ext uri="{BB962C8B-B14F-4D97-AF65-F5344CB8AC3E}">
        <p14:creationId xmlns:p14="http://schemas.microsoft.com/office/powerpoint/2010/main" val="29530451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12</a:t>
            </a:fld>
            <a:endParaRPr lang="zh-CN" altLang="en-US"/>
          </a:p>
        </p:txBody>
      </p:sp>
    </p:spTree>
    <p:extLst>
      <p:ext uri="{BB962C8B-B14F-4D97-AF65-F5344CB8AC3E}">
        <p14:creationId xmlns:p14="http://schemas.microsoft.com/office/powerpoint/2010/main" val="999577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13</a:t>
            </a:fld>
            <a:endParaRPr lang="zh-CN" altLang="en-US"/>
          </a:p>
        </p:txBody>
      </p:sp>
    </p:spTree>
    <p:extLst>
      <p:ext uri="{BB962C8B-B14F-4D97-AF65-F5344CB8AC3E}">
        <p14:creationId xmlns:p14="http://schemas.microsoft.com/office/powerpoint/2010/main" val="249255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14</a:t>
            </a:fld>
            <a:endParaRPr lang="zh-CN" altLang="en-US"/>
          </a:p>
        </p:txBody>
      </p:sp>
    </p:spTree>
    <p:extLst>
      <p:ext uri="{BB962C8B-B14F-4D97-AF65-F5344CB8AC3E}">
        <p14:creationId xmlns:p14="http://schemas.microsoft.com/office/powerpoint/2010/main" val="8250312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15</a:t>
            </a:fld>
            <a:endParaRPr lang="zh-CN" altLang="en-US"/>
          </a:p>
        </p:txBody>
      </p:sp>
    </p:spTree>
    <p:extLst>
      <p:ext uri="{BB962C8B-B14F-4D97-AF65-F5344CB8AC3E}">
        <p14:creationId xmlns:p14="http://schemas.microsoft.com/office/powerpoint/2010/main" val="1522972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16</a:t>
            </a:fld>
            <a:endParaRPr lang="zh-CN" altLang="en-US"/>
          </a:p>
        </p:txBody>
      </p:sp>
    </p:spTree>
    <p:extLst>
      <p:ext uri="{BB962C8B-B14F-4D97-AF65-F5344CB8AC3E}">
        <p14:creationId xmlns:p14="http://schemas.microsoft.com/office/powerpoint/2010/main" val="2507170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17</a:t>
            </a:fld>
            <a:endParaRPr lang="zh-CN" altLang="en-US"/>
          </a:p>
        </p:txBody>
      </p:sp>
    </p:spTree>
    <p:extLst>
      <p:ext uri="{BB962C8B-B14F-4D97-AF65-F5344CB8AC3E}">
        <p14:creationId xmlns:p14="http://schemas.microsoft.com/office/powerpoint/2010/main" val="803867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www.99ppt.com </a:t>
            </a:r>
            <a:r>
              <a:rPr lang="zh-CN" altLang="en-US" dirty="0"/>
              <a:t>专业的模板网站 为您提供更多优质模板</a:t>
            </a:r>
          </a:p>
        </p:txBody>
      </p:sp>
      <p:sp>
        <p:nvSpPr>
          <p:cNvPr id="4" name="灯片编号占位符 3"/>
          <p:cNvSpPr>
            <a:spLocks noGrp="1"/>
          </p:cNvSpPr>
          <p:nvPr>
            <p:ph type="sldNum" sz="quarter" idx="10"/>
          </p:nvPr>
        </p:nvSpPr>
        <p:spPr/>
        <p:txBody>
          <a:bodyPr/>
          <a:lstStyle/>
          <a:p>
            <a:fld id="{313521E3-F8B3-425E-A6B9-E475F1761C1F}" type="slidenum">
              <a:rPr lang="zh-CN" altLang="en-US" smtClean="0"/>
              <a:t>18</a:t>
            </a:fld>
            <a:endParaRPr lang="zh-CN" altLang="en-US"/>
          </a:p>
        </p:txBody>
      </p:sp>
    </p:spTree>
    <p:extLst>
      <p:ext uri="{BB962C8B-B14F-4D97-AF65-F5344CB8AC3E}">
        <p14:creationId xmlns:p14="http://schemas.microsoft.com/office/powerpoint/2010/main" val="28872002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19</a:t>
            </a:fld>
            <a:endParaRPr lang="zh-CN" altLang="en-US"/>
          </a:p>
        </p:txBody>
      </p:sp>
    </p:spTree>
    <p:extLst>
      <p:ext uri="{BB962C8B-B14F-4D97-AF65-F5344CB8AC3E}">
        <p14:creationId xmlns:p14="http://schemas.microsoft.com/office/powerpoint/2010/main" val="592263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2</a:t>
            </a:fld>
            <a:endParaRPr lang="zh-CN" altLang="en-US"/>
          </a:p>
        </p:txBody>
      </p:sp>
    </p:spTree>
    <p:extLst>
      <p:ext uri="{BB962C8B-B14F-4D97-AF65-F5344CB8AC3E}">
        <p14:creationId xmlns:p14="http://schemas.microsoft.com/office/powerpoint/2010/main" val="2394390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20</a:t>
            </a:fld>
            <a:endParaRPr lang="zh-CN" altLang="en-US"/>
          </a:p>
        </p:txBody>
      </p:sp>
    </p:spTree>
    <p:extLst>
      <p:ext uri="{BB962C8B-B14F-4D97-AF65-F5344CB8AC3E}">
        <p14:creationId xmlns:p14="http://schemas.microsoft.com/office/powerpoint/2010/main" val="13446402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21</a:t>
            </a:fld>
            <a:endParaRPr lang="zh-CN" altLang="en-US"/>
          </a:p>
        </p:txBody>
      </p:sp>
    </p:spTree>
    <p:extLst>
      <p:ext uri="{BB962C8B-B14F-4D97-AF65-F5344CB8AC3E}">
        <p14:creationId xmlns:p14="http://schemas.microsoft.com/office/powerpoint/2010/main" val="39550351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3521E3-F8B3-425E-A6B9-E475F1761C1F}" type="slidenum">
              <a:rPr lang="zh-CN" altLang="en-US" smtClean="0"/>
              <a:t>22</a:t>
            </a:fld>
            <a:endParaRPr lang="zh-CN" altLang="en-US"/>
          </a:p>
        </p:txBody>
      </p:sp>
    </p:spTree>
    <p:extLst>
      <p:ext uri="{BB962C8B-B14F-4D97-AF65-F5344CB8AC3E}">
        <p14:creationId xmlns:p14="http://schemas.microsoft.com/office/powerpoint/2010/main" val="20721851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www.99ppt.com </a:t>
            </a:r>
            <a:r>
              <a:rPr lang="zh-CN" altLang="en-US" dirty="0"/>
              <a:t>专业的模板网站 为您提供更多优质模板</a:t>
            </a:r>
          </a:p>
        </p:txBody>
      </p:sp>
      <p:sp>
        <p:nvSpPr>
          <p:cNvPr id="4" name="灯片编号占位符 3"/>
          <p:cNvSpPr>
            <a:spLocks noGrp="1"/>
          </p:cNvSpPr>
          <p:nvPr>
            <p:ph type="sldNum" sz="quarter" idx="10"/>
          </p:nvPr>
        </p:nvSpPr>
        <p:spPr/>
        <p:txBody>
          <a:bodyPr/>
          <a:lstStyle/>
          <a:p>
            <a:fld id="{313521E3-F8B3-425E-A6B9-E475F1761C1F}" type="slidenum">
              <a:rPr lang="zh-CN" altLang="en-US" smtClean="0"/>
              <a:t>23</a:t>
            </a:fld>
            <a:endParaRPr lang="zh-CN" altLang="en-US"/>
          </a:p>
        </p:txBody>
      </p:sp>
    </p:spTree>
    <p:extLst>
      <p:ext uri="{BB962C8B-B14F-4D97-AF65-F5344CB8AC3E}">
        <p14:creationId xmlns:p14="http://schemas.microsoft.com/office/powerpoint/2010/main" val="27959858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24</a:t>
            </a:fld>
            <a:endParaRPr lang="zh-CN" altLang="en-US"/>
          </a:p>
        </p:txBody>
      </p:sp>
    </p:spTree>
    <p:extLst>
      <p:ext uri="{BB962C8B-B14F-4D97-AF65-F5344CB8AC3E}">
        <p14:creationId xmlns:p14="http://schemas.microsoft.com/office/powerpoint/2010/main" val="1794994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www.99ppt.com </a:t>
            </a:r>
            <a:r>
              <a:rPr lang="zh-CN" altLang="en-US" dirty="0"/>
              <a:t>专业的模板网站 为您提供更多优质模板</a:t>
            </a:r>
          </a:p>
        </p:txBody>
      </p:sp>
      <p:sp>
        <p:nvSpPr>
          <p:cNvPr id="4" name="灯片编号占位符 3"/>
          <p:cNvSpPr>
            <a:spLocks noGrp="1"/>
          </p:cNvSpPr>
          <p:nvPr>
            <p:ph type="sldNum" sz="quarter" idx="10"/>
          </p:nvPr>
        </p:nvSpPr>
        <p:spPr/>
        <p:txBody>
          <a:bodyPr/>
          <a:lstStyle/>
          <a:p>
            <a:fld id="{313521E3-F8B3-425E-A6B9-E475F1761C1F}" type="slidenum">
              <a:rPr lang="zh-CN" altLang="en-US" smtClean="0"/>
              <a:t>3</a:t>
            </a:fld>
            <a:endParaRPr lang="zh-CN" altLang="en-US"/>
          </a:p>
        </p:txBody>
      </p:sp>
    </p:spTree>
    <p:extLst>
      <p:ext uri="{BB962C8B-B14F-4D97-AF65-F5344CB8AC3E}">
        <p14:creationId xmlns:p14="http://schemas.microsoft.com/office/powerpoint/2010/main" val="1466206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4</a:t>
            </a:fld>
            <a:endParaRPr lang="zh-CN" altLang="en-US"/>
          </a:p>
        </p:txBody>
      </p:sp>
    </p:spTree>
    <p:extLst>
      <p:ext uri="{BB962C8B-B14F-4D97-AF65-F5344CB8AC3E}">
        <p14:creationId xmlns:p14="http://schemas.microsoft.com/office/powerpoint/2010/main" val="2264151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5</a:t>
            </a:fld>
            <a:endParaRPr lang="zh-CN" altLang="en-US"/>
          </a:p>
        </p:txBody>
      </p:sp>
    </p:spTree>
    <p:extLst>
      <p:ext uri="{BB962C8B-B14F-4D97-AF65-F5344CB8AC3E}">
        <p14:creationId xmlns:p14="http://schemas.microsoft.com/office/powerpoint/2010/main" val="2969338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6</a:t>
            </a:fld>
            <a:endParaRPr lang="zh-CN" altLang="en-US"/>
          </a:p>
        </p:txBody>
      </p:sp>
    </p:spTree>
    <p:extLst>
      <p:ext uri="{BB962C8B-B14F-4D97-AF65-F5344CB8AC3E}">
        <p14:creationId xmlns:p14="http://schemas.microsoft.com/office/powerpoint/2010/main" val="1809583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7</a:t>
            </a:fld>
            <a:endParaRPr lang="zh-CN" altLang="en-US"/>
          </a:p>
        </p:txBody>
      </p:sp>
    </p:spTree>
    <p:extLst>
      <p:ext uri="{BB962C8B-B14F-4D97-AF65-F5344CB8AC3E}">
        <p14:creationId xmlns:p14="http://schemas.microsoft.com/office/powerpoint/2010/main" val="3742434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8</a:t>
            </a:fld>
            <a:endParaRPr lang="zh-CN" altLang="en-US"/>
          </a:p>
        </p:txBody>
      </p:sp>
    </p:spTree>
    <p:extLst>
      <p:ext uri="{BB962C8B-B14F-4D97-AF65-F5344CB8AC3E}">
        <p14:creationId xmlns:p14="http://schemas.microsoft.com/office/powerpoint/2010/main" val="1940706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3521E3-F8B3-425E-A6B9-E475F1761C1F}" type="slidenum">
              <a:rPr lang="zh-CN" altLang="en-US" smtClean="0"/>
              <a:t>9</a:t>
            </a:fld>
            <a:endParaRPr lang="zh-CN" altLang="en-US"/>
          </a:p>
        </p:txBody>
      </p:sp>
    </p:spTree>
    <p:extLst>
      <p:ext uri="{BB962C8B-B14F-4D97-AF65-F5344CB8AC3E}">
        <p14:creationId xmlns:p14="http://schemas.microsoft.com/office/powerpoint/2010/main" val="42064681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rcRect l="-78" r="78" b="14557"/>
          <a:stretch>
            <a:fillRect/>
          </a:stretch>
        </p:blipFill>
        <p:spPr>
          <a:xfrm>
            <a:off x="0" y="-130175"/>
            <a:ext cx="12220575" cy="70148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838200" y="6356350"/>
            <a:ext cx="2743200" cy="365125"/>
          </a:xfrm>
          <a:prstGeom prst="rect">
            <a:avLst/>
          </a:prstGeom>
        </p:spPr>
        <p:txBody>
          <a:bodyPr/>
          <a:lstStyle/>
          <a:p>
            <a:fld id="{833165FE-77D6-440E-A7D0-98E7A9BA9EF4}" type="datetimeFigureOut">
              <a:rPr lang="zh-CN" altLang="en-US" smtClean="0"/>
              <a:t>2018/5/6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96192A7-CCE2-4380-81B1-3F3D25E0C2D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28605"/>
            <a:ext cx="12192000" cy="6906828"/>
          </a:xfrm>
          <a:prstGeom prst="rect">
            <a:avLst/>
          </a:prstGeom>
        </p:spPr>
      </p:pic>
      <p:pic>
        <p:nvPicPr>
          <p:cNvPr id="2" name="图片 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3648" y="-27293"/>
            <a:ext cx="2642018" cy="1146412"/>
          </a:xfrm>
          <a:prstGeom prst="rect">
            <a:avLst/>
          </a:prstGeom>
        </p:spPr>
      </p:pic>
      <p:pic>
        <p:nvPicPr>
          <p:cNvPr id="3" name="图片 2"/>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6272192" y="5811890"/>
            <a:ext cx="5933456" cy="106633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6.jpeg"/><Relationship Id="rId5" Type="http://schemas.openxmlformats.org/officeDocument/2006/relationships/image" Target="../media/image8.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slideLayout" Target="../slideLayouts/slideLayout1.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2" Type="http://schemas.openxmlformats.org/officeDocument/2006/relationships/tags" Target="../tags/tag5.xml"/><Relationship Id="rId16" Type="http://schemas.openxmlformats.org/officeDocument/2006/relationships/image" Target="../media/image17.jpeg"/><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image" Target="../media/image8.png"/><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notesSlide" Target="../notesSlides/notesSlide12.xml"/><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5" Type="http://schemas.openxmlformats.org/officeDocument/2006/relationships/tags" Target="../tags/tag20.xml"/><Relationship Id="rId10" Type="http://schemas.openxmlformats.org/officeDocument/2006/relationships/tags" Target="../tags/tag25.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18" Type="http://schemas.openxmlformats.org/officeDocument/2006/relationships/tags" Target="../tags/tag44.xml"/><Relationship Id="rId3" Type="http://schemas.openxmlformats.org/officeDocument/2006/relationships/tags" Target="../tags/tag29.xml"/><Relationship Id="rId21" Type="http://schemas.openxmlformats.org/officeDocument/2006/relationships/image" Target="../media/image8.png"/><Relationship Id="rId7" Type="http://schemas.openxmlformats.org/officeDocument/2006/relationships/tags" Target="../tags/tag33.xml"/><Relationship Id="rId12" Type="http://schemas.openxmlformats.org/officeDocument/2006/relationships/tags" Target="../tags/tag38.xml"/><Relationship Id="rId17" Type="http://schemas.openxmlformats.org/officeDocument/2006/relationships/tags" Target="../tags/tag43.xml"/><Relationship Id="rId2" Type="http://schemas.openxmlformats.org/officeDocument/2006/relationships/tags" Target="../tags/tag28.xml"/><Relationship Id="rId16" Type="http://schemas.openxmlformats.org/officeDocument/2006/relationships/tags" Target="../tags/tag42.xml"/><Relationship Id="rId20" Type="http://schemas.openxmlformats.org/officeDocument/2006/relationships/notesSlide" Target="../notesSlides/notesSlide21.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tags" Target="../tags/tag41.xml"/><Relationship Id="rId10" Type="http://schemas.openxmlformats.org/officeDocument/2006/relationships/tags" Target="../tags/tag36.xml"/><Relationship Id="rId19" Type="http://schemas.openxmlformats.org/officeDocument/2006/relationships/slideLayout" Target="../slideLayouts/slideLayout1.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47.xml"/><Relationship Id="rId7" Type="http://schemas.openxmlformats.org/officeDocument/2006/relationships/notesSlide" Target="../notesSlides/notesSlide22.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slideLayout" Target="../slideLayouts/slideLayout1.xml"/><Relationship Id="rId5" Type="http://schemas.openxmlformats.org/officeDocument/2006/relationships/tags" Target="../tags/tag49.xml"/><Relationship Id="rId4" Type="http://schemas.openxmlformats.org/officeDocument/2006/relationships/tags" Target="../tags/tag48.xml"/></Relationships>
</file>

<file path=ppt/slides/_rels/slide23.xml.rels><?xml version="1.0" encoding="UTF-8" standalone="yes"?>
<Relationships xmlns="http://schemas.openxmlformats.org/package/2006/relationships"><Relationship Id="rId3" Type="http://schemas.openxmlformats.org/officeDocument/2006/relationships/tags" Target="../tags/tag52.xml"/><Relationship Id="rId7" Type="http://schemas.openxmlformats.org/officeDocument/2006/relationships/image" Target="../media/image23.jpe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8.png"/><Relationship Id="rId5" Type="http://schemas.openxmlformats.org/officeDocument/2006/relationships/notesSlide" Target="../notesSlides/notesSlide23.xml"/><Relationship Id="rId4"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7.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43" t="4354" r="-11443" b="72"/>
          <a:stretch>
            <a:fillRect/>
          </a:stretch>
        </p:blipFill>
        <p:spPr>
          <a:xfrm>
            <a:off x="-251460" y="3415665"/>
            <a:ext cx="4429125" cy="3647440"/>
          </a:xfrm>
          <a:prstGeom prst="rect">
            <a:avLst/>
          </a:prstGeom>
        </p:spPr>
      </p:pic>
      <p:sp>
        <p:nvSpPr>
          <p:cNvPr id="4" name="文本框 3"/>
          <p:cNvSpPr txBox="1"/>
          <p:nvPr/>
        </p:nvSpPr>
        <p:spPr>
          <a:xfrm>
            <a:off x="1072515" y="1817370"/>
            <a:ext cx="10241280" cy="1445260"/>
          </a:xfrm>
          <a:prstGeom prst="rect">
            <a:avLst/>
          </a:prstGeom>
          <a:noFill/>
        </p:spPr>
        <p:txBody>
          <a:bodyPr wrap="none" rtlCol="0" anchor="t">
            <a:spAutoFit/>
          </a:bodyPr>
          <a:lstStyle/>
          <a:p>
            <a:r>
              <a:rPr lang="zh-CN" altLang="en-US" sz="8800" b="1" dirty="0">
                <a:blipFill>
                  <a:blip r:embed="rId4"/>
                  <a:stretch>
                    <a:fillRect/>
                  </a:stretch>
                </a:blipFill>
                <a:latin typeface="微软雅黑" panose="020B0503020204020204" pitchFamily="34" charset="-122"/>
                <a:ea typeface="微软雅黑" panose="020B0503020204020204" pitchFamily="34" charset="-122"/>
                <a:sym typeface="Arial" panose="020B0604020202020204" pitchFamily="34" charset="0"/>
              </a:rPr>
              <a:t>马克思主义真理力量</a:t>
            </a:r>
          </a:p>
        </p:txBody>
      </p:sp>
      <p:sp>
        <p:nvSpPr>
          <p:cNvPr id="5" name="文本框 4"/>
          <p:cNvSpPr txBox="1"/>
          <p:nvPr/>
        </p:nvSpPr>
        <p:spPr>
          <a:xfrm>
            <a:off x="2465705" y="4258310"/>
            <a:ext cx="7854315" cy="583565"/>
          </a:xfrm>
          <a:prstGeom prst="rect">
            <a:avLst/>
          </a:prstGeom>
          <a:noFill/>
        </p:spPr>
        <p:txBody>
          <a:bodyPr wrap="square" rtlCol="0">
            <a:spAutoFit/>
          </a:bodyPr>
          <a:lstStyle/>
          <a:p>
            <a:pPr algn="ctr"/>
            <a:r>
              <a:rPr lang="en-US" sz="3200" b="1" spc="300" dirty="0">
                <a:solidFill>
                  <a:srgbClr val="C00000"/>
                </a:solidFill>
                <a:latin typeface="微软雅黑" panose="020B0503020204020204" pitchFamily="34" charset="-122"/>
                <a:ea typeface="微软雅黑" panose="020B0503020204020204" pitchFamily="34" charset="-122"/>
              </a:rPr>
              <a:t>[</a:t>
            </a:r>
            <a:r>
              <a:rPr lang="zh-CN" altLang="en-US" sz="3200" b="1" spc="300" dirty="0">
                <a:solidFill>
                  <a:srgbClr val="C00000"/>
                </a:solidFill>
                <a:latin typeface="微软雅黑" panose="020B0503020204020204" pitchFamily="34" charset="-122"/>
                <a:ea typeface="微软雅黑" panose="020B0503020204020204" pitchFamily="34" charset="-122"/>
              </a:rPr>
              <a:t>纪念马克思诞辰</a:t>
            </a:r>
            <a:r>
              <a:rPr lang="en-US" altLang="zh-CN" sz="3200" b="1" spc="300" dirty="0">
                <a:solidFill>
                  <a:srgbClr val="C00000"/>
                </a:solidFill>
                <a:latin typeface="微软雅黑" panose="020B0503020204020204" pitchFamily="34" charset="-122"/>
                <a:ea typeface="微软雅黑" panose="020B0503020204020204" pitchFamily="34" charset="-122"/>
              </a:rPr>
              <a:t>200</a:t>
            </a:r>
            <a:r>
              <a:rPr lang="zh-CN" altLang="en-US" sz="3200" b="1" spc="300" dirty="0">
                <a:solidFill>
                  <a:srgbClr val="C00000"/>
                </a:solidFill>
                <a:latin typeface="微软雅黑" panose="020B0503020204020204" pitchFamily="34" charset="-122"/>
                <a:ea typeface="微软雅黑" panose="020B0503020204020204" pitchFamily="34" charset="-122"/>
              </a:rPr>
              <a:t>周年</a:t>
            </a:r>
            <a:r>
              <a:rPr lang="en-US" sz="3200" b="1" spc="300" dirty="0">
                <a:solidFill>
                  <a:srgbClr val="C00000"/>
                </a:solidFill>
                <a:latin typeface="微软雅黑" panose="020B0503020204020204" pitchFamily="34" charset="-122"/>
                <a:ea typeface="微软雅黑" panose="020B0503020204020204" pitchFamily="34" charset="-122"/>
              </a:rPr>
              <a:t>]</a:t>
            </a:r>
          </a:p>
        </p:txBody>
      </p:sp>
      <p:cxnSp>
        <p:nvCxnSpPr>
          <p:cNvPr id="6" name="直接连接符 5"/>
          <p:cNvCxnSpPr/>
          <p:nvPr/>
        </p:nvCxnSpPr>
        <p:spPr>
          <a:xfrm>
            <a:off x="2272303" y="3487510"/>
            <a:ext cx="8242300" cy="0"/>
          </a:xfrm>
          <a:prstGeom prst="line">
            <a:avLst/>
          </a:prstGeom>
          <a:ln w="28575">
            <a:solidFill>
              <a:srgbClr val="C00000"/>
            </a:solidFill>
            <a:prstDash val="lgDashDot"/>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4726305" y="5032375"/>
            <a:ext cx="3516630" cy="583565"/>
          </a:xfrm>
          <a:prstGeom prst="rect">
            <a:avLst/>
          </a:prstGeom>
          <a:noFill/>
        </p:spPr>
        <p:txBody>
          <a:bodyPr wrap="square" rtlCol="0">
            <a:spAutoFit/>
          </a:bodyPr>
          <a:lstStyle/>
          <a:p>
            <a:r>
              <a:rPr lang="zh-CN" altLang="en-US" sz="3200" b="1" dirty="0">
                <a:solidFill>
                  <a:srgbClr val="C00000"/>
                </a:solidFill>
                <a:latin typeface="微软雅黑" panose="020B0503020204020204" pitchFamily="34" charset="-122"/>
                <a:ea typeface="微软雅黑" panose="020B0503020204020204" pitchFamily="34" charset="-122"/>
              </a:rPr>
              <a:t>汇报人 ：小芥末</a:t>
            </a:r>
          </a:p>
        </p:txBody>
      </p:sp>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02580" y="210820"/>
            <a:ext cx="1980565" cy="1527175"/>
          </a:xfrm>
          <a:prstGeom prst="rect">
            <a:avLst/>
          </a:prstGeom>
        </p:spPr>
      </p:pic>
      <p:pic>
        <p:nvPicPr>
          <p:cNvPr id="11" name="图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970" y="6376035"/>
            <a:ext cx="12220575" cy="6870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2000"/>
                                        <p:tgtEl>
                                          <p:spTgt spid="5"/>
                                        </p:tgtEl>
                                      </p:cBhvr>
                                    </p:animEffect>
                                    <p:anim calcmode="lin" valueType="num">
                                      <p:cBhvr>
                                        <p:cTn id="19" dur="2000" fill="hold"/>
                                        <p:tgtEl>
                                          <p:spTgt spid="5"/>
                                        </p:tgtEl>
                                        <p:attrNameLst>
                                          <p:attrName>ppt_w</p:attrName>
                                        </p:attrNameLst>
                                      </p:cBhvr>
                                      <p:tavLst>
                                        <p:tav tm="0" fmla="#ppt_w*sin(2.5*pi*$)">
                                          <p:val>
                                            <p:fltVal val="0"/>
                                          </p:val>
                                        </p:tav>
                                        <p:tav tm="100000">
                                          <p:val>
                                            <p:fltVal val="1"/>
                                          </p:val>
                                        </p:tav>
                                      </p:tavLst>
                                    </p:anim>
                                    <p:anim calcmode="lin" valueType="num">
                                      <p:cBhvr>
                                        <p:cTn id="20" dur="2000" fill="hold"/>
                                        <p:tgtEl>
                                          <p:spTgt spid="5"/>
                                        </p:tgtEl>
                                        <p:attrNameLst>
                                          <p:attrName>ppt_h</p:attrName>
                                        </p:attrNameLst>
                                      </p:cBhvr>
                                      <p:tavLst>
                                        <p:tav tm="0">
                                          <p:val>
                                            <p:strVal val="#ppt_h"/>
                                          </p:val>
                                        </p:tav>
                                        <p:tav tm="100000">
                                          <p:val>
                                            <p:strVal val="#ppt_h"/>
                                          </p:val>
                                        </p:tav>
                                      </p:tavLst>
                                    </p:anim>
                                  </p:childTnLst>
                                </p:cTn>
                              </p:par>
                            </p:childTnLst>
                          </p:cTn>
                        </p:par>
                        <p:par>
                          <p:cTn id="21" fill="hold">
                            <p:stCondLst>
                              <p:cond delay="3500"/>
                            </p:stCondLst>
                            <p:childTnLst>
                              <p:par>
                                <p:cTn id="22" presetID="42" presetClass="entr" presetSubtype="0"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Effect transition="in" filter="fade">
                                      <p:cBhvr>
                                        <p:cTn id="24" dur="1000"/>
                                        <p:tgtEl>
                                          <p:spTgt spid="72"/>
                                        </p:tgtEl>
                                      </p:cBhvr>
                                    </p:animEffect>
                                    <p:anim calcmode="lin" valueType="num">
                                      <p:cBhvr>
                                        <p:cTn id="25" dur="1000" fill="hold"/>
                                        <p:tgtEl>
                                          <p:spTgt spid="72"/>
                                        </p:tgtEl>
                                        <p:attrNameLst>
                                          <p:attrName>ppt_x</p:attrName>
                                        </p:attrNameLst>
                                      </p:cBhvr>
                                      <p:tavLst>
                                        <p:tav tm="0">
                                          <p:val>
                                            <p:strVal val="#ppt_x"/>
                                          </p:val>
                                        </p:tav>
                                        <p:tav tm="100000">
                                          <p:val>
                                            <p:strVal val="#ppt_x"/>
                                          </p:val>
                                        </p:tav>
                                      </p:tavLst>
                                    </p:anim>
                                    <p:anim calcmode="lin" valueType="num">
                                      <p:cBhvr>
                                        <p:cTn id="26" dur="1000" fill="hold"/>
                                        <p:tgtEl>
                                          <p:spTgt spid="72"/>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4419645" y="369060"/>
            <a:ext cx="4246880" cy="706755"/>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en-US" sz="4000" b="1" dirty="0">
                <a:latin typeface="微软雅黑" panose="020B0503020204020204" pitchFamily="34" charset="-122"/>
                <a:ea typeface="微软雅黑" panose="020B0503020204020204" pitchFamily="34" charset="-122"/>
                <a:sym typeface="+mn-ea"/>
              </a:rPr>
              <a:t>马克思主义发展史</a:t>
            </a:r>
            <a:endParaRPr lang="zh-CN" altLang="en-US" sz="40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1650" y="-31115"/>
            <a:ext cx="1435735" cy="1106805"/>
          </a:xfrm>
          <a:prstGeom prst="rect">
            <a:avLst/>
          </a:prstGeom>
        </p:spPr>
      </p:pic>
      <p:sp>
        <p:nvSpPr>
          <p:cNvPr id="3" name="MH_Text_1"/>
          <p:cNvSpPr txBox="1">
            <a:spLocks noChangeArrowheads="1"/>
          </p:cNvSpPr>
          <p:nvPr>
            <p:custDataLst>
              <p:tags r:id="rId1"/>
            </p:custDataLst>
          </p:nvPr>
        </p:nvSpPr>
        <p:spPr bwMode="auto">
          <a:xfrm>
            <a:off x="6398252" y="1370487"/>
            <a:ext cx="4827589"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50000"/>
              </a:lnSpc>
              <a:spcBef>
                <a:spcPts val="600"/>
              </a:spcBef>
              <a:spcAft>
                <a:spcPts val="600"/>
              </a:spcAft>
              <a:buNone/>
              <a:defRPr/>
            </a:pPr>
            <a:r>
              <a:rPr lang="zh-CN" altLang="zh-CN" sz="2800" b="1" dirty="0">
                <a:solidFill>
                  <a:srgbClr val="C00000"/>
                </a:solidFill>
                <a:latin typeface="微软雅黑" panose="020B0503020204020204" pitchFamily="34" charset="-122"/>
                <a:ea typeface="微软雅黑" panose="020B0503020204020204" pitchFamily="34" charset="-122"/>
              </a:rPr>
              <a:t>固步自封绝对不是马克思主义</a:t>
            </a:r>
            <a:r>
              <a:rPr lang="zh-CN" altLang="zh-CN" sz="2000" dirty="0">
                <a:latin typeface="微软雅黑" panose="020B0503020204020204" pitchFamily="34" charset="-122"/>
                <a:ea typeface="微软雅黑" panose="020B0503020204020204" pitchFamily="34" charset="-122"/>
              </a:rPr>
              <a:t>真正的马克思主义者就是要不断地创新，不断地创新自己、发展自己、完善自己。</a:t>
            </a:r>
            <a:endParaRPr lang="en-US" altLang="zh-CN" sz="2000" dirty="0">
              <a:latin typeface="微软雅黑" panose="020B0503020204020204" pitchFamily="34" charset="-122"/>
              <a:ea typeface="微软雅黑" panose="020B0503020204020204" pitchFamily="34" charset="-122"/>
            </a:endParaRPr>
          </a:p>
        </p:txBody>
      </p:sp>
      <p:sp>
        <p:nvSpPr>
          <p:cNvPr id="8" name="MH_Text_1"/>
          <p:cNvSpPr txBox="1">
            <a:spLocks noChangeArrowheads="1"/>
          </p:cNvSpPr>
          <p:nvPr>
            <p:custDataLst>
              <p:tags r:id="rId2"/>
            </p:custDataLst>
          </p:nvPr>
        </p:nvSpPr>
        <p:spPr bwMode="auto">
          <a:xfrm>
            <a:off x="1277620" y="1762125"/>
            <a:ext cx="4211320" cy="3778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50000"/>
              </a:lnSpc>
              <a:spcBef>
                <a:spcPts val="600"/>
              </a:spcBef>
              <a:spcAft>
                <a:spcPts val="600"/>
              </a:spcAft>
              <a:buNone/>
              <a:defRPr/>
            </a:pPr>
            <a:r>
              <a:rPr lang="en-US" altLang="zh-CN" sz="2000" b="1" dirty="0">
                <a:solidFill>
                  <a:srgbClr val="C00000"/>
                </a:solidFill>
                <a:latin typeface="微软雅黑" panose="020B0503020204020204" pitchFamily="34" charset="-122"/>
                <a:ea typeface="微软雅黑" panose="020B0503020204020204" pitchFamily="34" charset="-122"/>
              </a:rPr>
              <a:t>      </a:t>
            </a:r>
            <a:r>
              <a:rPr lang="zh-CN" altLang="zh-CN" sz="2000" b="1" dirty="0">
                <a:solidFill>
                  <a:srgbClr val="C00000"/>
                </a:solidFill>
                <a:latin typeface="微软雅黑" panose="020B0503020204020204" pitchFamily="34" charset="-122"/>
                <a:ea typeface="微软雅黑" panose="020B0503020204020204" pitchFamily="34" charset="-122"/>
              </a:rPr>
              <a:t>早年，马克思不是一个马克思主义者</a:t>
            </a:r>
            <a:r>
              <a:rPr lang="zh-CN" altLang="zh-CN" sz="2000" dirty="0">
                <a:solidFill>
                  <a:srgbClr val="C00000"/>
                </a:solidFill>
                <a:latin typeface="微软雅黑" panose="020B0503020204020204" pitchFamily="34" charset="-122"/>
                <a:ea typeface="微软雅黑" panose="020B0503020204020204" pitchFamily="34" charset="-122"/>
              </a:rPr>
              <a:t>，</a:t>
            </a:r>
            <a:r>
              <a:rPr lang="zh-CN" altLang="zh-CN" sz="2000" dirty="0">
                <a:solidFill>
                  <a:schemeClr val="tx1">
                    <a:lumMod val="75000"/>
                    <a:lumOff val="25000"/>
                  </a:schemeClr>
                </a:solidFill>
                <a:latin typeface="微软雅黑" panose="020B0503020204020204" pitchFamily="34" charset="-122"/>
                <a:ea typeface="微软雅黑" panose="020B0503020204020204" pitchFamily="34" charset="-122"/>
              </a:rPr>
              <a:t>也不是共产主义者，他</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最初</a:t>
            </a:r>
            <a:r>
              <a:rPr lang="zh-CN" altLang="zh-CN" sz="2000" dirty="0">
                <a:solidFill>
                  <a:schemeClr val="tx1">
                    <a:lumMod val="75000"/>
                    <a:lumOff val="25000"/>
                  </a:schemeClr>
                </a:solidFill>
                <a:latin typeface="微软雅黑" panose="020B0503020204020204" pitchFamily="34" charset="-122"/>
                <a:ea typeface="微软雅黑" panose="020B0503020204020204" pitchFamily="34" charset="-122"/>
              </a:rPr>
              <a:t>是一个民主主义者，是一个自由主义者</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zh-CN" sz="2000" dirty="0">
                <a:solidFill>
                  <a:schemeClr val="tx1">
                    <a:lumMod val="75000"/>
                    <a:lumOff val="25000"/>
                  </a:schemeClr>
                </a:solidFill>
                <a:latin typeface="微软雅黑" panose="020B0503020204020204" pitchFamily="34" charset="-122"/>
                <a:ea typeface="微软雅黑" panose="020B0503020204020204" pitchFamily="34" charset="-122"/>
              </a:rPr>
              <a:t>后来，之所以不断发展变化成为马克思主义，成为一个共产主义者，无论是马克思本人，还是马克思主义思想理论的发展，都经历了不断创新的过程。</a:t>
            </a:r>
          </a:p>
        </p:txBody>
      </p:sp>
      <p:pic>
        <p:nvPicPr>
          <p:cNvPr id="9" name="图片 8"/>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67799" y="3090618"/>
            <a:ext cx="4046537" cy="348639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strVal val="#ppt_w*0.70"/>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animEffect transition="in" filter="fade">
                                      <p:cBhvr>
                                        <p:cTn id="15" dur="1000"/>
                                        <p:tgtEl>
                                          <p:spTgt spid="3"/>
                                        </p:tgtEl>
                                      </p:cBhvr>
                                    </p:animEffect>
                                  </p:childTnLst>
                                </p:cTn>
                              </p:par>
                              <p:par>
                                <p:cTn id="16" presetID="55"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1000" fill="hold"/>
                                        <p:tgtEl>
                                          <p:spTgt spid="9"/>
                                        </p:tgtEl>
                                        <p:attrNameLst>
                                          <p:attrName>ppt_w</p:attrName>
                                        </p:attrNameLst>
                                      </p:cBhvr>
                                      <p:tavLst>
                                        <p:tav tm="0">
                                          <p:val>
                                            <p:strVal val="#ppt_w*0.70"/>
                                          </p:val>
                                        </p:tav>
                                        <p:tav tm="100000">
                                          <p:val>
                                            <p:strVal val="#ppt_w"/>
                                          </p:val>
                                        </p:tav>
                                      </p:tavLst>
                                    </p:anim>
                                    <p:anim calcmode="lin" valueType="num">
                                      <p:cBhvr>
                                        <p:cTn id="19" dur="1000" fill="hold"/>
                                        <p:tgtEl>
                                          <p:spTgt spid="9"/>
                                        </p:tgtEl>
                                        <p:attrNameLst>
                                          <p:attrName>ppt_h</p:attrName>
                                        </p:attrNameLst>
                                      </p:cBhvr>
                                      <p:tavLst>
                                        <p:tav tm="0">
                                          <p:val>
                                            <p:strVal val="#ppt_h"/>
                                          </p:val>
                                        </p:tav>
                                        <p:tav tm="100000">
                                          <p:val>
                                            <p:strVal val="#ppt_h"/>
                                          </p:val>
                                        </p:tav>
                                      </p:tavLst>
                                    </p:anim>
                                    <p:animEffect transition="in" filter="fade">
                                      <p:cBhvr>
                                        <p:cTn id="2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4419645" y="369060"/>
            <a:ext cx="4246880" cy="706755"/>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en-US" sz="4000" b="1" dirty="0">
                <a:latin typeface="微软雅黑" panose="020B0503020204020204" pitchFamily="34" charset="-122"/>
                <a:ea typeface="微软雅黑" panose="020B0503020204020204" pitchFamily="34" charset="-122"/>
                <a:sym typeface="+mn-ea"/>
              </a:rPr>
              <a:t>马克思主义发展史</a:t>
            </a:r>
            <a:endParaRPr lang="zh-CN" altLang="en-US" sz="40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041650" y="-31115"/>
            <a:ext cx="1435735" cy="1106805"/>
          </a:xfrm>
          <a:prstGeom prst="rect">
            <a:avLst/>
          </a:prstGeom>
        </p:spPr>
      </p:pic>
      <p:sp>
        <p:nvSpPr>
          <p:cNvPr id="3" name="MH_Other_1"/>
          <p:cNvSpPr>
            <a:spLocks noChangeArrowheads="1"/>
          </p:cNvSpPr>
          <p:nvPr>
            <p:custDataLst>
              <p:tags r:id="rId1"/>
            </p:custDataLst>
          </p:nvPr>
        </p:nvSpPr>
        <p:spPr bwMode="auto">
          <a:xfrm rot="10403702" flipV="1">
            <a:off x="3033713" y="5581775"/>
            <a:ext cx="1808162" cy="246062"/>
          </a:xfrm>
          <a:prstGeom prst="ellipse">
            <a:avLst/>
          </a:prstGeom>
          <a:gradFill rotWithShape="1">
            <a:gsLst>
              <a:gs pos="0">
                <a:srgbClr val="7B7B7B"/>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rgbClr val="FFFFFF"/>
              </a:solidFill>
              <a:latin typeface="Arial" panose="020B0604020202020204" pitchFamily="34" charset="0"/>
            </a:endParaRPr>
          </a:p>
        </p:txBody>
      </p:sp>
      <p:sp>
        <p:nvSpPr>
          <p:cNvPr id="4" name="MH_Other_2"/>
          <p:cNvSpPr>
            <a:spLocks noChangeArrowheads="1"/>
          </p:cNvSpPr>
          <p:nvPr>
            <p:custDataLst>
              <p:tags r:id="rId2"/>
            </p:custDataLst>
          </p:nvPr>
        </p:nvSpPr>
        <p:spPr bwMode="auto">
          <a:xfrm rot="10403702" flipV="1">
            <a:off x="4086226" y="4140325"/>
            <a:ext cx="1808163" cy="246062"/>
          </a:xfrm>
          <a:prstGeom prst="ellipse">
            <a:avLst/>
          </a:prstGeom>
          <a:gradFill rotWithShape="1">
            <a:gsLst>
              <a:gs pos="0">
                <a:srgbClr val="7B7B7B"/>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rgbClr val="FFFFFF"/>
              </a:solidFill>
              <a:latin typeface="Arial" panose="020B0604020202020204" pitchFamily="34" charset="0"/>
            </a:endParaRPr>
          </a:p>
        </p:txBody>
      </p:sp>
      <p:sp>
        <p:nvSpPr>
          <p:cNvPr id="5" name="MH_Other_3"/>
          <p:cNvSpPr>
            <a:spLocks noChangeArrowheads="1"/>
          </p:cNvSpPr>
          <p:nvPr>
            <p:custDataLst>
              <p:tags r:id="rId3"/>
            </p:custDataLst>
          </p:nvPr>
        </p:nvSpPr>
        <p:spPr bwMode="auto">
          <a:xfrm rot="10403702" flipV="1">
            <a:off x="3032126" y="2867150"/>
            <a:ext cx="1808163" cy="247650"/>
          </a:xfrm>
          <a:prstGeom prst="ellipse">
            <a:avLst/>
          </a:prstGeom>
          <a:gradFill rotWithShape="1">
            <a:gsLst>
              <a:gs pos="0">
                <a:srgbClr val="7B7B7B"/>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rgbClr val="FFFFFF"/>
              </a:solidFill>
              <a:latin typeface="Arial" panose="020B0604020202020204" pitchFamily="34" charset="0"/>
            </a:endParaRPr>
          </a:p>
        </p:txBody>
      </p:sp>
      <p:sp>
        <p:nvSpPr>
          <p:cNvPr id="6" name="MH_Other_4"/>
          <p:cNvSpPr/>
          <p:nvPr>
            <p:custDataLst>
              <p:tags r:id="rId4"/>
            </p:custDataLst>
          </p:nvPr>
        </p:nvSpPr>
        <p:spPr>
          <a:xfrm flipH="1">
            <a:off x="3316288" y="2182938"/>
            <a:ext cx="284162" cy="688975"/>
          </a:xfrm>
          <a:custGeom>
            <a:avLst/>
            <a:gdLst>
              <a:gd name="connsiteX0" fmla="*/ 0 w 284480"/>
              <a:gd name="connsiteY0" fmla="*/ 0 h 619760"/>
              <a:gd name="connsiteX1" fmla="*/ 284480 w 284480"/>
              <a:gd name="connsiteY1" fmla="*/ 619760 h 619760"/>
              <a:gd name="connsiteX2" fmla="*/ 81280 w 284480"/>
              <a:gd name="connsiteY2" fmla="*/ 619760 h 619760"/>
              <a:gd name="connsiteX3" fmla="*/ 0 w 284480"/>
              <a:gd name="connsiteY3" fmla="*/ 0 h 619760"/>
            </a:gdLst>
            <a:ahLst/>
            <a:cxnLst>
              <a:cxn ang="0">
                <a:pos x="connsiteX0" y="connsiteY0"/>
              </a:cxn>
              <a:cxn ang="0">
                <a:pos x="connsiteX1" y="connsiteY1"/>
              </a:cxn>
              <a:cxn ang="0">
                <a:pos x="connsiteX2" y="connsiteY2"/>
              </a:cxn>
              <a:cxn ang="0">
                <a:pos x="connsiteX3" y="connsiteY3"/>
              </a:cxn>
            </a:cxnLst>
            <a:rect l="l" t="t" r="r" b="b"/>
            <a:pathLst>
              <a:path w="284480" h="619760">
                <a:moveTo>
                  <a:pt x="0" y="0"/>
                </a:moveTo>
                <a:lnTo>
                  <a:pt x="284480" y="619760"/>
                </a:lnTo>
                <a:lnTo>
                  <a:pt x="81280" y="619760"/>
                </a:lnTo>
                <a:lnTo>
                  <a:pt x="0" y="0"/>
                </a:lnTo>
                <a:close/>
              </a:path>
            </a:pathLst>
          </a:custGeom>
          <a:solidFill>
            <a:srgbClr val="88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2" name="MH_Other_5"/>
          <p:cNvSpPr/>
          <p:nvPr>
            <p:custDataLst>
              <p:tags r:id="rId5"/>
            </p:custDataLst>
          </p:nvPr>
        </p:nvSpPr>
        <p:spPr>
          <a:xfrm flipH="1">
            <a:off x="3452813" y="2182937"/>
            <a:ext cx="965200" cy="844550"/>
          </a:xfrm>
          <a:custGeom>
            <a:avLst/>
            <a:gdLst>
              <a:gd name="connsiteX0" fmla="*/ 172720 w 965200"/>
              <a:gd name="connsiteY0" fmla="*/ 20320 h 843280"/>
              <a:gd name="connsiteX1" fmla="*/ 822960 w 965200"/>
              <a:gd name="connsiteY1" fmla="*/ 0 h 843280"/>
              <a:gd name="connsiteX2" fmla="*/ 965200 w 965200"/>
              <a:gd name="connsiteY2" fmla="*/ 843280 h 843280"/>
              <a:gd name="connsiteX3" fmla="*/ 0 w 965200"/>
              <a:gd name="connsiteY3" fmla="*/ 731520 h 843280"/>
              <a:gd name="connsiteX4" fmla="*/ 172720 w 965200"/>
              <a:gd name="connsiteY4" fmla="*/ 20320 h 843280"/>
              <a:gd name="connsiteX0-1" fmla="*/ 187008 w 965200"/>
              <a:gd name="connsiteY0-2" fmla="*/ 6032 h 843280"/>
              <a:gd name="connsiteX1-3" fmla="*/ 822960 w 965200"/>
              <a:gd name="connsiteY1-4" fmla="*/ 0 h 843280"/>
              <a:gd name="connsiteX2-5" fmla="*/ 965200 w 965200"/>
              <a:gd name="connsiteY2-6" fmla="*/ 843280 h 843280"/>
              <a:gd name="connsiteX3-7" fmla="*/ 0 w 965200"/>
              <a:gd name="connsiteY3-8" fmla="*/ 731520 h 843280"/>
              <a:gd name="connsiteX4-9" fmla="*/ 187008 w 965200"/>
              <a:gd name="connsiteY4-10" fmla="*/ 6032 h 84328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65200" h="843280">
                <a:moveTo>
                  <a:pt x="187008" y="6032"/>
                </a:moveTo>
                <a:lnTo>
                  <a:pt x="822960" y="0"/>
                </a:lnTo>
                <a:lnTo>
                  <a:pt x="965200" y="843280"/>
                </a:lnTo>
                <a:lnTo>
                  <a:pt x="0" y="731520"/>
                </a:lnTo>
                <a:lnTo>
                  <a:pt x="187008" y="6032"/>
                </a:lnTo>
                <a:close/>
              </a:path>
            </a:pathLst>
          </a:custGeom>
          <a:solidFill>
            <a:srgbClr val="C81A2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solidFill>
                  <a:srgbClr val="FFFFFF"/>
                </a:solidFill>
              </a:rPr>
              <a:t>A</a:t>
            </a:r>
            <a:endParaRPr lang="zh-CN" altLang="en-US" sz="3200" dirty="0">
              <a:solidFill>
                <a:srgbClr val="FFFFFF"/>
              </a:solidFill>
            </a:endParaRPr>
          </a:p>
        </p:txBody>
      </p:sp>
      <p:sp>
        <p:nvSpPr>
          <p:cNvPr id="8" name="MH_SubTitle_1"/>
          <p:cNvSpPr>
            <a:spLocks noChangeArrowheads="1"/>
          </p:cNvSpPr>
          <p:nvPr>
            <p:custDataLst>
              <p:tags r:id="rId6"/>
            </p:custDataLst>
          </p:nvPr>
        </p:nvSpPr>
        <p:spPr bwMode="auto">
          <a:xfrm>
            <a:off x="4535805" y="2249805"/>
            <a:ext cx="539242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20000"/>
              </a:lnSpc>
              <a:defRPr/>
            </a:pPr>
            <a:r>
              <a:rPr lang="zh-CN" altLang="zh-CN" sz="2200" dirty="0">
                <a:latin typeface="微软雅黑" panose="020B0503020204020204" pitchFamily="34" charset="-122"/>
                <a:ea typeface="微软雅黑" panose="020B0503020204020204" pitchFamily="34" charset="-122"/>
              </a:rPr>
              <a:t>早在中学时期，马克思就表现出了鲜明的创新思想。</a:t>
            </a:r>
            <a:endParaRPr lang="zh-CN" altLang="zh-CN" sz="22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 name="MH_Other_6"/>
          <p:cNvSpPr/>
          <p:nvPr>
            <p:custDataLst>
              <p:tags r:id="rId7"/>
            </p:custDataLst>
          </p:nvPr>
        </p:nvSpPr>
        <p:spPr>
          <a:xfrm flipH="1">
            <a:off x="4370388" y="3457701"/>
            <a:ext cx="284162" cy="687387"/>
          </a:xfrm>
          <a:custGeom>
            <a:avLst/>
            <a:gdLst>
              <a:gd name="connsiteX0" fmla="*/ 0 w 284480"/>
              <a:gd name="connsiteY0" fmla="*/ 0 h 619760"/>
              <a:gd name="connsiteX1" fmla="*/ 284480 w 284480"/>
              <a:gd name="connsiteY1" fmla="*/ 619760 h 619760"/>
              <a:gd name="connsiteX2" fmla="*/ 81280 w 284480"/>
              <a:gd name="connsiteY2" fmla="*/ 619760 h 619760"/>
              <a:gd name="connsiteX3" fmla="*/ 0 w 284480"/>
              <a:gd name="connsiteY3" fmla="*/ 0 h 619760"/>
            </a:gdLst>
            <a:ahLst/>
            <a:cxnLst>
              <a:cxn ang="0">
                <a:pos x="connsiteX0" y="connsiteY0"/>
              </a:cxn>
              <a:cxn ang="0">
                <a:pos x="connsiteX1" y="connsiteY1"/>
              </a:cxn>
              <a:cxn ang="0">
                <a:pos x="connsiteX2" y="connsiteY2"/>
              </a:cxn>
              <a:cxn ang="0">
                <a:pos x="connsiteX3" y="connsiteY3"/>
              </a:cxn>
            </a:cxnLst>
            <a:rect l="l" t="t" r="r" b="b"/>
            <a:pathLst>
              <a:path w="284480" h="619760">
                <a:moveTo>
                  <a:pt x="0" y="0"/>
                </a:moveTo>
                <a:lnTo>
                  <a:pt x="284480" y="619760"/>
                </a:lnTo>
                <a:lnTo>
                  <a:pt x="81280" y="619760"/>
                </a:lnTo>
                <a:lnTo>
                  <a:pt x="0" y="0"/>
                </a:lnTo>
                <a:close/>
              </a:path>
            </a:pathLst>
          </a:custGeom>
          <a:solidFill>
            <a:srgbClr val="88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0" name="MH_Other_7"/>
          <p:cNvSpPr/>
          <p:nvPr>
            <p:custDataLst>
              <p:tags r:id="rId8"/>
            </p:custDataLst>
          </p:nvPr>
        </p:nvSpPr>
        <p:spPr>
          <a:xfrm flipH="1">
            <a:off x="4506913" y="3457700"/>
            <a:ext cx="965200" cy="842962"/>
          </a:xfrm>
          <a:custGeom>
            <a:avLst/>
            <a:gdLst>
              <a:gd name="connsiteX0" fmla="*/ 172720 w 965200"/>
              <a:gd name="connsiteY0" fmla="*/ 20320 h 843280"/>
              <a:gd name="connsiteX1" fmla="*/ 822960 w 965200"/>
              <a:gd name="connsiteY1" fmla="*/ 0 h 843280"/>
              <a:gd name="connsiteX2" fmla="*/ 965200 w 965200"/>
              <a:gd name="connsiteY2" fmla="*/ 843280 h 843280"/>
              <a:gd name="connsiteX3" fmla="*/ 0 w 965200"/>
              <a:gd name="connsiteY3" fmla="*/ 731520 h 843280"/>
              <a:gd name="connsiteX4" fmla="*/ 172720 w 965200"/>
              <a:gd name="connsiteY4" fmla="*/ 20320 h 843280"/>
              <a:gd name="connsiteX0-1" fmla="*/ 187008 w 965200"/>
              <a:gd name="connsiteY0-2" fmla="*/ 6032 h 843280"/>
              <a:gd name="connsiteX1-3" fmla="*/ 822960 w 965200"/>
              <a:gd name="connsiteY1-4" fmla="*/ 0 h 843280"/>
              <a:gd name="connsiteX2-5" fmla="*/ 965200 w 965200"/>
              <a:gd name="connsiteY2-6" fmla="*/ 843280 h 843280"/>
              <a:gd name="connsiteX3-7" fmla="*/ 0 w 965200"/>
              <a:gd name="connsiteY3-8" fmla="*/ 731520 h 843280"/>
              <a:gd name="connsiteX4-9" fmla="*/ 187008 w 965200"/>
              <a:gd name="connsiteY4-10" fmla="*/ 6032 h 84328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65200" h="843280">
                <a:moveTo>
                  <a:pt x="187008" y="6032"/>
                </a:moveTo>
                <a:lnTo>
                  <a:pt x="822960" y="0"/>
                </a:lnTo>
                <a:lnTo>
                  <a:pt x="965200" y="843280"/>
                </a:lnTo>
                <a:lnTo>
                  <a:pt x="0" y="731520"/>
                </a:lnTo>
                <a:lnTo>
                  <a:pt x="187008" y="6032"/>
                </a:lnTo>
                <a:close/>
              </a:path>
            </a:pathLst>
          </a:custGeom>
          <a:solidFill>
            <a:srgbClr val="C81A2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solidFill>
                  <a:srgbClr val="FFFFFF"/>
                </a:solidFill>
              </a:rPr>
              <a:t>B</a:t>
            </a:r>
            <a:endParaRPr lang="zh-CN" altLang="en-US" sz="3200" dirty="0">
              <a:solidFill>
                <a:srgbClr val="FFFFFF"/>
              </a:solidFill>
            </a:endParaRPr>
          </a:p>
        </p:txBody>
      </p:sp>
      <p:sp>
        <p:nvSpPr>
          <p:cNvPr id="11" name="MH_SubTitle_2"/>
          <p:cNvSpPr>
            <a:spLocks noChangeArrowheads="1"/>
          </p:cNvSpPr>
          <p:nvPr>
            <p:custDataLst>
              <p:tags r:id="rId9"/>
            </p:custDataLst>
          </p:nvPr>
        </p:nvSpPr>
        <p:spPr bwMode="auto">
          <a:xfrm>
            <a:off x="5589589" y="3662488"/>
            <a:ext cx="541981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20000"/>
              </a:lnSpc>
              <a:defRPr/>
            </a:pPr>
            <a:r>
              <a:rPr lang="zh-CN" altLang="zh-CN" sz="2200" dirty="0">
                <a:latin typeface="微软雅黑" panose="020B0503020204020204" pitchFamily="34" charset="-122"/>
                <a:ea typeface="微软雅黑" panose="020B0503020204020204" pitchFamily="34" charset="-122"/>
              </a:rPr>
              <a:t>“能给人以尊严的只有这样的职业，在从事这种职业时我们不是作为奴隶般的工具，而是在自己的领域内独立地进行创造”</a:t>
            </a:r>
            <a:r>
              <a:rPr lang="zh-CN" altLang="en-US" sz="2200" dirty="0">
                <a:latin typeface="微软雅黑" panose="020B0503020204020204" pitchFamily="34" charset="-122"/>
                <a:ea typeface="微软雅黑" panose="020B0503020204020204" pitchFamily="34" charset="-122"/>
              </a:rPr>
              <a:t>。</a:t>
            </a:r>
            <a:endParaRPr lang="en-US" altLang="zh-CN" sz="2200" dirty="0">
              <a:latin typeface="微软雅黑" panose="020B0503020204020204" pitchFamily="34" charset="-122"/>
              <a:ea typeface="微软雅黑" panose="020B0503020204020204" pitchFamily="34" charset="-122"/>
            </a:endParaRPr>
          </a:p>
        </p:txBody>
      </p:sp>
      <p:sp>
        <p:nvSpPr>
          <p:cNvPr id="12" name="MH_Other_8"/>
          <p:cNvSpPr/>
          <p:nvPr>
            <p:custDataLst>
              <p:tags r:id="rId10"/>
            </p:custDataLst>
          </p:nvPr>
        </p:nvSpPr>
        <p:spPr>
          <a:xfrm flipH="1">
            <a:off x="3316288" y="4891212"/>
            <a:ext cx="284162" cy="687388"/>
          </a:xfrm>
          <a:custGeom>
            <a:avLst/>
            <a:gdLst>
              <a:gd name="connsiteX0" fmla="*/ 0 w 284480"/>
              <a:gd name="connsiteY0" fmla="*/ 0 h 619760"/>
              <a:gd name="connsiteX1" fmla="*/ 284480 w 284480"/>
              <a:gd name="connsiteY1" fmla="*/ 619760 h 619760"/>
              <a:gd name="connsiteX2" fmla="*/ 81280 w 284480"/>
              <a:gd name="connsiteY2" fmla="*/ 619760 h 619760"/>
              <a:gd name="connsiteX3" fmla="*/ 0 w 284480"/>
              <a:gd name="connsiteY3" fmla="*/ 0 h 619760"/>
            </a:gdLst>
            <a:ahLst/>
            <a:cxnLst>
              <a:cxn ang="0">
                <a:pos x="connsiteX0" y="connsiteY0"/>
              </a:cxn>
              <a:cxn ang="0">
                <a:pos x="connsiteX1" y="connsiteY1"/>
              </a:cxn>
              <a:cxn ang="0">
                <a:pos x="connsiteX2" y="connsiteY2"/>
              </a:cxn>
              <a:cxn ang="0">
                <a:pos x="connsiteX3" y="connsiteY3"/>
              </a:cxn>
            </a:cxnLst>
            <a:rect l="l" t="t" r="r" b="b"/>
            <a:pathLst>
              <a:path w="284480" h="619760">
                <a:moveTo>
                  <a:pt x="0" y="0"/>
                </a:moveTo>
                <a:lnTo>
                  <a:pt x="284480" y="619760"/>
                </a:lnTo>
                <a:lnTo>
                  <a:pt x="81280" y="619760"/>
                </a:lnTo>
                <a:lnTo>
                  <a:pt x="0" y="0"/>
                </a:lnTo>
                <a:close/>
              </a:path>
            </a:pathLst>
          </a:custGeom>
          <a:solidFill>
            <a:srgbClr val="88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3" name="MH_Other_9"/>
          <p:cNvSpPr/>
          <p:nvPr>
            <p:custDataLst>
              <p:tags r:id="rId11"/>
            </p:custDataLst>
          </p:nvPr>
        </p:nvSpPr>
        <p:spPr>
          <a:xfrm flipH="1">
            <a:off x="3452813" y="4891213"/>
            <a:ext cx="965200" cy="842963"/>
          </a:xfrm>
          <a:custGeom>
            <a:avLst/>
            <a:gdLst>
              <a:gd name="connsiteX0" fmla="*/ 172720 w 965200"/>
              <a:gd name="connsiteY0" fmla="*/ 20320 h 843280"/>
              <a:gd name="connsiteX1" fmla="*/ 822960 w 965200"/>
              <a:gd name="connsiteY1" fmla="*/ 0 h 843280"/>
              <a:gd name="connsiteX2" fmla="*/ 965200 w 965200"/>
              <a:gd name="connsiteY2" fmla="*/ 843280 h 843280"/>
              <a:gd name="connsiteX3" fmla="*/ 0 w 965200"/>
              <a:gd name="connsiteY3" fmla="*/ 731520 h 843280"/>
              <a:gd name="connsiteX4" fmla="*/ 172720 w 965200"/>
              <a:gd name="connsiteY4" fmla="*/ 20320 h 843280"/>
              <a:gd name="connsiteX0-1" fmla="*/ 187008 w 965200"/>
              <a:gd name="connsiteY0-2" fmla="*/ 6032 h 843280"/>
              <a:gd name="connsiteX1-3" fmla="*/ 822960 w 965200"/>
              <a:gd name="connsiteY1-4" fmla="*/ 0 h 843280"/>
              <a:gd name="connsiteX2-5" fmla="*/ 965200 w 965200"/>
              <a:gd name="connsiteY2-6" fmla="*/ 843280 h 843280"/>
              <a:gd name="connsiteX3-7" fmla="*/ 0 w 965200"/>
              <a:gd name="connsiteY3-8" fmla="*/ 731520 h 843280"/>
              <a:gd name="connsiteX4-9" fmla="*/ 187008 w 965200"/>
              <a:gd name="connsiteY4-10" fmla="*/ 6032 h 84328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65200" h="843280">
                <a:moveTo>
                  <a:pt x="187008" y="6032"/>
                </a:moveTo>
                <a:lnTo>
                  <a:pt x="822960" y="0"/>
                </a:lnTo>
                <a:lnTo>
                  <a:pt x="965200" y="843280"/>
                </a:lnTo>
                <a:lnTo>
                  <a:pt x="0" y="731520"/>
                </a:lnTo>
                <a:lnTo>
                  <a:pt x="187008" y="6032"/>
                </a:lnTo>
                <a:close/>
              </a:path>
            </a:pathLst>
          </a:custGeom>
          <a:solidFill>
            <a:srgbClr val="C81A2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solidFill>
                  <a:srgbClr val="FFFFFF"/>
                </a:solidFill>
              </a:rPr>
              <a:t>C</a:t>
            </a:r>
            <a:endParaRPr lang="zh-CN" altLang="en-US" sz="3200" dirty="0">
              <a:solidFill>
                <a:srgbClr val="FFFFFF"/>
              </a:solidFill>
            </a:endParaRPr>
          </a:p>
        </p:txBody>
      </p:sp>
      <p:sp>
        <p:nvSpPr>
          <p:cNvPr id="14" name="MH_SubTitle_3"/>
          <p:cNvSpPr>
            <a:spLocks noChangeArrowheads="1"/>
          </p:cNvSpPr>
          <p:nvPr>
            <p:custDataLst>
              <p:tags r:id="rId12"/>
            </p:custDataLst>
          </p:nvPr>
        </p:nvSpPr>
        <p:spPr bwMode="auto">
          <a:xfrm>
            <a:off x="4535489" y="4957888"/>
            <a:ext cx="511128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20000"/>
              </a:lnSpc>
              <a:defRPr/>
            </a:pPr>
            <a:r>
              <a:rPr lang="zh-CN" altLang="en-US" sz="2200" dirty="0">
                <a:latin typeface="微软雅黑" panose="020B0503020204020204" pitchFamily="34" charset="-122"/>
                <a:ea typeface="微软雅黑" panose="020B0503020204020204" pitchFamily="34" charset="-122"/>
              </a:rPr>
              <a:t>“在选择职业时，我们应该遵循的主要指针是人类的幸福和我们自身的完美”。</a:t>
            </a:r>
            <a:endParaRPr lang="en-US" altLang="zh-CN" sz="2200" dirty="0">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rotWithShape="1">
          <a:blip r:embed="rId16">
            <a:extLst>
              <a:ext uri="{28A0092B-C50C-407E-A947-70E740481C1C}">
                <a14:useLocalDpi xmlns:a14="http://schemas.microsoft.com/office/drawing/2010/main" val="0"/>
              </a:ext>
            </a:extLst>
          </a:blip>
          <a:srcRect b="16754"/>
          <a:stretch>
            <a:fillRect/>
          </a:stretch>
        </p:blipFill>
        <p:spPr>
          <a:xfrm flipH="1">
            <a:off x="947743" y="2308800"/>
            <a:ext cx="2073057" cy="2616198"/>
          </a:xfrm>
          <a:prstGeom prst="ellipse">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17" name="文本框 16"/>
          <p:cNvSpPr txBox="1"/>
          <p:nvPr/>
        </p:nvSpPr>
        <p:spPr>
          <a:xfrm>
            <a:off x="1089548" y="5016724"/>
            <a:ext cx="1890822" cy="461665"/>
          </a:xfrm>
          <a:prstGeom prst="rect">
            <a:avLst/>
          </a:prstGeom>
          <a:noFill/>
        </p:spPr>
        <p:txBody>
          <a:bodyPr wrap="square" rtlCol="0">
            <a:spAutoFit/>
          </a:bodyPr>
          <a:lstStyle/>
          <a:p>
            <a:pPr algn="ctr"/>
            <a:r>
              <a:rPr lang="zh-CN" altLang="en-US" sz="2400" dirty="0">
                <a:effectLst>
                  <a:outerShdw blurRad="38100" dist="38100" dir="2700000" algn="tl">
                    <a:srgbClr val="000000">
                      <a:alpha val="43137"/>
                    </a:srgbClr>
                  </a:outerShdw>
                </a:effectLst>
                <a:latin typeface="方正粗圆简体" panose="02010601030101010101" pitchFamily="2" charset="-122"/>
                <a:ea typeface="方正粗圆简体" panose="02010601030101010101" pitchFamily="2" charset="-122"/>
              </a:rPr>
              <a:t>青年马克思</a:t>
            </a:r>
          </a:p>
        </p:txBody>
      </p: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5"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strVal val="#ppt_w*0.70"/>
                                          </p:val>
                                        </p:tav>
                                        <p:tav tm="100000">
                                          <p:val>
                                            <p:strVal val="#ppt_w"/>
                                          </p:val>
                                        </p:tav>
                                      </p:tavLst>
                                    </p:anim>
                                    <p:anim calcmode="lin" valueType="num">
                                      <p:cBhvr>
                                        <p:cTn id="19" dur="1000" fill="hold"/>
                                        <p:tgtEl>
                                          <p:spTgt spid="3"/>
                                        </p:tgtEl>
                                        <p:attrNameLst>
                                          <p:attrName>ppt_h</p:attrName>
                                        </p:attrNameLst>
                                      </p:cBhvr>
                                      <p:tavLst>
                                        <p:tav tm="0">
                                          <p:val>
                                            <p:strVal val="#ppt_h"/>
                                          </p:val>
                                        </p:tav>
                                        <p:tav tm="100000">
                                          <p:val>
                                            <p:strVal val="#ppt_h"/>
                                          </p:val>
                                        </p:tav>
                                      </p:tavLst>
                                    </p:anim>
                                    <p:animEffect transition="in" filter="fade">
                                      <p:cBhvr>
                                        <p:cTn id="20" dur="1000"/>
                                        <p:tgtEl>
                                          <p:spTgt spid="3"/>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strVal val="#ppt_w*0.70"/>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Effect transition="in" filter="fade">
                                      <p:cBhvr>
                                        <p:cTn id="25" dur="1000"/>
                                        <p:tgtEl>
                                          <p:spTgt spid="4"/>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ppt_w</p:attrName>
                                        </p:attrNameLst>
                                      </p:cBhvr>
                                      <p:tavLst>
                                        <p:tav tm="0">
                                          <p:val>
                                            <p:strVal val="#ppt_w*0.70"/>
                                          </p:val>
                                        </p:tav>
                                        <p:tav tm="100000">
                                          <p:val>
                                            <p:strVal val="#ppt_w"/>
                                          </p:val>
                                        </p:tav>
                                      </p:tavLst>
                                    </p:anim>
                                    <p:anim calcmode="lin" valueType="num">
                                      <p:cBhvr>
                                        <p:cTn id="29" dur="1000" fill="hold"/>
                                        <p:tgtEl>
                                          <p:spTgt spid="5"/>
                                        </p:tgtEl>
                                        <p:attrNameLst>
                                          <p:attrName>ppt_h</p:attrName>
                                        </p:attrNameLst>
                                      </p:cBhvr>
                                      <p:tavLst>
                                        <p:tav tm="0">
                                          <p:val>
                                            <p:strVal val="#ppt_h"/>
                                          </p:val>
                                        </p:tav>
                                        <p:tav tm="100000">
                                          <p:val>
                                            <p:strVal val="#ppt_h"/>
                                          </p:val>
                                        </p:tav>
                                      </p:tavLst>
                                    </p:anim>
                                    <p:animEffect transition="in" filter="fade">
                                      <p:cBhvr>
                                        <p:cTn id="30" dur="1000"/>
                                        <p:tgtEl>
                                          <p:spTgt spid="5"/>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strVal val="#ppt_w*0.70"/>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Effect transition="in" filter="fade">
                                      <p:cBhvr>
                                        <p:cTn id="35" dur="1000"/>
                                        <p:tgtEl>
                                          <p:spTgt spid="6"/>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1000" fill="hold"/>
                                        <p:tgtEl>
                                          <p:spTgt spid="2"/>
                                        </p:tgtEl>
                                        <p:attrNameLst>
                                          <p:attrName>ppt_w</p:attrName>
                                        </p:attrNameLst>
                                      </p:cBhvr>
                                      <p:tavLst>
                                        <p:tav tm="0">
                                          <p:val>
                                            <p:strVal val="#ppt_w*0.70"/>
                                          </p:val>
                                        </p:tav>
                                        <p:tav tm="100000">
                                          <p:val>
                                            <p:strVal val="#ppt_w"/>
                                          </p:val>
                                        </p:tav>
                                      </p:tavLst>
                                    </p:anim>
                                    <p:anim calcmode="lin" valueType="num">
                                      <p:cBhvr>
                                        <p:cTn id="39" dur="1000" fill="hold"/>
                                        <p:tgtEl>
                                          <p:spTgt spid="2"/>
                                        </p:tgtEl>
                                        <p:attrNameLst>
                                          <p:attrName>ppt_h</p:attrName>
                                        </p:attrNameLst>
                                      </p:cBhvr>
                                      <p:tavLst>
                                        <p:tav tm="0">
                                          <p:val>
                                            <p:strVal val="#ppt_h"/>
                                          </p:val>
                                        </p:tav>
                                        <p:tav tm="100000">
                                          <p:val>
                                            <p:strVal val="#ppt_h"/>
                                          </p:val>
                                        </p:tav>
                                      </p:tavLst>
                                    </p:anim>
                                    <p:animEffect transition="in" filter="fade">
                                      <p:cBhvr>
                                        <p:cTn id="40" dur="1000"/>
                                        <p:tgtEl>
                                          <p:spTgt spid="2"/>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1000" fill="hold"/>
                                        <p:tgtEl>
                                          <p:spTgt spid="8"/>
                                        </p:tgtEl>
                                        <p:attrNameLst>
                                          <p:attrName>ppt_w</p:attrName>
                                        </p:attrNameLst>
                                      </p:cBhvr>
                                      <p:tavLst>
                                        <p:tav tm="0">
                                          <p:val>
                                            <p:strVal val="#ppt_w*0.70"/>
                                          </p:val>
                                        </p:tav>
                                        <p:tav tm="100000">
                                          <p:val>
                                            <p:strVal val="#ppt_w"/>
                                          </p:val>
                                        </p:tav>
                                      </p:tavLst>
                                    </p:anim>
                                    <p:anim calcmode="lin" valueType="num">
                                      <p:cBhvr>
                                        <p:cTn id="44" dur="1000" fill="hold"/>
                                        <p:tgtEl>
                                          <p:spTgt spid="8"/>
                                        </p:tgtEl>
                                        <p:attrNameLst>
                                          <p:attrName>ppt_h</p:attrName>
                                        </p:attrNameLst>
                                      </p:cBhvr>
                                      <p:tavLst>
                                        <p:tav tm="0">
                                          <p:val>
                                            <p:strVal val="#ppt_h"/>
                                          </p:val>
                                        </p:tav>
                                        <p:tav tm="100000">
                                          <p:val>
                                            <p:strVal val="#ppt_h"/>
                                          </p:val>
                                        </p:tav>
                                      </p:tavLst>
                                    </p:anim>
                                    <p:animEffect transition="in" filter="fade">
                                      <p:cBhvr>
                                        <p:cTn id="45" dur="1000"/>
                                        <p:tgtEl>
                                          <p:spTgt spid="8"/>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1000" fill="hold"/>
                                        <p:tgtEl>
                                          <p:spTgt spid="9"/>
                                        </p:tgtEl>
                                        <p:attrNameLst>
                                          <p:attrName>ppt_w</p:attrName>
                                        </p:attrNameLst>
                                      </p:cBhvr>
                                      <p:tavLst>
                                        <p:tav tm="0">
                                          <p:val>
                                            <p:strVal val="#ppt_w*0.70"/>
                                          </p:val>
                                        </p:tav>
                                        <p:tav tm="100000">
                                          <p:val>
                                            <p:strVal val="#ppt_w"/>
                                          </p:val>
                                        </p:tav>
                                      </p:tavLst>
                                    </p:anim>
                                    <p:anim calcmode="lin" valueType="num">
                                      <p:cBhvr>
                                        <p:cTn id="49" dur="1000" fill="hold"/>
                                        <p:tgtEl>
                                          <p:spTgt spid="9"/>
                                        </p:tgtEl>
                                        <p:attrNameLst>
                                          <p:attrName>ppt_h</p:attrName>
                                        </p:attrNameLst>
                                      </p:cBhvr>
                                      <p:tavLst>
                                        <p:tav tm="0">
                                          <p:val>
                                            <p:strVal val="#ppt_h"/>
                                          </p:val>
                                        </p:tav>
                                        <p:tav tm="100000">
                                          <p:val>
                                            <p:strVal val="#ppt_h"/>
                                          </p:val>
                                        </p:tav>
                                      </p:tavLst>
                                    </p:anim>
                                    <p:animEffect transition="in" filter="fade">
                                      <p:cBhvr>
                                        <p:cTn id="50" dur="1000"/>
                                        <p:tgtEl>
                                          <p:spTgt spid="9"/>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1000" fill="hold"/>
                                        <p:tgtEl>
                                          <p:spTgt spid="10"/>
                                        </p:tgtEl>
                                        <p:attrNameLst>
                                          <p:attrName>ppt_w</p:attrName>
                                        </p:attrNameLst>
                                      </p:cBhvr>
                                      <p:tavLst>
                                        <p:tav tm="0">
                                          <p:val>
                                            <p:strVal val="#ppt_w*0.70"/>
                                          </p:val>
                                        </p:tav>
                                        <p:tav tm="100000">
                                          <p:val>
                                            <p:strVal val="#ppt_w"/>
                                          </p:val>
                                        </p:tav>
                                      </p:tavLst>
                                    </p:anim>
                                    <p:anim calcmode="lin" valueType="num">
                                      <p:cBhvr>
                                        <p:cTn id="54" dur="1000" fill="hold"/>
                                        <p:tgtEl>
                                          <p:spTgt spid="10"/>
                                        </p:tgtEl>
                                        <p:attrNameLst>
                                          <p:attrName>ppt_h</p:attrName>
                                        </p:attrNameLst>
                                      </p:cBhvr>
                                      <p:tavLst>
                                        <p:tav tm="0">
                                          <p:val>
                                            <p:strVal val="#ppt_h"/>
                                          </p:val>
                                        </p:tav>
                                        <p:tav tm="100000">
                                          <p:val>
                                            <p:strVal val="#ppt_h"/>
                                          </p:val>
                                        </p:tav>
                                      </p:tavLst>
                                    </p:anim>
                                    <p:animEffect transition="in" filter="fade">
                                      <p:cBhvr>
                                        <p:cTn id="55" dur="1000"/>
                                        <p:tgtEl>
                                          <p:spTgt spid="10"/>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1000" fill="hold"/>
                                        <p:tgtEl>
                                          <p:spTgt spid="11"/>
                                        </p:tgtEl>
                                        <p:attrNameLst>
                                          <p:attrName>ppt_w</p:attrName>
                                        </p:attrNameLst>
                                      </p:cBhvr>
                                      <p:tavLst>
                                        <p:tav tm="0">
                                          <p:val>
                                            <p:strVal val="#ppt_w*0.70"/>
                                          </p:val>
                                        </p:tav>
                                        <p:tav tm="100000">
                                          <p:val>
                                            <p:strVal val="#ppt_w"/>
                                          </p:val>
                                        </p:tav>
                                      </p:tavLst>
                                    </p:anim>
                                    <p:anim calcmode="lin" valueType="num">
                                      <p:cBhvr>
                                        <p:cTn id="59" dur="1000" fill="hold"/>
                                        <p:tgtEl>
                                          <p:spTgt spid="11"/>
                                        </p:tgtEl>
                                        <p:attrNameLst>
                                          <p:attrName>ppt_h</p:attrName>
                                        </p:attrNameLst>
                                      </p:cBhvr>
                                      <p:tavLst>
                                        <p:tav tm="0">
                                          <p:val>
                                            <p:strVal val="#ppt_h"/>
                                          </p:val>
                                        </p:tav>
                                        <p:tav tm="100000">
                                          <p:val>
                                            <p:strVal val="#ppt_h"/>
                                          </p:val>
                                        </p:tav>
                                      </p:tavLst>
                                    </p:anim>
                                    <p:animEffect transition="in" filter="fade">
                                      <p:cBhvr>
                                        <p:cTn id="60" dur="1000"/>
                                        <p:tgtEl>
                                          <p:spTgt spid="11"/>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1000" fill="hold"/>
                                        <p:tgtEl>
                                          <p:spTgt spid="12"/>
                                        </p:tgtEl>
                                        <p:attrNameLst>
                                          <p:attrName>ppt_w</p:attrName>
                                        </p:attrNameLst>
                                      </p:cBhvr>
                                      <p:tavLst>
                                        <p:tav tm="0">
                                          <p:val>
                                            <p:strVal val="#ppt_w*0.70"/>
                                          </p:val>
                                        </p:tav>
                                        <p:tav tm="100000">
                                          <p:val>
                                            <p:strVal val="#ppt_w"/>
                                          </p:val>
                                        </p:tav>
                                      </p:tavLst>
                                    </p:anim>
                                    <p:anim calcmode="lin" valueType="num">
                                      <p:cBhvr>
                                        <p:cTn id="64" dur="1000" fill="hold"/>
                                        <p:tgtEl>
                                          <p:spTgt spid="12"/>
                                        </p:tgtEl>
                                        <p:attrNameLst>
                                          <p:attrName>ppt_h</p:attrName>
                                        </p:attrNameLst>
                                      </p:cBhvr>
                                      <p:tavLst>
                                        <p:tav tm="0">
                                          <p:val>
                                            <p:strVal val="#ppt_h"/>
                                          </p:val>
                                        </p:tav>
                                        <p:tav tm="100000">
                                          <p:val>
                                            <p:strVal val="#ppt_h"/>
                                          </p:val>
                                        </p:tav>
                                      </p:tavLst>
                                    </p:anim>
                                    <p:animEffect transition="in" filter="fade">
                                      <p:cBhvr>
                                        <p:cTn id="65" dur="1000"/>
                                        <p:tgtEl>
                                          <p:spTgt spid="12"/>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1000" fill="hold"/>
                                        <p:tgtEl>
                                          <p:spTgt spid="13"/>
                                        </p:tgtEl>
                                        <p:attrNameLst>
                                          <p:attrName>ppt_w</p:attrName>
                                        </p:attrNameLst>
                                      </p:cBhvr>
                                      <p:tavLst>
                                        <p:tav tm="0">
                                          <p:val>
                                            <p:strVal val="#ppt_w*0.70"/>
                                          </p:val>
                                        </p:tav>
                                        <p:tav tm="100000">
                                          <p:val>
                                            <p:strVal val="#ppt_w"/>
                                          </p:val>
                                        </p:tav>
                                      </p:tavLst>
                                    </p:anim>
                                    <p:anim calcmode="lin" valueType="num">
                                      <p:cBhvr>
                                        <p:cTn id="69" dur="1000" fill="hold"/>
                                        <p:tgtEl>
                                          <p:spTgt spid="13"/>
                                        </p:tgtEl>
                                        <p:attrNameLst>
                                          <p:attrName>ppt_h</p:attrName>
                                        </p:attrNameLst>
                                      </p:cBhvr>
                                      <p:tavLst>
                                        <p:tav tm="0">
                                          <p:val>
                                            <p:strVal val="#ppt_h"/>
                                          </p:val>
                                        </p:tav>
                                        <p:tav tm="100000">
                                          <p:val>
                                            <p:strVal val="#ppt_h"/>
                                          </p:val>
                                        </p:tav>
                                      </p:tavLst>
                                    </p:anim>
                                    <p:animEffect transition="in" filter="fade">
                                      <p:cBhvr>
                                        <p:cTn id="70" dur="1000"/>
                                        <p:tgtEl>
                                          <p:spTgt spid="13"/>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strVal val="#ppt_w*0.70"/>
                                          </p:val>
                                        </p:tav>
                                        <p:tav tm="100000">
                                          <p:val>
                                            <p:strVal val="#ppt_w"/>
                                          </p:val>
                                        </p:tav>
                                      </p:tavLst>
                                    </p:anim>
                                    <p:anim calcmode="lin" valueType="num">
                                      <p:cBhvr>
                                        <p:cTn id="74" dur="1000" fill="hold"/>
                                        <p:tgtEl>
                                          <p:spTgt spid="14"/>
                                        </p:tgtEl>
                                        <p:attrNameLst>
                                          <p:attrName>ppt_h</p:attrName>
                                        </p:attrNameLst>
                                      </p:cBhvr>
                                      <p:tavLst>
                                        <p:tav tm="0">
                                          <p:val>
                                            <p:strVal val="#ppt_h"/>
                                          </p:val>
                                        </p:tav>
                                        <p:tav tm="100000">
                                          <p:val>
                                            <p:strVal val="#ppt_h"/>
                                          </p:val>
                                        </p:tav>
                                      </p:tavLst>
                                    </p:anim>
                                    <p:animEffect transition="in" filter="fade">
                                      <p:cBhvr>
                                        <p:cTn id="7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 grpId="0" animBg="1"/>
      <p:bldP spid="8" grpId="0"/>
      <p:bldP spid="9" grpId="0" animBg="1"/>
      <p:bldP spid="10" grpId="0" animBg="1"/>
      <p:bldP spid="11" grpId="0"/>
      <p:bldP spid="12" grpId="0" animBg="1"/>
      <p:bldP spid="13" grpId="0" animBg="1"/>
      <p:bldP spid="14"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4419645" y="369060"/>
            <a:ext cx="4246880" cy="706755"/>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en-US" sz="4000" b="1" dirty="0">
                <a:latin typeface="微软雅黑" panose="020B0503020204020204" pitchFamily="34" charset="-122"/>
                <a:ea typeface="微软雅黑" panose="020B0503020204020204" pitchFamily="34" charset="-122"/>
                <a:sym typeface="+mn-ea"/>
              </a:rPr>
              <a:t>马克思主义发展史</a:t>
            </a:r>
            <a:endParaRPr lang="zh-CN" altLang="en-US" sz="40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041650" y="-31115"/>
            <a:ext cx="1435735" cy="1106805"/>
          </a:xfrm>
          <a:prstGeom prst="rect">
            <a:avLst/>
          </a:prstGeom>
        </p:spPr>
      </p:pic>
      <p:sp>
        <p:nvSpPr>
          <p:cNvPr id="4" name="MH_Other_1"/>
          <p:cNvSpPr/>
          <p:nvPr>
            <p:custDataLst>
              <p:tags r:id="rId1"/>
            </p:custDataLst>
          </p:nvPr>
        </p:nvSpPr>
        <p:spPr>
          <a:xfrm>
            <a:off x="416740" y="2033271"/>
            <a:ext cx="2044700" cy="2044700"/>
          </a:xfrm>
          <a:prstGeom prst="ellipse">
            <a:avLst/>
          </a:prstGeom>
          <a:solidFill>
            <a:srgbClr val="C00000"/>
          </a:solidFill>
          <a:ln w="12700" cap="flat" cmpd="sng" algn="ctr">
            <a:noFill/>
            <a:prstDash val="solid"/>
            <a:miter lim="800000"/>
          </a:ln>
          <a:effectLst/>
        </p:spPr>
        <p:txBody>
          <a:bodyPr anchor="ctr"/>
          <a:lstStyle/>
          <a:p>
            <a:pPr algn="ctr">
              <a:defRPr/>
            </a:pPr>
            <a:endParaRPr lang="zh-HK" altLang="en-US" kern="0">
              <a:solidFill>
                <a:srgbClr val="FFFFFF"/>
              </a:solidFill>
              <a:latin typeface="Arial" panose="020B0604020202020204"/>
              <a:ea typeface="幼圆"/>
            </a:endParaRPr>
          </a:p>
        </p:txBody>
      </p:sp>
      <p:sp>
        <p:nvSpPr>
          <p:cNvPr id="5" name="MH_Other_2"/>
          <p:cNvSpPr/>
          <p:nvPr>
            <p:custDataLst>
              <p:tags r:id="rId2"/>
            </p:custDataLst>
          </p:nvPr>
        </p:nvSpPr>
        <p:spPr bwMode="auto">
          <a:xfrm>
            <a:off x="808854" y="2414271"/>
            <a:ext cx="1362075" cy="1282700"/>
          </a:xfrm>
          <a:custGeom>
            <a:avLst/>
            <a:gdLst>
              <a:gd name="T0" fmla="*/ 373604 w 1361803"/>
              <a:gd name="T1" fmla="*/ 892336 h 1281345"/>
              <a:gd name="T2" fmla="*/ 476200 w 1361803"/>
              <a:gd name="T3" fmla="*/ 934187 h 1281345"/>
              <a:gd name="T4" fmla="*/ 554139 w 1361803"/>
              <a:gd name="T5" fmla="*/ 951356 h 1281345"/>
              <a:gd name="T6" fmla="*/ 528484 w 1361803"/>
              <a:gd name="T7" fmla="*/ 1028618 h 1281345"/>
              <a:gd name="T8" fmla="*/ 460417 w 1361803"/>
              <a:gd name="T9" fmla="*/ 1051153 h 1281345"/>
              <a:gd name="T10" fmla="*/ 352881 w 1361803"/>
              <a:gd name="T11" fmla="*/ 987840 h 1281345"/>
              <a:gd name="T12" fmla="*/ 286785 w 1361803"/>
              <a:gd name="T13" fmla="*/ 1060811 h 1281345"/>
              <a:gd name="T14" fmla="*/ 312434 w 1361803"/>
              <a:gd name="T15" fmla="*/ 895552 h 1281345"/>
              <a:gd name="T16" fmla="*/ 274750 w 1361803"/>
              <a:gd name="T17" fmla="*/ 693935 h 1281345"/>
              <a:gd name="T18" fmla="*/ 665920 w 1361803"/>
              <a:gd name="T19" fmla="*/ 693935 h 1281345"/>
              <a:gd name="T20" fmla="*/ 633318 w 1361803"/>
              <a:gd name="T21" fmla="*/ 779681 h 1281345"/>
              <a:gd name="T22" fmla="*/ 270797 w 1361803"/>
              <a:gd name="T23" fmla="*/ 785039 h 1281345"/>
              <a:gd name="T24" fmla="*/ 255979 w 1361803"/>
              <a:gd name="T25" fmla="*/ 713227 h 1281345"/>
              <a:gd name="T26" fmla="*/ 278558 w 1361803"/>
              <a:gd name="T27" fmla="*/ 509459 h 1281345"/>
              <a:gd name="T28" fmla="*/ 746925 w 1361803"/>
              <a:gd name="T29" fmla="*/ 509459 h 1281345"/>
              <a:gd name="T30" fmla="*/ 766688 w 1361803"/>
              <a:gd name="T31" fmla="*/ 562075 h 1281345"/>
              <a:gd name="T32" fmla="*/ 279544 w 1361803"/>
              <a:gd name="T33" fmla="*/ 599656 h 1281345"/>
              <a:gd name="T34" fmla="*/ 256813 w 1361803"/>
              <a:gd name="T35" fmla="*/ 533083 h 1281345"/>
              <a:gd name="T36" fmla="*/ 944591 w 1361803"/>
              <a:gd name="T37" fmla="*/ 457790 h 1281345"/>
              <a:gd name="T38" fmla="*/ 1023588 w 1361803"/>
              <a:gd name="T39" fmla="*/ 650972 h 1281345"/>
              <a:gd name="T40" fmla="*/ 636495 w 1361803"/>
              <a:gd name="T41" fmla="*/ 1052366 h 1281345"/>
              <a:gd name="T42" fmla="*/ 601932 w 1361803"/>
              <a:gd name="T43" fmla="*/ 1022315 h 1281345"/>
              <a:gd name="T44" fmla="*/ 940644 w 1361803"/>
              <a:gd name="T45" fmla="*/ 465300 h 1281345"/>
              <a:gd name="T46" fmla="*/ 1339566 w 1361803"/>
              <a:gd name="T47" fmla="*/ 326100 h 1281345"/>
              <a:gd name="T48" fmla="*/ 1356355 w 1361803"/>
              <a:gd name="T49" fmla="*/ 377558 h 1281345"/>
              <a:gd name="T50" fmla="*/ 1136163 w 1361803"/>
              <a:gd name="T51" fmla="*/ 671299 h 1281345"/>
              <a:gd name="T52" fmla="*/ 1082839 w 1361803"/>
              <a:gd name="T53" fmla="*/ 684164 h 1281345"/>
              <a:gd name="T54" fmla="*/ 1123322 w 1361803"/>
              <a:gd name="T55" fmla="*/ 602689 h 1281345"/>
              <a:gd name="T56" fmla="*/ 1312908 w 1361803"/>
              <a:gd name="T57" fmla="*/ 337893 h 1281345"/>
              <a:gd name="T58" fmla="*/ 526769 w 1361803"/>
              <a:gd name="T59" fmla="*/ 231614 h 1281345"/>
              <a:gd name="T60" fmla="*/ 766688 w 1361803"/>
              <a:gd name="T61" fmla="*/ 247720 h 1281345"/>
              <a:gd name="T62" fmla="*/ 749907 w 1361803"/>
              <a:gd name="T63" fmla="*/ 321812 h 1281345"/>
              <a:gd name="T64" fmla="*/ 529735 w 1361803"/>
              <a:gd name="T65" fmla="*/ 321812 h 1281345"/>
              <a:gd name="T66" fmla="*/ 511959 w 1361803"/>
              <a:gd name="T67" fmla="*/ 248795 h 1281345"/>
              <a:gd name="T68" fmla="*/ 1245419 w 1361803"/>
              <a:gd name="T69" fmla="*/ 139267 h 1281345"/>
              <a:gd name="T70" fmla="*/ 1309122 w 1361803"/>
              <a:gd name="T71" fmla="*/ 242312 h 1281345"/>
              <a:gd name="T72" fmla="*/ 1116528 w 1361803"/>
              <a:gd name="T73" fmla="*/ 537108 h 1281345"/>
              <a:gd name="T74" fmla="*/ 998003 w 1361803"/>
              <a:gd name="T75" fmla="*/ 389175 h 1281345"/>
              <a:gd name="T76" fmla="*/ 1207394 w 1361803"/>
              <a:gd name="T77" fmla="*/ 150121 h 1281345"/>
              <a:gd name="T78" fmla="*/ 327005 w 1361803"/>
              <a:gd name="T79" fmla="*/ 0 h 1281345"/>
              <a:gd name="T80" fmla="*/ 1023501 w 1361803"/>
              <a:gd name="T81" fmla="*/ 138369 h 1281345"/>
              <a:gd name="T82" fmla="*/ 1015602 w 1361803"/>
              <a:gd name="T83" fmla="*/ 240270 h 1281345"/>
              <a:gd name="T84" fmla="*/ 909891 w 1361803"/>
              <a:gd name="T85" fmla="*/ 384002 h 1281345"/>
              <a:gd name="T86" fmla="*/ 897047 w 1361803"/>
              <a:gd name="T87" fmla="*/ 317499 h 1281345"/>
              <a:gd name="T88" fmla="*/ 872348 w 1361803"/>
              <a:gd name="T89" fmla="*/ 137297 h 1281345"/>
              <a:gd name="T90" fmla="*/ 382329 w 1361803"/>
              <a:gd name="T91" fmla="*/ 137297 h 1281345"/>
              <a:gd name="T92" fmla="*/ 382329 w 1361803"/>
              <a:gd name="T93" fmla="*/ 317499 h 1281345"/>
              <a:gd name="T94" fmla="*/ 143255 w 1361803"/>
              <a:gd name="T95" fmla="*/ 414036 h 1281345"/>
              <a:gd name="T96" fmla="*/ 126454 w 1361803"/>
              <a:gd name="T97" fmla="*/ 433342 h 1281345"/>
              <a:gd name="T98" fmla="*/ 151153 w 1361803"/>
              <a:gd name="T99" fmla="*/ 1156294 h 1281345"/>
              <a:gd name="T100" fmla="*/ 897047 w 1361803"/>
              <a:gd name="T101" fmla="*/ 1128406 h 1281345"/>
              <a:gd name="T102" fmla="*/ 902973 w 1361803"/>
              <a:gd name="T103" fmla="*/ 912806 h 1281345"/>
              <a:gd name="T104" fmla="*/ 1022515 w 1361803"/>
              <a:gd name="T105" fmla="*/ 776583 h 1281345"/>
              <a:gd name="T106" fmla="*/ 1023501 w 1361803"/>
              <a:gd name="T107" fmla="*/ 1146641 h 1281345"/>
              <a:gd name="T108" fmla="*/ 131394 w 1361803"/>
              <a:gd name="T109" fmla="*/ 1293592 h 1281345"/>
              <a:gd name="T110" fmla="*/ 0 w 1361803"/>
              <a:gd name="T111" fmla="*/ 338951 h 1281345"/>
              <a:gd name="T112" fmla="*/ 261801 w 1361803"/>
              <a:gd name="T113" fmla="*/ 28960 h 128134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361803" h="1281345">
                <a:moveTo>
                  <a:pt x="340187" y="867542"/>
                </a:moveTo>
                <a:cubicBezTo>
                  <a:pt x="351512" y="867144"/>
                  <a:pt x="363575" y="872724"/>
                  <a:pt x="372930" y="883885"/>
                </a:cubicBezTo>
                <a:cubicBezTo>
                  <a:pt x="394595" y="907270"/>
                  <a:pt x="415275" y="931718"/>
                  <a:pt x="436940" y="957229"/>
                </a:cubicBezTo>
                <a:cubicBezTo>
                  <a:pt x="449742" y="946599"/>
                  <a:pt x="462543" y="935970"/>
                  <a:pt x="475345" y="925340"/>
                </a:cubicBezTo>
                <a:cubicBezTo>
                  <a:pt x="492086" y="911522"/>
                  <a:pt x="506857" y="910459"/>
                  <a:pt x="525568" y="923214"/>
                </a:cubicBezTo>
                <a:cubicBezTo>
                  <a:pt x="535415" y="929592"/>
                  <a:pt x="544278" y="935970"/>
                  <a:pt x="553141" y="942347"/>
                </a:cubicBezTo>
                <a:cubicBezTo>
                  <a:pt x="545263" y="967858"/>
                  <a:pt x="538370" y="993369"/>
                  <a:pt x="530492" y="1018880"/>
                </a:cubicBezTo>
                <a:cubicBezTo>
                  <a:pt x="528522" y="1018880"/>
                  <a:pt x="528522" y="1018880"/>
                  <a:pt x="527537" y="1018880"/>
                </a:cubicBezTo>
                <a:cubicBezTo>
                  <a:pt x="509812" y="1000810"/>
                  <a:pt x="494056" y="1007187"/>
                  <a:pt x="479284" y="1024195"/>
                </a:cubicBezTo>
                <a:cubicBezTo>
                  <a:pt x="473376" y="1030572"/>
                  <a:pt x="466482" y="1035887"/>
                  <a:pt x="459589" y="1041202"/>
                </a:cubicBezTo>
                <a:cubicBezTo>
                  <a:pt x="438909" y="1058209"/>
                  <a:pt x="420199" y="1056083"/>
                  <a:pt x="402473" y="1035887"/>
                </a:cubicBezTo>
                <a:cubicBezTo>
                  <a:pt x="385732" y="1017817"/>
                  <a:pt x="369976" y="998684"/>
                  <a:pt x="352251" y="978488"/>
                </a:cubicBezTo>
                <a:cubicBezTo>
                  <a:pt x="343388" y="995495"/>
                  <a:pt x="335510" y="1012502"/>
                  <a:pt x="327632" y="1028446"/>
                </a:cubicBezTo>
                <a:cubicBezTo>
                  <a:pt x="318769" y="1046517"/>
                  <a:pt x="303013" y="1053957"/>
                  <a:pt x="286272" y="1050768"/>
                </a:cubicBezTo>
                <a:cubicBezTo>
                  <a:pt x="262638" y="1046517"/>
                  <a:pt x="248851" y="1019943"/>
                  <a:pt x="259683" y="995495"/>
                </a:cubicBezTo>
                <a:cubicBezTo>
                  <a:pt x="276424" y="959355"/>
                  <a:pt x="293165" y="922151"/>
                  <a:pt x="311876" y="887074"/>
                </a:cubicBezTo>
                <a:cubicBezTo>
                  <a:pt x="318276" y="874318"/>
                  <a:pt x="328863" y="867941"/>
                  <a:pt x="340187" y="867542"/>
                </a:cubicBezTo>
                <a:close/>
                <a:moveTo>
                  <a:pt x="274255" y="687365"/>
                </a:moveTo>
                <a:cubicBezTo>
                  <a:pt x="330459" y="687365"/>
                  <a:pt x="386662" y="687365"/>
                  <a:pt x="442866" y="687365"/>
                </a:cubicBezTo>
                <a:cubicBezTo>
                  <a:pt x="516819" y="687365"/>
                  <a:pt x="590771" y="687365"/>
                  <a:pt x="664723" y="687365"/>
                </a:cubicBezTo>
                <a:cubicBezTo>
                  <a:pt x="670640" y="687365"/>
                  <a:pt x="675570" y="687365"/>
                  <a:pt x="684444" y="687365"/>
                </a:cubicBezTo>
                <a:cubicBezTo>
                  <a:pt x="666695" y="718154"/>
                  <a:pt x="649933" y="745757"/>
                  <a:pt x="632184" y="772299"/>
                </a:cubicBezTo>
                <a:cubicBezTo>
                  <a:pt x="630212" y="775484"/>
                  <a:pt x="625282" y="776545"/>
                  <a:pt x="621338" y="776545"/>
                </a:cubicBezTo>
                <a:cubicBezTo>
                  <a:pt x="504000" y="777607"/>
                  <a:pt x="387648" y="776545"/>
                  <a:pt x="270311" y="777607"/>
                </a:cubicBezTo>
                <a:cubicBezTo>
                  <a:pt x="259464" y="777607"/>
                  <a:pt x="255520" y="772299"/>
                  <a:pt x="256506" y="760620"/>
                </a:cubicBezTo>
                <a:cubicBezTo>
                  <a:pt x="256506" y="742572"/>
                  <a:pt x="256506" y="724524"/>
                  <a:pt x="255520" y="706475"/>
                </a:cubicBezTo>
                <a:cubicBezTo>
                  <a:pt x="255520" y="691612"/>
                  <a:pt x="261436" y="687365"/>
                  <a:pt x="274255" y="687365"/>
                </a:cubicBezTo>
                <a:close/>
                <a:moveTo>
                  <a:pt x="278054" y="504636"/>
                </a:moveTo>
                <a:cubicBezTo>
                  <a:pt x="354989" y="504636"/>
                  <a:pt x="432911" y="504636"/>
                  <a:pt x="509846" y="504636"/>
                </a:cubicBezTo>
                <a:cubicBezTo>
                  <a:pt x="588754" y="504636"/>
                  <a:pt x="666676" y="504636"/>
                  <a:pt x="745584" y="504636"/>
                </a:cubicBezTo>
                <a:cubicBezTo>
                  <a:pt x="764325" y="504636"/>
                  <a:pt x="765311" y="505700"/>
                  <a:pt x="765311" y="524845"/>
                </a:cubicBezTo>
                <a:cubicBezTo>
                  <a:pt x="765311" y="535481"/>
                  <a:pt x="765311" y="546117"/>
                  <a:pt x="765311" y="556753"/>
                </a:cubicBezTo>
                <a:cubicBezTo>
                  <a:pt x="765311" y="580153"/>
                  <a:pt x="752489" y="593980"/>
                  <a:pt x="730789" y="593980"/>
                </a:cubicBezTo>
                <a:cubicBezTo>
                  <a:pt x="580863" y="593980"/>
                  <a:pt x="429952" y="593980"/>
                  <a:pt x="279040" y="593980"/>
                </a:cubicBezTo>
                <a:cubicBezTo>
                  <a:pt x="256354" y="593980"/>
                  <a:pt x="256354" y="592917"/>
                  <a:pt x="256354" y="569517"/>
                </a:cubicBezTo>
                <a:cubicBezTo>
                  <a:pt x="256354" y="555690"/>
                  <a:pt x="256354" y="541863"/>
                  <a:pt x="256354" y="528036"/>
                </a:cubicBezTo>
                <a:cubicBezTo>
                  <a:pt x="256354" y="504636"/>
                  <a:pt x="256354" y="504636"/>
                  <a:pt x="278054" y="504636"/>
                </a:cubicBezTo>
                <a:close/>
                <a:moveTo>
                  <a:pt x="942895" y="453454"/>
                </a:moveTo>
                <a:cubicBezTo>
                  <a:pt x="989224" y="494914"/>
                  <a:pt x="1033581" y="534249"/>
                  <a:pt x="1077938" y="574646"/>
                </a:cubicBezTo>
                <a:cubicBezTo>
                  <a:pt x="1059210" y="599097"/>
                  <a:pt x="1040481" y="622484"/>
                  <a:pt x="1021752" y="644809"/>
                </a:cubicBezTo>
                <a:cubicBezTo>
                  <a:pt x="928109" y="760685"/>
                  <a:pt x="831509" y="874435"/>
                  <a:pt x="722095" y="974365"/>
                </a:cubicBezTo>
                <a:cubicBezTo>
                  <a:pt x="695481" y="999879"/>
                  <a:pt x="664923" y="1021141"/>
                  <a:pt x="635352" y="1042403"/>
                </a:cubicBezTo>
                <a:cubicBezTo>
                  <a:pt x="626481" y="1048781"/>
                  <a:pt x="613666" y="1046655"/>
                  <a:pt x="601838" y="1048781"/>
                </a:cubicBezTo>
                <a:cubicBezTo>
                  <a:pt x="601838" y="1037087"/>
                  <a:pt x="596909" y="1023267"/>
                  <a:pt x="600852" y="1012636"/>
                </a:cubicBezTo>
                <a:cubicBezTo>
                  <a:pt x="619581" y="969050"/>
                  <a:pt x="637323" y="924400"/>
                  <a:pt x="659995" y="882940"/>
                </a:cubicBezTo>
                <a:cubicBezTo>
                  <a:pt x="741809" y="734108"/>
                  <a:pt x="838409" y="595907"/>
                  <a:pt x="938952" y="460896"/>
                </a:cubicBezTo>
                <a:cubicBezTo>
                  <a:pt x="939938" y="458770"/>
                  <a:pt x="940924" y="456643"/>
                  <a:pt x="942895" y="453454"/>
                </a:cubicBezTo>
                <a:close/>
                <a:moveTo>
                  <a:pt x="1337162" y="323013"/>
                </a:moveTo>
                <a:cubicBezTo>
                  <a:pt x="1348990" y="326198"/>
                  <a:pt x="1361803" y="343189"/>
                  <a:pt x="1361803" y="358055"/>
                </a:cubicBezTo>
                <a:cubicBezTo>
                  <a:pt x="1359832" y="361241"/>
                  <a:pt x="1357861" y="367612"/>
                  <a:pt x="1353918" y="373984"/>
                </a:cubicBezTo>
                <a:cubicBezTo>
                  <a:pt x="1300693" y="447255"/>
                  <a:pt x="1247469" y="521588"/>
                  <a:pt x="1194244" y="594859"/>
                </a:cubicBezTo>
                <a:cubicBezTo>
                  <a:pt x="1175517" y="619282"/>
                  <a:pt x="1154818" y="642644"/>
                  <a:pt x="1134120" y="664944"/>
                </a:cubicBezTo>
                <a:cubicBezTo>
                  <a:pt x="1125249" y="673439"/>
                  <a:pt x="1113421" y="678749"/>
                  <a:pt x="1101594" y="682996"/>
                </a:cubicBezTo>
                <a:cubicBezTo>
                  <a:pt x="1095680" y="685120"/>
                  <a:pt x="1083852" y="682996"/>
                  <a:pt x="1080895" y="677687"/>
                </a:cubicBezTo>
                <a:cubicBezTo>
                  <a:pt x="1077938" y="671315"/>
                  <a:pt x="1077938" y="658573"/>
                  <a:pt x="1080895" y="652201"/>
                </a:cubicBezTo>
                <a:cubicBezTo>
                  <a:pt x="1092723" y="633087"/>
                  <a:pt x="1107507" y="615035"/>
                  <a:pt x="1121306" y="596983"/>
                </a:cubicBezTo>
                <a:cubicBezTo>
                  <a:pt x="1175517" y="522650"/>
                  <a:pt x="1229727" y="449379"/>
                  <a:pt x="1284923" y="375046"/>
                </a:cubicBezTo>
                <a:cubicBezTo>
                  <a:pt x="1293794" y="362303"/>
                  <a:pt x="1302665" y="348498"/>
                  <a:pt x="1310550" y="334694"/>
                </a:cubicBezTo>
                <a:cubicBezTo>
                  <a:pt x="1317449" y="324075"/>
                  <a:pt x="1325334" y="318765"/>
                  <a:pt x="1337162" y="323013"/>
                </a:cubicBezTo>
                <a:close/>
                <a:moveTo>
                  <a:pt x="525824" y="229421"/>
                </a:moveTo>
                <a:cubicBezTo>
                  <a:pt x="600725" y="229421"/>
                  <a:pt x="675627" y="229421"/>
                  <a:pt x="750528" y="229421"/>
                </a:cubicBezTo>
                <a:cubicBezTo>
                  <a:pt x="761369" y="229421"/>
                  <a:pt x="765311" y="233676"/>
                  <a:pt x="765311" y="245375"/>
                </a:cubicBezTo>
                <a:cubicBezTo>
                  <a:pt x="764326" y="264521"/>
                  <a:pt x="764326" y="282602"/>
                  <a:pt x="765311" y="301747"/>
                </a:cubicBezTo>
                <a:cubicBezTo>
                  <a:pt x="765311" y="314511"/>
                  <a:pt x="760383" y="318765"/>
                  <a:pt x="748557" y="318765"/>
                </a:cubicBezTo>
                <a:cubicBezTo>
                  <a:pt x="711106" y="318765"/>
                  <a:pt x="674641" y="318765"/>
                  <a:pt x="638176" y="318765"/>
                </a:cubicBezTo>
                <a:cubicBezTo>
                  <a:pt x="601711" y="318765"/>
                  <a:pt x="565246" y="317702"/>
                  <a:pt x="528781" y="318765"/>
                </a:cubicBezTo>
                <a:cubicBezTo>
                  <a:pt x="515969" y="318765"/>
                  <a:pt x="511041" y="313447"/>
                  <a:pt x="511041" y="299620"/>
                </a:cubicBezTo>
                <a:cubicBezTo>
                  <a:pt x="512027" y="282602"/>
                  <a:pt x="512027" y="264521"/>
                  <a:pt x="511041" y="246439"/>
                </a:cubicBezTo>
                <a:cubicBezTo>
                  <a:pt x="511041" y="234739"/>
                  <a:pt x="514983" y="229421"/>
                  <a:pt x="525824" y="229421"/>
                </a:cubicBezTo>
                <a:close/>
                <a:moveTo>
                  <a:pt x="1243182" y="137949"/>
                </a:moveTo>
                <a:cubicBezTo>
                  <a:pt x="1255260" y="139675"/>
                  <a:pt x="1267337" y="146577"/>
                  <a:pt x="1281140" y="158257"/>
                </a:cubicBezTo>
                <a:cubicBezTo>
                  <a:pt x="1308745" y="183741"/>
                  <a:pt x="1317618" y="208163"/>
                  <a:pt x="1306773" y="240018"/>
                </a:cubicBezTo>
                <a:cubicBezTo>
                  <a:pt x="1300858" y="257008"/>
                  <a:pt x="1294942" y="275059"/>
                  <a:pt x="1285083" y="289925"/>
                </a:cubicBezTo>
                <a:cubicBezTo>
                  <a:pt x="1228886" y="370624"/>
                  <a:pt x="1171704" y="450262"/>
                  <a:pt x="1114521" y="532023"/>
                </a:cubicBezTo>
                <a:cubicBezTo>
                  <a:pt x="1066212" y="489550"/>
                  <a:pt x="1022832" y="450262"/>
                  <a:pt x="977480" y="410974"/>
                </a:cubicBezTo>
                <a:cubicBezTo>
                  <a:pt x="984381" y="401417"/>
                  <a:pt x="990297" y="392923"/>
                  <a:pt x="996212" y="385490"/>
                </a:cubicBezTo>
                <a:cubicBezTo>
                  <a:pt x="1050437" y="319656"/>
                  <a:pt x="1103676" y="252760"/>
                  <a:pt x="1157901" y="187988"/>
                </a:cubicBezTo>
                <a:cubicBezTo>
                  <a:pt x="1170718" y="172061"/>
                  <a:pt x="1188464" y="159319"/>
                  <a:pt x="1205225" y="148700"/>
                </a:cubicBezTo>
                <a:cubicBezTo>
                  <a:pt x="1219027" y="139675"/>
                  <a:pt x="1231105" y="136224"/>
                  <a:pt x="1243182" y="137949"/>
                </a:cubicBezTo>
                <a:close/>
                <a:moveTo>
                  <a:pt x="326420" y="0"/>
                </a:moveTo>
                <a:cubicBezTo>
                  <a:pt x="513791" y="0"/>
                  <a:pt x="702148" y="0"/>
                  <a:pt x="889519" y="0"/>
                </a:cubicBezTo>
                <a:cubicBezTo>
                  <a:pt x="964468" y="1063"/>
                  <a:pt x="1018707" y="56311"/>
                  <a:pt x="1021665" y="137059"/>
                </a:cubicBezTo>
                <a:cubicBezTo>
                  <a:pt x="1021665" y="164684"/>
                  <a:pt x="1021665" y="191246"/>
                  <a:pt x="1020679" y="218870"/>
                </a:cubicBezTo>
                <a:cubicBezTo>
                  <a:pt x="1020679" y="225245"/>
                  <a:pt x="1017721" y="232682"/>
                  <a:pt x="1013776" y="237995"/>
                </a:cubicBezTo>
                <a:cubicBezTo>
                  <a:pt x="985177" y="275181"/>
                  <a:pt x="956578" y="311305"/>
                  <a:pt x="928966" y="348492"/>
                </a:cubicBezTo>
                <a:cubicBezTo>
                  <a:pt x="921077" y="358054"/>
                  <a:pt x="915160" y="369741"/>
                  <a:pt x="908256" y="380366"/>
                </a:cubicBezTo>
                <a:cubicBezTo>
                  <a:pt x="905298" y="384616"/>
                  <a:pt x="901353" y="387804"/>
                  <a:pt x="895436" y="395241"/>
                </a:cubicBezTo>
                <a:cubicBezTo>
                  <a:pt x="895436" y="365492"/>
                  <a:pt x="895436" y="339992"/>
                  <a:pt x="895436" y="314493"/>
                </a:cubicBezTo>
                <a:cubicBezTo>
                  <a:pt x="895436" y="263494"/>
                  <a:pt x="895436" y="212495"/>
                  <a:pt x="895436" y="161496"/>
                </a:cubicBezTo>
                <a:cubicBezTo>
                  <a:pt x="895436" y="139184"/>
                  <a:pt x="892478" y="135997"/>
                  <a:pt x="870782" y="135997"/>
                </a:cubicBezTo>
                <a:cubicBezTo>
                  <a:pt x="713982" y="135997"/>
                  <a:pt x="557182" y="135997"/>
                  <a:pt x="399396" y="135997"/>
                </a:cubicBezTo>
                <a:cubicBezTo>
                  <a:pt x="394465" y="135997"/>
                  <a:pt x="388548" y="135997"/>
                  <a:pt x="381645" y="135997"/>
                </a:cubicBezTo>
                <a:cubicBezTo>
                  <a:pt x="381645" y="145559"/>
                  <a:pt x="381645" y="152997"/>
                  <a:pt x="381645" y="159371"/>
                </a:cubicBezTo>
                <a:cubicBezTo>
                  <a:pt x="381645" y="211433"/>
                  <a:pt x="381645" y="262431"/>
                  <a:pt x="381645" y="314493"/>
                </a:cubicBezTo>
                <a:cubicBezTo>
                  <a:pt x="380659" y="373991"/>
                  <a:pt x="346143" y="410116"/>
                  <a:pt x="290918" y="410116"/>
                </a:cubicBezTo>
                <a:cubicBezTo>
                  <a:pt x="241610" y="410116"/>
                  <a:pt x="192302" y="410116"/>
                  <a:pt x="142994" y="410116"/>
                </a:cubicBezTo>
                <a:cubicBezTo>
                  <a:pt x="138063" y="410116"/>
                  <a:pt x="133132" y="410116"/>
                  <a:pt x="126229" y="410116"/>
                </a:cubicBezTo>
                <a:cubicBezTo>
                  <a:pt x="126229" y="418615"/>
                  <a:pt x="126229" y="423928"/>
                  <a:pt x="126229" y="429240"/>
                </a:cubicBezTo>
                <a:cubicBezTo>
                  <a:pt x="126229" y="658735"/>
                  <a:pt x="126229" y="888229"/>
                  <a:pt x="126229" y="1117724"/>
                </a:cubicBezTo>
                <a:cubicBezTo>
                  <a:pt x="126229" y="1143223"/>
                  <a:pt x="128201" y="1145348"/>
                  <a:pt x="150883" y="1145348"/>
                </a:cubicBezTo>
                <a:cubicBezTo>
                  <a:pt x="390521" y="1145348"/>
                  <a:pt x="630158" y="1145348"/>
                  <a:pt x="869796" y="1145348"/>
                </a:cubicBezTo>
                <a:cubicBezTo>
                  <a:pt x="893464" y="1145348"/>
                  <a:pt x="895436" y="1143223"/>
                  <a:pt x="895436" y="1117724"/>
                </a:cubicBezTo>
                <a:cubicBezTo>
                  <a:pt x="895436" y="1052913"/>
                  <a:pt x="895436" y="988102"/>
                  <a:pt x="895436" y="923291"/>
                </a:cubicBezTo>
                <a:cubicBezTo>
                  <a:pt x="895436" y="916916"/>
                  <a:pt x="897409" y="908416"/>
                  <a:pt x="901353" y="904166"/>
                </a:cubicBezTo>
                <a:cubicBezTo>
                  <a:pt x="938827" y="860605"/>
                  <a:pt x="976302" y="818106"/>
                  <a:pt x="1013776" y="774545"/>
                </a:cubicBezTo>
                <a:cubicBezTo>
                  <a:pt x="1015748" y="773482"/>
                  <a:pt x="1016734" y="772420"/>
                  <a:pt x="1020679" y="769232"/>
                </a:cubicBezTo>
                <a:cubicBezTo>
                  <a:pt x="1020679" y="775607"/>
                  <a:pt x="1021665" y="779857"/>
                  <a:pt x="1021665" y="784107"/>
                </a:cubicBezTo>
                <a:cubicBezTo>
                  <a:pt x="1021665" y="902042"/>
                  <a:pt x="1021665" y="1018914"/>
                  <a:pt x="1021665" y="1135786"/>
                </a:cubicBezTo>
                <a:cubicBezTo>
                  <a:pt x="1020679" y="1222909"/>
                  <a:pt x="967426" y="1281345"/>
                  <a:pt x="886561" y="1281345"/>
                </a:cubicBezTo>
                <a:cubicBezTo>
                  <a:pt x="634103" y="1281345"/>
                  <a:pt x="382631" y="1281345"/>
                  <a:pt x="131160" y="1281345"/>
                </a:cubicBezTo>
                <a:cubicBezTo>
                  <a:pt x="55225" y="1281345"/>
                  <a:pt x="0" y="1221847"/>
                  <a:pt x="0" y="1140036"/>
                </a:cubicBezTo>
                <a:cubicBezTo>
                  <a:pt x="0" y="872292"/>
                  <a:pt x="0" y="603486"/>
                  <a:pt x="0" y="335742"/>
                </a:cubicBezTo>
                <a:cubicBezTo>
                  <a:pt x="0" y="315555"/>
                  <a:pt x="5917" y="298556"/>
                  <a:pt x="18737" y="283681"/>
                </a:cubicBezTo>
                <a:cubicBezTo>
                  <a:pt x="99603" y="198683"/>
                  <a:pt x="180468" y="113685"/>
                  <a:pt x="261333" y="28687"/>
                </a:cubicBezTo>
                <a:cubicBezTo>
                  <a:pt x="279084" y="9562"/>
                  <a:pt x="300780" y="0"/>
                  <a:pt x="32642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cxnSp>
        <p:nvCxnSpPr>
          <p:cNvPr id="6" name="MH_Other_3"/>
          <p:cNvCxnSpPr>
            <a:cxnSpLocks noChangeShapeType="1"/>
          </p:cNvCxnSpPr>
          <p:nvPr>
            <p:custDataLst>
              <p:tags r:id="rId3"/>
            </p:custDataLst>
          </p:nvPr>
        </p:nvCxnSpPr>
        <p:spPr bwMode="auto">
          <a:xfrm>
            <a:off x="2706053" y="1557020"/>
            <a:ext cx="0" cy="3708400"/>
          </a:xfrm>
          <a:prstGeom prst="line">
            <a:avLst/>
          </a:prstGeom>
          <a:noFill/>
          <a:ln w="19050" algn="ctr">
            <a:solidFill>
              <a:srgbClr val="C00000"/>
            </a:solidFill>
            <a:miter lim="800000"/>
          </a:ln>
          <a:extLst>
            <a:ext uri="{909E8E84-426E-40DD-AFC4-6F175D3DCCD1}">
              <a14:hiddenFill xmlns:a14="http://schemas.microsoft.com/office/drawing/2010/main">
                <a:noFill/>
              </a14:hiddenFill>
            </a:ext>
          </a:extLst>
        </p:spPr>
      </p:cxnSp>
      <p:sp>
        <p:nvSpPr>
          <p:cNvPr id="2" name="MH_Other_4"/>
          <p:cNvSpPr/>
          <p:nvPr>
            <p:custDataLst>
              <p:tags r:id="rId4"/>
            </p:custDataLst>
          </p:nvPr>
        </p:nvSpPr>
        <p:spPr>
          <a:xfrm>
            <a:off x="2596516" y="3793808"/>
            <a:ext cx="220663" cy="220662"/>
          </a:xfrm>
          <a:prstGeom prst="ellipse">
            <a:avLst/>
          </a:prstGeom>
          <a:solidFill>
            <a:srgbClr val="C00000"/>
          </a:solidFill>
          <a:ln w="12700" cap="flat" cmpd="sng" algn="ctr">
            <a:noFill/>
            <a:prstDash val="solid"/>
            <a:miter lim="800000"/>
          </a:ln>
          <a:effectLst/>
        </p:spPr>
        <p:txBody>
          <a:bodyPr anchor="ctr"/>
          <a:lstStyle/>
          <a:p>
            <a:pPr algn="ctr">
              <a:defRPr/>
            </a:pPr>
            <a:endParaRPr lang="zh-HK" altLang="en-US" kern="0">
              <a:solidFill>
                <a:srgbClr val="FFFFFF"/>
              </a:solidFill>
              <a:latin typeface="Arial" panose="020B0604020202020204"/>
              <a:ea typeface="幼圆"/>
            </a:endParaRPr>
          </a:p>
        </p:txBody>
      </p:sp>
      <p:sp>
        <p:nvSpPr>
          <p:cNvPr id="8" name="MH_Other_5"/>
          <p:cNvSpPr/>
          <p:nvPr>
            <p:custDataLst>
              <p:tags r:id="rId5"/>
            </p:custDataLst>
          </p:nvPr>
        </p:nvSpPr>
        <p:spPr>
          <a:xfrm>
            <a:off x="2596516" y="2033271"/>
            <a:ext cx="220663" cy="220663"/>
          </a:xfrm>
          <a:prstGeom prst="ellipse">
            <a:avLst/>
          </a:prstGeom>
          <a:solidFill>
            <a:srgbClr val="C00000"/>
          </a:solidFill>
          <a:ln w="12700" cap="flat" cmpd="sng" algn="ctr">
            <a:noFill/>
            <a:prstDash val="solid"/>
            <a:miter lim="800000"/>
          </a:ln>
          <a:effectLst/>
        </p:spPr>
        <p:txBody>
          <a:bodyPr anchor="ctr"/>
          <a:lstStyle/>
          <a:p>
            <a:pPr algn="ctr">
              <a:defRPr/>
            </a:pPr>
            <a:endParaRPr lang="zh-HK" altLang="en-US" kern="0">
              <a:solidFill>
                <a:srgbClr val="FFFFFF"/>
              </a:solidFill>
              <a:latin typeface="Arial" panose="020B0604020202020204"/>
              <a:ea typeface="幼圆"/>
            </a:endParaRPr>
          </a:p>
        </p:txBody>
      </p:sp>
      <p:sp>
        <p:nvSpPr>
          <p:cNvPr id="9" name="MH_Text_1"/>
          <p:cNvSpPr>
            <a:spLocks noChangeArrowheads="1"/>
          </p:cNvSpPr>
          <p:nvPr>
            <p:custDataLst>
              <p:tags r:id="rId6"/>
            </p:custDataLst>
          </p:nvPr>
        </p:nvSpPr>
        <p:spPr bwMode="auto">
          <a:xfrm>
            <a:off x="3071496" y="2199960"/>
            <a:ext cx="7750174" cy="822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20000"/>
              </a:lnSpc>
            </a:pPr>
            <a:r>
              <a:rPr lang="zh-CN" altLang="zh-CN" sz="2200" dirty="0">
                <a:latin typeface="微软雅黑" panose="020B0503020204020204" pitchFamily="34" charset="-122"/>
                <a:ea typeface="微软雅黑" panose="020B0503020204020204" pitchFamily="34" charset="-122"/>
              </a:rPr>
              <a:t>马克思从黑格尔那学习辩证法，从费尔巴哈那学唯物主义，在不断的学习中逐渐超越黑格尔、费尔巴哈等很多伟大的哲学家。</a:t>
            </a:r>
          </a:p>
        </p:txBody>
      </p:sp>
      <p:sp>
        <p:nvSpPr>
          <p:cNvPr id="10" name="MH_SubTitle_1"/>
          <p:cNvSpPr txBox="1">
            <a:spLocks noChangeArrowheads="1"/>
          </p:cNvSpPr>
          <p:nvPr>
            <p:custDataLst>
              <p:tags r:id="rId7"/>
            </p:custDataLst>
          </p:nvPr>
        </p:nvSpPr>
        <p:spPr bwMode="auto">
          <a:xfrm>
            <a:off x="3054350" y="1348740"/>
            <a:ext cx="3430588"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zh-CN" sz="2800" b="1" dirty="0">
                <a:solidFill>
                  <a:srgbClr val="C00000"/>
                </a:solidFill>
                <a:latin typeface="微软雅黑" panose="020B0503020204020204" pitchFamily="34" charset="-122"/>
                <a:ea typeface="微软雅黑" panose="020B0503020204020204" pitchFamily="34" charset="-122"/>
              </a:rPr>
              <a:t>善于学习</a:t>
            </a:r>
            <a:r>
              <a:rPr lang="zh-CN" altLang="en-US" sz="2800" b="1" dirty="0">
                <a:solidFill>
                  <a:srgbClr val="C00000"/>
                </a:solidFill>
                <a:latin typeface="微软雅黑" panose="020B0503020204020204" pitchFamily="34" charset="-122"/>
                <a:ea typeface="微软雅黑" panose="020B0503020204020204" pitchFamily="34" charset="-122"/>
              </a:rPr>
              <a:t>、</a:t>
            </a:r>
            <a:r>
              <a:rPr lang="zh-CN" altLang="zh-CN" sz="2800" b="1" dirty="0">
                <a:solidFill>
                  <a:srgbClr val="C00000"/>
                </a:solidFill>
                <a:latin typeface="微软雅黑" panose="020B0503020204020204" pitchFamily="34" charset="-122"/>
                <a:ea typeface="微软雅黑" panose="020B0503020204020204" pitchFamily="34" charset="-122"/>
              </a:rPr>
              <a:t>善于批判</a:t>
            </a:r>
          </a:p>
        </p:txBody>
      </p:sp>
      <p:sp>
        <p:nvSpPr>
          <p:cNvPr id="11" name="MH_Text_2"/>
          <p:cNvSpPr>
            <a:spLocks noChangeArrowheads="1"/>
          </p:cNvSpPr>
          <p:nvPr>
            <p:custDataLst>
              <p:tags r:id="rId8"/>
            </p:custDataLst>
          </p:nvPr>
        </p:nvSpPr>
        <p:spPr bwMode="auto">
          <a:xfrm>
            <a:off x="3041612" y="4077969"/>
            <a:ext cx="8328942" cy="1187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20000"/>
              </a:lnSpc>
            </a:pPr>
            <a:r>
              <a:rPr lang="zh-CN" altLang="zh-CN" sz="2200" dirty="0">
                <a:latin typeface="微软雅黑" panose="020B0503020204020204" pitchFamily="34" charset="-122"/>
                <a:ea typeface="微软雅黑" panose="020B0503020204020204" pitchFamily="34" charset="-122"/>
              </a:rPr>
              <a:t>无论是《共产党宣言》，还是《空想社会主义》《资本论》，这些著作其中一个特点就是马克思不但善于学习</a:t>
            </a:r>
            <a:r>
              <a:rPr lang="zh-CN" altLang="en-US"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还善于批判。他在批判中不断创新</a:t>
            </a:r>
            <a:r>
              <a:rPr lang="zh-CN" altLang="en-US"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不断发展，</a:t>
            </a:r>
            <a:r>
              <a:rPr lang="zh-CN" altLang="en-US" sz="2200" dirty="0">
                <a:latin typeface="微软雅黑" panose="020B0503020204020204" pitchFamily="34" charset="-122"/>
                <a:ea typeface="微软雅黑" panose="020B0503020204020204" pitchFamily="34" charset="-122"/>
              </a:rPr>
              <a:t>因而</a:t>
            </a:r>
            <a:r>
              <a:rPr lang="zh-CN" altLang="zh-CN" sz="2200" dirty="0">
                <a:latin typeface="微软雅黑" panose="020B0503020204020204" pitchFamily="34" charset="-122"/>
                <a:ea typeface="微软雅黑" panose="020B0503020204020204" pitchFamily="34" charset="-122"/>
              </a:rPr>
              <a:t>不断丰富、不断完善马克思主义思想，</a:t>
            </a:r>
            <a:r>
              <a:rPr lang="zh-CN" altLang="en-US" sz="2200" dirty="0">
                <a:latin typeface="微软雅黑" panose="020B0503020204020204" pitchFamily="34" charset="-122"/>
                <a:ea typeface="微软雅黑" panose="020B0503020204020204" pitchFamily="34" charset="-122"/>
              </a:rPr>
              <a:t>也</a:t>
            </a:r>
            <a:r>
              <a:rPr lang="zh-CN" altLang="zh-CN" sz="2200" dirty="0">
                <a:latin typeface="微软雅黑" panose="020B0503020204020204" pitchFamily="34" charset="-122"/>
                <a:ea typeface="微软雅黑" panose="020B0503020204020204" pitchFamily="34" charset="-122"/>
              </a:rPr>
              <a:t>才有了今天指引我们整个国家和社会发展的经典理论。</a:t>
            </a:r>
            <a:endParaRPr lang="zh-HK" altLang="zh-HK" sz="2200" dirty="0">
              <a:latin typeface="微软雅黑" panose="020B0503020204020204" pitchFamily="34" charset="-122"/>
              <a:ea typeface="微软雅黑" panose="020B0503020204020204" pitchFamily="34" charset="-122"/>
            </a:endParaRPr>
          </a:p>
        </p:txBody>
      </p:sp>
      <p:sp>
        <p:nvSpPr>
          <p:cNvPr id="12" name="MH_SubTitle_2"/>
          <p:cNvSpPr txBox="1">
            <a:spLocks noChangeArrowheads="1"/>
          </p:cNvSpPr>
          <p:nvPr>
            <p:custDataLst>
              <p:tags r:id="rId9"/>
            </p:custDataLst>
          </p:nvPr>
        </p:nvSpPr>
        <p:spPr bwMode="auto">
          <a:xfrm>
            <a:off x="3071495" y="3109595"/>
            <a:ext cx="3430588"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zh-CN" sz="2800" b="1" dirty="0">
                <a:solidFill>
                  <a:srgbClr val="C00000"/>
                </a:solidFill>
                <a:latin typeface="微软雅黑" panose="020B0503020204020204" pitchFamily="34" charset="-122"/>
                <a:ea typeface="微软雅黑" panose="020B0503020204020204" pitchFamily="34" charset="-122"/>
              </a:rPr>
              <a:t>不断丰富、不断完善</a:t>
            </a:r>
          </a:p>
        </p:txBody>
      </p:sp>
      <p:cxnSp>
        <p:nvCxnSpPr>
          <p:cNvPr id="13" name="MH_Other_6"/>
          <p:cNvCxnSpPr>
            <a:cxnSpLocks noChangeShapeType="1"/>
          </p:cNvCxnSpPr>
          <p:nvPr>
            <p:custDataLst>
              <p:tags r:id="rId10"/>
            </p:custDataLst>
          </p:nvPr>
        </p:nvCxnSpPr>
        <p:spPr bwMode="auto">
          <a:xfrm flipV="1">
            <a:off x="2817179" y="2134870"/>
            <a:ext cx="3995737" cy="7938"/>
          </a:xfrm>
          <a:prstGeom prst="line">
            <a:avLst/>
          </a:prstGeom>
          <a:noFill/>
          <a:ln w="3175" algn="ctr">
            <a:solidFill>
              <a:srgbClr val="C00000"/>
            </a:solidFill>
            <a:miter lim="800000"/>
          </a:ln>
          <a:extLst>
            <a:ext uri="{909E8E84-426E-40DD-AFC4-6F175D3DCCD1}">
              <a14:hiddenFill xmlns:a14="http://schemas.microsoft.com/office/drawing/2010/main">
                <a:noFill/>
              </a14:hiddenFill>
            </a:ext>
          </a:extLst>
        </p:spPr>
      </p:cxnSp>
      <p:cxnSp>
        <p:nvCxnSpPr>
          <p:cNvPr id="14" name="MH_Other_7"/>
          <p:cNvCxnSpPr>
            <a:cxnSpLocks noChangeShapeType="1"/>
          </p:cNvCxnSpPr>
          <p:nvPr>
            <p:custDataLst>
              <p:tags r:id="rId11"/>
            </p:custDataLst>
          </p:nvPr>
        </p:nvCxnSpPr>
        <p:spPr bwMode="auto">
          <a:xfrm flipV="1">
            <a:off x="2817179" y="3900170"/>
            <a:ext cx="3995737" cy="7938"/>
          </a:xfrm>
          <a:prstGeom prst="line">
            <a:avLst/>
          </a:prstGeom>
          <a:noFill/>
          <a:ln w="3175" algn="ctr">
            <a:solidFill>
              <a:srgbClr val="C00000"/>
            </a:solidFill>
            <a:miter lim="800000"/>
          </a:ln>
          <a:extLst>
            <a:ext uri="{909E8E84-426E-40DD-AFC4-6F175D3DCCD1}">
              <a14:hiddenFill xmlns:a14="http://schemas.microsoft.com/office/drawing/2010/main">
                <a:noFill/>
              </a14:hiddenFill>
            </a:ext>
          </a:extLst>
        </p:spPr>
      </p:cxn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4419645" y="369060"/>
            <a:ext cx="4246880" cy="706755"/>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en-US" sz="4000" b="1" dirty="0">
                <a:latin typeface="微软雅黑" panose="020B0503020204020204" pitchFamily="34" charset="-122"/>
                <a:ea typeface="微软雅黑" panose="020B0503020204020204" pitchFamily="34" charset="-122"/>
                <a:sym typeface="+mn-ea"/>
              </a:rPr>
              <a:t>马克思主义发展史</a:t>
            </a:r>
            <a:endParaRPr lang="zh-CN" altLang="en-US" sz="40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1650" y="-31115"/>
            <a:ext cx="1435735" cy="1106805"/>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9537" y="1930330"/>
            <a:ext cx="5315229" cy="3654220"/>
          </a:xfrm>
          <a:prstGeom prst="rect">
            <a:avLst/>
          </a:prstGeom>
          <a:ln w="88900" cap="sq" cmpd="thickThin">
            <a:solidFill>
              <a:srgbClr val="C00000"/>
            </a:solidFill>
            <a:prstDash val="solid"/>
            <a:miter lim="800000"/>
            <a:headEnd/>
            <a:tailEnd/>
          </a:ln>
          <a:effectLst>
            <a:innerShdw blurRad="76200">
              <a:srgbClr val="000000"/>
            </a:innerShdw>
          </a:effectLst>
        </p:spPr>
      </p:pic>
      <p:sp>
        <p:nvSpPr>
          <p:cNvPr id="12" name="文本框 11"/>
          <p:cNvSpPr txBox="1"/>
          <p:nvPr/>
        </p:nvSpPr>
        <p:spPr>
          <a:xfrm>
            <a:off x="946586" y="3818244"/>
            <a:ext cx="5800454" cy="1383030"/>
          </a:xfrm>
          <a:prstGeom prst="rect">
            <a:avLst/>
          </a:prstGeom>
          <a:noFill/>
        </p:spPr>
        <p:txBody>
          <a:bodyPr wrap="square" rtlCol="0">
            <a:spAutoFit/>
          </a:bodyPr>
          <a:lstStyle/>
          <a:p>
            <a:pPr>
              <a:lnSpc>
                <a:spcPct val="140000"/>
              </a:lnSpc>
            </a:pPr>
            <a:r>
              <a:rPr lang="zh-CN" altLang="en-US" sz="3200" b="1" dirty="0">
                <a:solidFill>
                  <a:srgbClr val="C00000"/>
                </a:solidFill>
                <a:latin typeface="微软雅黑" panose="020B0503020204020204" pitchFamily="34" charset="-122"/>
                <a:ea typeface="微软雅黑" panose="020B0503020204020204" pitchFamily="34" charset="-122"/>
              </a:rPr>
              <a:t>           恩格斯</a:t>
            </a:r>
          </a:p>
          <a:p>
            <a:pPr>
              <a:lnSpc>
                <a:spcPct val="140000"/>
              </a:lnSpc>
            </a:pPr>
            <a:r>
              <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在马克思墓前的讲话</a:t>
            </a:r>
            <a:r>
              <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037030" y="1930663"/>
            <a:ext cx="4289822" cy="1753235"/>
          </a:xfrm>
          <a:prstGeom prst="rect">
            <a:avLst/>
          </a:prstGeom>
          <a:noFill/>
        </p:spPr>
        <p:txBody>
          <a:bodyPr wrap="square" rtlCol="0">
            <a:spAutoFit/>
          </a:bodyPr>
          <a:lstStyle/>
          <a:p>
            <a:pPr marL="342900" indent="-342900" algn="just">
              <a:lnSpc>
                <a:spcPct val="150000"/>
              </a:lnSpc>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恩格斯认为马克思有两个伟大的理论发现</a:t>
            </a:r>
            <a:r>
              <a:rPr lang="en-US" altLang="zh-CN" sz="2400" dirty="0">
                <a:latin typeface="微软雅黑" panose="020B0503020204020204" pitchFamily="34" charset="-122"/>
                <a:ea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rPr>
              <a:t>一个是剩余价值理论</a:t>
            </a:r>
            <a:r>
              <a:rPr lang="en-US" altLang="zh-CN" sz="2400" b="1" dirty="0">
                <a:solidFill>
                  <a:srgbClr val="C00000"/>
                </a:solidFill>
                <a:latin typeface="微软雅黑" panose="020B0503020204020204" pitchFamily="34" charset="-122"/>
                <a:ea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rPr>
              <a:t>一个是唯物史观。</a:t>
            </a:r>
          </a:p>
        </p:txBody>
      </p: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strVal val="#ppt_w*0.70"/>
                                          </p:val>
                                        </p:tav>
                                        <p:tav tm="100000">
                                          <p:val>
                                            <p:strVal val="#ppt_w"/>
                                          </p:val>
                                        </p:tav>
                                      </p:tavLst>
                                    </p:anim>
                                    <p:anim calcmode="lin" valueType="num">
                                      <p:cBhvr>
                                        <p:cTn id="19" dur="1000" fill="hold"/>
                                        <p:tgtEl>
                                          <p:spTgt spid="8"/>
                                        </p:tgtEl>
                                        <p:attrNameLst>
                                          <p:attrName>ppt_h</p:attrName>
                                        </p:attrNameLst>
                                      </p:cBhvr>
                                      <p:tavLst>
                                        <p:tav tm="0">
                                          <p:val>
                                            <p:strVal val="#ppt_h"/>
                                          </p:val>
                                        </p:tav>
                                        <p:tav tm="100000">
                                          <p:val>
                                            <p:strVal val="#ppt_h"/>
                                          </p:val>
                                        </p:tav>
                                      </p:tavLst>
                                    </p:anim>
                                    <p:animEffect transition="in" filter="fade">
                                      <p:cBhvr>
                                        <p:cTn id="2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04209"/>
            <a:ext cx="12192000" cy="3360572"/>
          </a:xfrm>
          <a:prstGeom prst="rect">
            <a:avLst/>
          </a:prstGeom>
        </p:spPr>
      </p:pic>
      <p:grpSp>
        <p:nvGrpSpPr>
          <p:cNvPr id="13" name="组合 12"/>
          <p:cNvGrpSpPr/>
          <p:nvPr/>
        </p:nvGrpSpPr>
        <p:grpSpPr>
          <a:xfrm>
            <a:off x="2727152" y="1486328"/>
            <a:ext cx="7170737" cy="3684588"/>
            <a:chOff x="3221817" y="1252648"/>
            <a:chExt cx="7170737" cy="3684588"/>
          </a:xfrm>
        </p:grpSpPr>
        <p:grpSp>
          <p:nvGrpSpPr>
            <p:cNvPr id="14" name="组合 13"/>
            <p:cNvGrpSpPr/>
            <p:nvPr/>
          </p:nvGrpSpPr>
          <p:grpSpPr>
            <a:xfrm>
              <a:off x="3320242" y="1454261"/>
              <a:ext cx="7072312" cy="3482975"/>
              <a:chOff x="1358950" y="1173758"/>
              <a:chExt cx="7072312" cy="3482975"/>
            </a:xfrm>
          </p:grpSpPr>
          <p:sp>
            <p:nvSpPr>
              <p:cNvPr id="21" name="Freeform 5"/>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Freeform 8"/>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FF0000"/>
              </a:solidFill>
              <a:ln>
                <a:noFill/>
              </a:ln>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15" name="Freeform 7"/>
            <p:cNvSpPr/>
            <p:nvPr/>
          </p:nvSpPr>
          <p:spPr bwMode="auto">
            <a:xfrm>
              <a:off x="3221817" y="125264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C81A20"/>
            </a:solidFill>
            <a:ln>
              <a:noFill/>
            </a:ln>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6" name="Freeform 9"/>
            <p:cNvSpPr>
              <a:spLocks noEditPoints="1"/>
            </p:cNvSpPr>
            <p:nvPr/>
          </p:nvSpPr>
          <p:spPr bwMode="auto">
            <a:xfrm>
              <a:off x="10114742" y="4683236"/>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7" name="TextBox 8"/>
            <p:cNvSpPr txBox="1"/>
            <p:nvPr/>
          </p:nvSpPr>
          <p:spPr>
            <a:xfrm>
              <a:off x="3831693" y="1417945"/>
              <a:ext cx="698793" cy="1322070"/>
            </a:xfrm>
            <a:prstGeom prst="rect">
              <a:avLst/>
            </a:prstGeom>
            <a:noFill/>
          </p:spPr>
          <p:txBody>
            <a:bodyPr wrap="square" rtlCol="0">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r>
                <a:rPr lang="en-US" altLang="zh-CN" sz="8000" b="1" dirty="0">
                  <a:solidFill>
                    <a:srgbClr val="F8F8F8"/>
                  </a:solidFill>
                  <a:latin typeface="微软雅黑" panose="020B0503020204020204" pitchFamily="34" charset="-122"/>
                  <a:ea typeface="微软雅黑" panose="020B0503020204020204" pitchFamily="34" charset="-122"/>
                </a:rPr>
                <a:t>3</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18" name="Rectangle 13"/>
            <p:cNvSpPr>
              <a:spLocks noChangeArrowheads="1"/>
            </p:cNvSpPr>
            <p:nvPr/>
          </p:nvSpPr>
          <p:spPr bwMode="auto">
            <a:xfrm>
              <a:off x="3312359" y="213331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a:buFontTx/>
                <a:buNone/>
              </a:pPr>
              <a:r>
                <a:rPr lang="zh-CN" altLang="zh-CN" sz="2300" dirty="0">
                  <a:solidFill>
                    <a:srgbClr val="FFFFFF"/>
                  </a:solidFill>
                  <a:latin typeface="微软雅黑" panose="020B0503020204020204" pitchFamily="34" charset="-122"/>
                  <a:ea typeface="微软雅黑" panose="020B0503020204020204" pitchFamily="34" charset="-122"/>
                </a:rPr>
                <a:t>Part</a:t>
              </a:r>
              <a:endParaRPr lang="zh-CN" altLang="zh-CN" dirty="0">
                <a:solidFill>
                  <a:srgbClr val="FEAE01"/>
                </a:solidFill>
                <a:latin typeface="微软雅黑" panose="020B0503020204020204" pitchFamily="34" charset="-122"/>
                <a:ea typeface="微软雅黑" panose="020B0503020204020204" pitchFamily="34" charset="-122"/>
              </a:endParaRPr>
            </a:p>
          </p:txBody>
        </p:sp>
        <p:sp>
          <p:nvSpPr>
            <p:cNvPr id="19" name="矩形 18"/>
            <p:cNvSpPr/>
            <p:nvPr/>
          </p:nvSpPr>
          <p:spPr>
            <a:xfrm>
              <a:off x="3716700" y="2973830"/>
              <a:ext cx="6278880" cy="156845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ctr">
                <a:defRPr/>
              </a:pPr>
              <a:r>
                <a:rPr lang="zh-CN" altLang="zh-CN" sz="4800" b="1" dirty="0">
                  <a:latin typeface="微软雅黑" panose="020B0503020204020204" pitchFamily="34" charset="-122"/>
                  <a:ea typeface="微软雅黑" panose="020B0503020204020204" pitchFamily="34" charset="-122"/>
                  <a:sym typeface="+mn-ea"/>
                </a:rPr>
                <a:t>习总书记是怎么</a:t>
              </a:r>
            </a:p>
            <a:p>
              <a:pPr lvl="0" algn="ctr">
                <a:defRPr/>
              </a:pPr>
              <a:r>
                <a:rPr lang="zh-CN" altLang="zh-CN" sz="4800" b="1" dirty="0">
                  <a:latin typeface="微软雅黑" panose="020B0503020204020204" pitchFamily="34" charset="-122"/>
                  <a:ea typeface="微软雅黑" panose="020B0503020204020204" pitchFamily="34" charset="-122"/>
                  <a:sym typeface="+mn-ea"/>
                </a:rPr>
                <a:t>特别强调和重视创新的</a:t>
              </a:r>
              <a:endParaRPr lang="zh-CN" altLang="zh-CN" sz="48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grpSp>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55285" y="720090"/>
            <a:ext cx="3226435" cy="248729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907835" y="359535"/>
            <a:ext cx="5212080" cy="64516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zh-CN" sz="3600" b="1" dirty="0">
                <a:latin typeface="微软雅黑" panose="020B0503020204020204" pitchFamily="34" charset="-122"/>
                <a:ea typeface="微软雅黑" panose="020B0503020204020204" pitchFamily="34" charset="-122"/>
                <a:sym typeface="+mn-ea"/>
              </a:rPr>
              <a:t>习总书记强调和重视创新</a:t>
            </a:r>
            <a:endParaRPr lang="zh-CN" altLang="zh-CN" sz="36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7785" y="-31115"/>
            <a:ext cx="1435735" cy="1106805"/>
          </a:xfrm>
          <a:prstGeom prst="rect">
            <a:avLst/>
          </a:prstGeom>
        </p:spPr>
      </p:pic>
      <p:sp>
        <p:nvSpPr>
          <p:cNvPr id="5" name="文本框 4"/>
          <p:cNvSpPr txBox="1"/>
          <p:nvPr/>
        </p:nvSpPr>
        <p:spPr>
          <a:xfrm>
            <a:off x="734903" y="1704684"/>
            <a:ext cx="6673405" cy="3830320"/>
          </a:xfrm>
          <a:prstGeom prst="rect">
            <a:avLst/>
          </a:prstGeom>
          <a:noFill/>
        </p:spPr>
        <p:txBody>
          <a:bodyPr wrap="square" rtlCol="0">
            <a:spAutoFit/>
          </a:bodyPr>
          <a:lstStyle/>
          <a:p>
            <a:pPr algn="just">
              <a:lnSpc>
                <a:spcPct val="130000"/>
              </a:lnSpc>
            </a:pPr>
            <a:r>
              <a:rPr lang="zh-CN" altLang="en-US" sz="2200" b="1" dirty="0">
                <a:solidFill>
                  <a:srgbClr val="C00000"/>
                </a:solidFill>
                <a:latin typeface="微软雅黑" panose="020B0503020204020204" pitchFamily="34" charset="-122"/>
                <a:ea typeface="微软雅黑" panose="020B0503020204020204" pitchFamily="34" charset="-122"/>
              </a:rPr>
              <a:t>创新是哲学社会科学发展的永恒主题，也是社会发展、实践深化、历史前进对哲学社会科学的必然要求。</a:t>
            </a:r>
          </a:p>
          <a:p>
            <a:pPr algn="just">
              <a:lnSpc>
                <a:spcPct val="130000"/>
              </a:lnSpc>
            </a:pPr>
            <a:endParaRPr lang="en-US" altLang="zh-CN" sz="1100" b="1" dirty="0">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pitchFamily="2" charset="2"/>
              <a:buChar char="l"/>
            </a:pPr>
            <a:r>
              <a:rPr lang="zh-CN" altLang="zh-CN" sz="2200" dirty="0">
                <a:latin typeface="微软雅黑" panose="020B0503020204020204" pitchFamily="34" charset="-122"/>
                <a:ea typeface="微软雅黑" panose="020B0503020204020204" pitchFamily="34" charset="-122"/>
              </a:rPr>
              <a:t>社会总是在发展的，新情况新问题总是层出不穷的，其中有一些可以凭老经验、用老办法来应对和解决，同时也有不少是老经验、老办法不能应对和解决的。</a:t>
            </a:r>
            <a:endParaRPr lang="en-US" altLang="zh-CN" sz="2200" dirty="0">
              <a:latin typeface="微软雅黑" panose="020B0503020204020204" pitchFamily="34" charset="-122"/>
              <a:ea typeface="微软雅黑" panose="020B0503020204020204" pitchFamily="34" charset="-122"/>
            </a:endParaRPr>
          </a:p>
          <a:p>
            <a:pPr marL="342900" indent="-342900" algn="just">
              <a:lnSpc>
                <a:spcPct val="130000"/>
              </a:lnSpc>
              <a:buFont typeface="Wingdings" panose="05000000000000000000" pitchFamily="2" charset="2"/>
              <a:buChar char="Ø"/>
            </a:pPr>
            <a:r>
              <a:rPr lang="zh-CN" altLang="zh-CN" sz="2200" dirty="0">
                <a:latin typeface="微软雅黑" panose="020B0503020204020204" pitchFamily="34" charset="-122"/>
                <a:ea typeface="微软雅黑" panose="020B0503020204020204" pitchFamily="34" charset="-122"/>
              </a:rPr>
              <a:t>如果不能及时研究、提出、运用新思想、新理念、新办法，理论就会苍白无力，哲学社会科学就会</a:t>
            </a:r>
            <a:r>
              <a:rPr lang="zh-CN" altLang="en-US"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肌无力</a:t>
            </a:r>
            <a:r>
              <a:rPr lang="zh-CN" altLang="en-US"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a:t>
            </a:r>
            <a:endParaRPr lang="zh-CN" altLang="en-US" sz="2200"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1285" y="2613025"/>
            <a:ext cx="3522980" cy="2341880"/>
          </a:xfrm>
          <a:prstGeom prst="rect">
            <a:avLst/>
          </a:prstGeom>
          <a:ln w="38100" cap="sq">
            <a:solidFill>
              <a:srgbClr val="C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strVal val="#ppt_w*0.70"/>
                                          </p:val>
                                        </p:tav>
                                        <p:tav tm="100000">
                                          <p:val>
                                            <p:strVal val="#ppt_w"/>
                                          </p:val>
                                        </p:tav>
                                      </p:tavLst>
                                    </p:anim>
                                    <p:anim calcmode="lin" valueType="num">
                                      <p:cBhvr>
                                        <p:cTn id="14" dur="1000" fill="hold"/>
                                        <p:tgtEl>
                                          <p:spTgt spid="2"/>
                                        </p:tgtEl>
                                        <p:attrNameLst>
                                          <p:attrName>ppt_h</p:attrName>
                                        </p:attrNameLst>
                                      </p:cBhvr>
                                      <p:tavLst>
                                        <p:tav tm="0">
                                          <p:val>
                                            <p:strVal val="#ppt_h"/>
                                          </p:val>
                                        </p:tav>
                                        <p:tav tm="100000">
                                          <p:val>
                                            <p:strVal val="#ppt_h"/>
                                          </p:val>
                                        </p:tav>
                                      </p:tavLst>
                                    </p:anim>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907835" y="359535"/>
            <a:ext cx="5212080" cy="64516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zh-CN" sz="3600" b="1" dirty="0">
                <a:latin typeface="微软雅黑" panose="020B0503020204020204" pitchFamily="34" charset="-122"/>
                <a:ea typeface="微软雅黑" panose="020B0503020204020204" pitchFamily="34" charset="-122"/>
                <a:sym typeface="+mn-ea"/>
              </a:rPr>
              <a:t>习总书记强调和重视创新</a:t>
            </a:r>
            <a:endParaRPr lang="zh-CN" altLang="zh-CN" sz="36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7785" y="-31115"/>
            <a:ext cx="1435735" cy="1106805"/>
          </a:xfrm>
          <a:prstGeom prst="rect">
            <a:avLst/>
          </a:prstGeom>
        </p:spPr>
      </p:pic>
      <p:sp>
        <p:nvSpPr>
          <p:cNvPr id="3" name="文本框 2"/>
          <p:cNvSpPr txBox="1"/>
          <p:nvPr/>
        </p:nvSpPr>
        <p:spPr>
          <a:xfrm>
            <a:off x="602567" y="1628623"/>
            <a:ext cx="7600754" cy="2630170"/>
          </a:xfrm>
          <a:prstGeom prst="rect">
            <a:avLst/>
          </a:prstGeom>
          <a:noFill/>
        </p:spPr>
        <p:txBody>
          <a:bodyPr wrap="square" rtlCol="0">
            <a:spAutoFit/>
          </a:bodyPr>
          <a:lstStyle/>
          <a:p>
            <a:pPr marL="342900" indent="-342900" algn="just">
              <a:lnSpc>
                <a:spcPct val="150000"/>
              </a:lnSpc>
              <a:buFont typeface="Wingdings" panose="05000000000000000000" pitchFamily="2" charset="2"/>
              <a:buChar char="l"/>
            </a:pPr>
            <a:r>
              <a:rPr lang="zh-CN" altLang="en-US" sz="2200" b="1" dirty="0">
                <a:solidFill>
                  <a:srgbClr val="C00000"/>
                </a:solidFill>
                <a:latin typeface="微软雅黑" panose="020B0503020204020204" pitchFamily="34" charset="-122"/>
                <a:ea typeface="微软雅黑" panose="020B0503020204020204" pitchFamily="34" charset="-122"/>
              </a:rPr>
              <a:t>发展中国特色社会主义</a:t>
            </a: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rPr>
              <a:t>，简单当成中国传统历史文化的翻版是不行的，把马克思经典作家给我们当年描绘的蓝图往那一放也不行，把其他社会主义国家的实践照搬过来也不行，把西方所谓国家现代化的路搬过来我们走更不行</a:t>
            </a:r>
            <a:r>
              <a:rPr lang="zh-CN" altLang="en-US" sz="2200" dirty="0">
                <a:solidFill>
                  <a:srgbClr val="C00000"/>
                </a:solidFill>
                <a:latin typeface="微软雅黑" panose="020B0503020204020204" pitchFamily="34" charset="-122"/>
                <a:ea typeface="微软雅黑" panose="020B0503020204020204" pitchFamily="34" charset="-122"/>
              </a:rPr>
              <a:t>。</a:t>
            </a:r>
          </a:p>
          <a:p>
            <a:pPr marL="342900" indent="-342900" algn="just">
              <a:lnSpc>
                <a:spcPct val="150000"/>
              </a:lnSpc>
              <a:buFont typeface="Wingdings" panose="05000000000000000000" pitchFamily="2" charset="2"/>
              <a:buChar char="Ø"/>
            </a:pPr>
            <a:r>
              <a:rPr lang="zh-CN" altLang="en-US" sz="2200" b="1" dirty="0">
                <a:solidFill>
                  <a:srgbClr val="C00000"/>
                </a:solidFill>
                <a:latin typeface="微软雅黑" panose="020B0503020204020204" pitchFamily="34" charset="-122"/>
                <a:ea typeface="微软雅黑" panose="020B0503020204020204" pitchFamily="34" charset="-122"/>
              </a:rPr>
              <a:t>关键是，一定要走中国自己的路，走社会主义强国之路</a:t>
            </a:r>
            <a:r>
              <a:rPr lang="zh-CN" altLang="en-US" sz="2200" b="1" dirty="0">
                <a:solidFill>
                  <a:srgbClr val="C00000"/>
                </a:solidFill>
                <a:latin typeface="方正中等线简体" panose="02010601030101010101" pitchFamily="2" charset="-122"/>
                <a:ea typeface="方正中等线简体" panose="02010601030101010101" pitchFamily="2" charset="-122"/>
              </a:rPr>
              <a:t>。</a:t>
            </a:r>
          </a:p>
        </p:txBody>
      </p:sp>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l="21323" r="6356" b="7995"/>
          <a:stretch>
            <a:fillRect/>
          </a:stretch>
        </p:blipFill>
        <p:spPr>
          <a:xfrm>
            <a:off x="8108906" y="3464288"/>
            <a:ext cx="2778621" cy="1940996"/>
          </a:xfrm>
          <a:prstGeom prst="rect">
            <a:avLst/>
          </a:prstGeom>
          <a:ln w="38100" cap="sq">
            <a:solidFill>
              <a:srgbClr val="C00000"/>
            </a:solidFill>
            <a:prstDash val="solid"/>
            <a:miter lim="800000"/>
            <a:headEnd/>
            <a:tailEnd/>
          </a:ln>
          <a:effectLst>
            <a:outerShdw blurRad="50800" dist="38100" dir="2700000" algn="tl" rotWithShape="0">
              <a:srgbClr val="000000">
                <a:alpha val="43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0.7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907835" y="359535"/>
            <a:ext cx="5212080" cy="64516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zh-CN" sz="3600" b="1" dirty="0">
                <a:latin typeface="微软雅黑" panose="020B0503020204020204" pitchFamily="34" charset="-122"/>
                <a:ea typeface="微软雅黑" panose="020B0503020204020204" pitchFamily="34" charset="-122"/>
                <a:sym typeface="+mn-ea"/>
              </a:rPr>
              <a:t>习总书记强调和重视创新</a:t>
            </a:r>
            <a:endParaRPr lang="zh-CN" altLang="zh-CN" sz="36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7785" y="-31115"/>
            <a:ext cx="1435735" cy="1106805"/>
          </a:xfrm>
          <a:prstGeom prst="rect">
            <a:avLst/>
          </a:prstGeom>
        </p:spPr>
      </p:pic>
      <p:sp>
        <p:nvSpPr>
          <p:cNvPr id="10" name="文本框 9"/>
          <p:cNvSpPr txBox="1"/>
          <p:nvPr/>
        </p:nvSpPr>
        <p:spPr>
          <a:xfrm>
            <a:off x="1747348" y="1791238"/>
            <a:ext cx="4737012" cy="1841500"/>
          </a:xfrm>
          <a:prstGeom prst="rect">
            <a:avLst/>
          </a:prstGeom>
          <a:noFill/>
        </p:spPr>
        <p:txBody>
          <a:bodyPr wrap="square" rtlCol="0">
            <a:spAutoFit/>
          </a:bodyPr>
          <a:lstStyle/>
          <a:p>
            <a:pPr algn="just"/>
            <a:r>
              <a:rPr lang="zh-CN" altLang="en-US" sz="2800" b="1" dirty="0">
                <a:solidFill>
                  <a:srgbClr val="C00000"/>
                </a:solidFill>
                <a:latin typeface="微软雅黑" panose="020B0503020204020204" pitchFamily="34" charset="-122"/>
                <a:ea typeface="微软雅黑" panose="020B0503020204020204" pitchFamily="34" charset="-122"/>
              </a:rPr>
              <a:t>理念创新</a:t>
            </a:r>
            <a:r>
              <a:rPr lang="zh-CN" altLang="en-US" sz="2800" dirty="0">
                <a:latin typeface="微软雅黑" panose="020B0503020204020204" pitchFamily="34" charset="-122"/>
                <a:ea typeface="微软雅黑" panose="020B0503020204020204" pitchFamily="34" charset="-122"/>
              </a:rPr>
              <a:t>：</a:t>
            </a:r>
            <a:endParaRPr lang="en-US" altLang="zh-CN" sz="2800" dirty="0">
              <a:latin typeface="微软雅黑" panose="020B0503020204020204" pitchFamily="34" charset="-122"/>
              <a:ea typeface="微软雅黑" panose="020B0503020204020204" pitchFamily="34" charset="-122"/>
            </a:endParaRPr>
          </a:p>
          <a:p>
            <a:pPr algn="just">
              <a:lnSpc>
                <a:spcPct val="130000"/>
              </a:lnSpc>
            </a:pPr>
            <a:r>
              <a:rPr lang="zh-CN" altLang="zh-CN" sz="2200" dirty="0">
                <a:latin typeface="微软雅黑" panose="020B0503020204020204" pitchFamily="34" charset="-122"/>
                <a:ea typeface="微软雅黑" panose="020B0503020204020204" pitchFamily="34" charset="-122"/>
              </a:rPr>
              <a:t>要保持思想的敏锐性和开放度，勇于打破传统思维定势，努力以思想认识新飞跃打开工作新局面。</a:t>
            </a:r>
            <a:endParaRPr lang="zh-CN" altLang="en-US" sz="22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1448262" y="3766732"/>
            <a:ext cx="6677607" cy="1970405"/>
          </a:xfrm>
          <a:prstGeom prst="rect">
            <a:avLst/>
          </a:prstGeom>
          <a:noFill/>
        </p:spPr>
        <p:txBody>
          <a:bodyPr wrap="square" rtlCol="0">
            <a:spAutoFit/>
          </a:bodyPr>
          <a:lstStyle/>
          <a:p>
            <a:pPr algn="just">
              <a:lnSpc>
                <a:spcPct val="130000"/>
              </a:lnSpc>
            </a:pPr>
            <a:r>
              <a:rPr lang="zh-CN" altLang="en-US" sz="2800" b="1" dirty="0">
                <a:solidFill>
                  <a:srgbClr val="C00000"/>
                </a:solidFill>
                <a:latin typeface="微软雅黑" panose="020B0503020204020204" pitchFamily="34" charset="-122"/>
                <a:ea typeface="微软雅黑" panose="020B0503020204020204" pitchFamily="34" charset="-122"/>
              </a:rPr>
              <a:t>手段创新</a:t>
            </a:r>
            <a:r>
              <a:rPr lang="zh-CN" altLang="en-US" sz="28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要积极探索有利于破解工作难题的新举措新办法。特别是要适应社会信息化持续推进的新情况</a:t>
            </a:r>
            <a:r>
              <a:rPr lang="zh-CN" altLang="en-US"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加快传统媒体和新兴媒体融合发展</a:t>
            </a:r>
            <a:r>
              <a:rPr lang="zh-CN" altLang="en-US"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充分用新技术新应用创新媒体传播方式</a:t>
            </a:r>
            <a:r>
              <a:rPr lang="zh-CN" altLang="en-US"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占领信息传播制高点。</a:t>
            </a:r>
            <a:endParaRPr lang="zh-CN" altLang="en-US" sz="22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7396160" y="2011584"/>
            <a:ext cx="4156004" cy="1402080"/>
          </a:xfrm>
          <a:prstGeom prst="rect">
            <a:avLst/>
          </a:prstGeom>
          <a:noFill/>
        </p:spPr>
        <p:txBody>
          <a:bodyPr wrap="square" rtlCol="0">
            <a:spAutoFit/>
          </a:bodyPr>
          <a:lstStyle/>
          <a:p>
            <a:pPr algn="just"/>
            <a:r>
              <a:rPr lang="zh-CN" altLang="en-US" sz="2800" b="1" dirty="0">
                <a:solidFill>
                  <a:srgbClr val="C00000"/>
                </a:solidFill>
                <a:latin typeface="微软雅黑" panose="020B0503020204020204" pitchFamily="34" charset="-122"/>
                <a:ea typeface="微软雅黑" panose="020B0503020204020204" pitchFamily="34" charset="-122"/>
              </a:rPr>
              <a:t>基层工作创新</a:t>
            </a:r>
            <a:r>
              <a:rPr lang="zh-CN" altLang="en-US" sz="2800" dirty="0">
                <a:latin typeface="微软雅黑" panose="020B0503020204020204" pitchFamily="34" charset="-122"/>
                <a:ea typeface="微软雅黑" panose="020B0503020204020204" pitchFamily="34" charset="-122"/>
              </a:rPr>
              <a:t>：</a:t>
            </a:r>
            <a:endParaRPr lang="en-US" altLang="zh-CN" sz="2800" dirty="0">
              <a:latin typeface="微软雅黑" panose="020B0503020204020204" pitchFamily="34" charset="-122"/>
              <a:ea typeface="微软雅黑" panose="020B0503020204020204" pitchFamily="34" charset="-122"/>
            </a:endParaRPr>
          </a:p>
          <a:p>
            <a:pPr algn="just">
              <a:lnSpc>
                <a:spcPct val="130000"/>
              </a:lnSpc>
            </a:pPr>
            <a:r>
              <a:rPr lang="zh-CN" altLang="zh-CN" sz="2200" dirty="0">
                <a:latin typeface="微软雅黑" panose="020B0503020204020204" pitchFamily="34" charset="-122"/>
                <a:ea typeface="微软雅黑" panose="020B0503020204020204" pitchFamily="34" charset="-122"/>
              </a:rPr>
              <a:t>要把创新的重心放在基层一线，扎实做好抓基层、打基础的工作。</a:t>
            </a:r>
            <a:endParaRPr lang="zh-CN" altLang="en-US" sz="2200" dirty="0">
              <a:latin typeface="微软雅黑" panose="020B0503020204020204" pitchFamily="34" charset="-122"/>
              <a:ea typeface="微软雅黑" panose="020B0503020204020204" pitchFamily="34" charset="-122"/>
            </a:endParaRPr>
          </a:p>
        </p:txBody>
      </p:sp>
      <p:sp>
        <p:nvSpPr>
          <p:cNvPr id="13" name="KSO_Shape"/>
          <p:cNvSpPr>
            <a:spLocks noChangeAspect="1"/>
          </p:cNvSpPr>
          <p:nvPr/>
        </p:nvSpPr>
        <p:spPr bwMode="auto">
          <a:xfrm>
            <a:off x="860593" y="1609159"/>
            <a:ext cx="886754" cy="827637"/>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tx1">
              <a:lumMod val="75000"/>
              <a:lumOff val="2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4" name="KSO_Shape"/>
          <p:cNvSpPr>
            <a:spLocks noChangeAspect="1"/>
          </p:cNvSpPr>
          <p:nvPr/>
        </p:nvSpPr>
        <p:spPr bwMode="auto">
          <a:xfrm>
            <a:off x="6484544" y="1835745"/>
            <a:ext cx="911616" cy="625976"/>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C00000"/>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5" name="KSO_Shape"/>
          <p:cNvSpPr>
            <a:spLocks noChangeAspect="1"/>
          </p:cNvSpPr>
          <p:nvPr/>
        </p:nvSpPr>
        <p:spPr bwMode="auto">
          <a:xfrm>
            <a:off x="561589" y="3739324"/>
            <a:ext cx="886673" cy="639882"/>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tx1">
              <a:lumMod val="75000"/>
              <a:lumOff val="2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 name="KSO_Shape"/>
          <p:cNvSpPr>
            <a:spLocks noChangeAspect="1"/>
          </p:cNvSpPr>
          <p:nvPr/>
        </p:nvSpPr>
        <p:spPr bwMode="auto">
          <a:xfrm>
            <a:off x="861863" y="1637099"/>
            <a:ext cx="886754" cy="827637"/>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rgbClr val="C00000"/>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 name="KSO_Shape"/>
          <p:cNvSpPr>
            <a:spLocks noChangeAspect="1"/>
          </p:cNvSpPr>
          <p:nvPr/>
        </p:nvSpPr>
        <p:spPr bwMode="auto">
          <a:xfrm>
            <a:off x="562859" y="3767264"/>
            <a:ext cx="886673" cy="639882"/>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rgbClr val="C00000"/>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907835" y="359535"/>
            <a:ext cx="5212080" cy="64516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zh-CN" sz="3600" b="1" dirty="0">
                <a:latin typeface="微软雅黑" panose="020B0503020204020204" pitchFamily="34" charset="-122"/>
                <a:ea typeface="微软雅黑" panose="020B0503020204020204" pitchFamily="34" charset="-122"/>
                <a:sym typeface="+mn-ea"/>
              </a:rPr>
              <a:t>习总书记强调和重视创新</a:t>
            </a:r>
            <a:endParaRPr lang="zh-CN" altLang="zh-CN" sz="36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7785" y="-31115"/>
            <a:ext cx="1435735" cy="1106805"/>
          </a:xfrm>
          <a:prstGeom prst="rect">
            <a:avLst/>
          </a:prstGeom>
        </p:spPr>
      </p:pic>
      <p:pic>
        <p:nvPicPr>
          <p:cNvPr id="3" name="图片 2"/>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982"/>
          <a:stretch>
            <a:fillRect/>
          </a:stretch>
        </p:blipFill>
        <p:spPr>
          <a:xfrm>
            <a:off x="8033187" y="1963456"/>
            <a:ext cx="2879075" cy="2931418"/>
          </a:xfrm>
          <a:prstGeom prst="rect">
            <a:avLst/>
          </a:prstGeom>
        </p:spPr>
      </p:pic>
      <p:sp>
        <p:nvSpPr>
          <p:cNvPr id="5" name="文本框 4"/>
          <p:cNvSpPr txBox="1"/>
          <p:nvPr/>
        </p:nvSpPr>
        <p:spPr>
          <a:xfrm>
            <a:off x="1125855" y="1607721"/>
            <a:ext cx="5655213" cy="523220"/>
          </a:xfrm>
          <a:prstGeom prst="rect">
            <a:avLst/>
          </a:prstGeom>
          <a:noFill/>
        </p:spPr>
        <p:txBody>
          <a:bodyPr wrap="square" rtlCol="0">
            <a:spAutoFit/>
          </a:bodyPr>
          <a:lstStyle/>
          <a:p>
            <a:pPr marL="457200" indent="-457200">
              <a:buFont typeface="Wingdings" panose="05000000000000000000" pitchFamily="2" charset="2"/>
              <a:buChar char="l"/>
            </a:pPr>
            <a:r>
              <a:rPr lang="zh-CN" altLang="en-US" sz="2800" dirty="0">
                <a:solidFill>
                  <a:srgbClr val="C00000"/>
                </a:solidFill>
                <a:latin typeface="微软雅黑" panose="020B0503020204020204" pitchFamily="34" charset="-122"/>
                <a:ea typeface="微软雅黑" panose="020B0503020204020204" pitchFamily="34" charset="-122"/>
              </a:rPr>
              <a:t>俗话说：</a:t>
            </a:r>
            <a:r>
              <a:rPr lang="zh-CN" altLang="zh-CN" sz="2800" dirty="0">
                <a:solidFill>
                  <a:srgbClr val="C00000"/>
                </a:solidFill>
                <a:latin typeface="微软雅黑" panose="020B0503020204020204" pitchFamily="34" charset="-122"/>
                <a:ea typeface="微软雅黑" panose="020B0503020204020204" pitchFamily="34" charset="-122"/>
              </a:rPr>
              <a:t>基础不牢，地动山摇</a:t>
            </a:r>
            <a:r>
              <a:rPr lang="zh-CN" altLang="en-US" sz="2800" dirty="0">
                <a:solidFill>
                  <a:srgbClr val="C00000"/>
                </a:solidFill>
                <a:latin typeface="微软雅黑" panose="020B0503020204020204" pitchFamily="34" charset="-122"/>
                <a:ea typeface="微软雅黑" panose="020B0503020204020204" pitchFamily="34" charset="-122"/>
              </a:rPr>
              <a:t>。</a:t>
            </a:r>
          </a:p>
        </p:txBody>
      </p:sp>
      <p:sp>
        <p:nvSpPr>
          <p:cNvPr id="2" name="文本框 1"/>
          <p:cNvSpPr txBox="1"/>
          <p:nvPr/>
        </p:nvSpPr>
        <p:spPr>
          <a:xfrm>
            <a:off x="1561954" y="2150639"/>
            <a:ext cx="5642484" cy="972574"/>
          </a:xfrm>
          <a:prstGeom prst="rect">
            <a:avLst/>
          </a:prstGeom>
          <a:noFill/>
        </p:spPr>
        <p:txBody>
          <a:bodyPr wrap="square" rtlCol="0">
            <a:spAutoFit/>
          </a:bodyPr>
          <a:lstStyle/>
          <a:p>
            <a:pPr>
              <a:lnSpc>
                <a:spcPct val="130000"/>
              </a:lnSpc>
            </a:pPr>
            <a:r>
              <a:rPr lang="zh-CN" altLang="zh-CN" sz="2200" dirty="0">
                <a:latin typeface="微软雅黑" panose="020B0503020204020204" pitchFamily="34" charset="-122"/>
                <a:ea typeface="微软雅黑" panose="020B0503020204020204" pitchFamily="34" charset="-122"/>
              </a:rPr>
              <a:t>创新脱离了基础，不仅马克思理论创新实践的“创新”无从谈起，有时还会误入歧途。</a:t>
            </a:r>
            <a:endParaRPr lang="zh-CN" altLang="en-US" sz="2200"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125855" y="3374528"/>
            <a:ext cx="6710289" cy="1850390"/>
          </a:xfrm>
          <a:prstGeom prst="rect">
            <a:avLst/>
          </a:prstGeom>
          <a:noFill/>
        </p:spPr>
        <p:txBody>
          <a:bodyPr wrap="square" rtlCol="0">
            <a:spAutoFit/>
          </a:bodyPr>
          <a:lstStyle/>
          <a:p>
            <a:pPr marL="342900" indent="-342900">
              <a:lnSpc>
                <a:spcPct val="130000"/>
              </a:lnSpc>
              <a:buFont typeface="Wingdings" panose="05000000000000000000" pitchFamily="2" charset="2"/>
              <a:buChar char="Ø"/>
            </a:pPr>
            <a:r>
              <a:rPr lang="zh-CN" altLang="en-US" sz="2200" dirty="0">
                <a:latin typeface="微软雅黑" panose="020B0503020204020204" pitchFamily="34" charset="-122"/>
                <a:ea typeface="微软雅黑" panose="020B0503020204020204" pitchFamily="34" charset="-122"/>
              </a:rPr>
              <a:t>做宣传思想工作是为了</a:t>
            </a:r>
            <a:r>
              <a:rPr lang="zh-CN" altLang="en-US" sz="2200" b="1" dirty="0">
                <a:solidFill>
                  <a:srgbClr val="C00000"/>
                </a:solidFill>
                <a:latin typeface="微软雅黑" panose="020B0503020204020204" pitchFamily="34" charset="-122"/>
                <a:ea typeface="微软雅黑" panose="020B0503020204020204" pitchFamily="34" charset="-122"/>
              </a:rPr>
              <a:t>宣传群众、教育群众、引导群众、服务群众工作</a:t>
            </a:r>
            <a:r>
              <a:rPr lang="zh-CN" altLang="en-US" sz="2200" dirty="0">
                <a:latin typeface="微软雅黑" panose="020B0503020204020204" pitchFamily="34" charset="-122"/>
                <a:ea typeface="微软雅黑" panose="020B0503020204020204" pitchFamily="34" charset="-122"/>
              </a:rPr>
              <a:t>，而不是给领导、给上级看。</a:t>
            </a:r>
            <a:endParaRPr lang="en-US" altLang="zh-CN" sz="2200" dirty="0">
              <a:latin typeface="微软雅黑" panose="020B0503020204020204" pitchFamily="34" charset="-122"/>
              <a:ea typeface="微软雅黑" panose="020B0503020204020204" pitchFamily="34" charset="-122"/>
            </a:endParaRPr>
          </a:p>
          <a:p>
            <a:pPr marL="342900" indent="-342900">
              <a:lnSpc>
                <a:spcPct val="130000"/>
              </a:lnSpc>
              <a:buFont typeface="Wingdings" panose="05000000000000000000" pitchFamily="2" charset="2"/>
              <a:buChar char="Ø"/>
            </a:pPr>
            <a:r>
              <a:rPr lang="zh-CN" altLang="en-US" sz="2200" dirty="0">
                <a:latin typeface="微软雅黑" panose="020B0503020204020204" pitchFamily="34" charset="-122"/>
                <a:ea typeface="微软雅黑" panose="020B0503020204020204" pitchFamily="34" charset="-122"/>
              </a:rPr>
              <a:t>今天，不仅是宣传思想文化工作要创新，整个</a:t>
            </a:r>
            <a:r>
              <a:rPr lang="zh-CN" altLang="en-US" sz="2200" b="1" dirty="0">
                <a:solidFill>
                  <a:srgbClr val="C00000"/>
                </a:solidFill>
                <a:latin typeface="微软雅黑" panose="020B0503020204020204" pitchFamily="34" charset="-122"/>
                <a:ea typeface="微软雅黑" panose="020B0503020204020204" pitchFamily="34" charset="-122"/>
              </a:rPr>
              <a:t>理论工作、思想工作更要创新</a:t>
            </a:r>
            <a:r>
              <a:rPr lang="zh-CN" altLang="en-US" sz="2200" dirty="0">
                <a:solidFill>
                  <a:srgbClr val="C00000"/>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strVal val="#ppt_w*0.70"/>
                                          </p:val>
                                        </p:tav>
                                        <p:tav tm="100000">
                                          <p:val>
                                            <p:strVal val="#ppt_w"/>
                                          </p:val>
                                        </p:tav>
                                      </p:tavLst>
                                    </p:anim>
                                    <p:anim calcmode="lin" valueType="num">
                                      <p:cBhvr>
                                        <p:cTn id="24" dur="1000" fill="hold"/>
                                        <p:tgtEl>
                                          <p:spTgt spid="3"/>
                                        </p:tgtEl>
                                        <p:attrNameLst>
                                          <p:attrName>ppt_h</p:attrName>
                                        </p:attrNameLst>
                                      </p:cBhvr>
                                      <p:tavLst>
                                        <p:tav tm="0">
                                          <p:val>
                                            <p:strVal val="#ppt_h"/>
                                          </p:val>
                                        </p:tav>
                                        <p:tav tm="100000">
                                          <p:val>
                                            <p:strVal val="#ppt_h"/>
                                          </p:val>
                                        </p:tav>
                                      </p:tavLst>
                                    </p:anim>
                                    <p:animEffect transition="in" filter="fade">
                                      <p:cBhvr>
                                        <p:cTn id="2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04209"/>
            <a:ext cx="12192000" cy="3360572"/>
          </a:xfrm>
          <a:prstGeom prst="rect">
            <a:avLst/>
          </a:prstGeom>
        </p:spPr>
      </p:pic>
      <p:grpSp>
        <p:nvGrpSpPr>
          <p:cNvPr id="13" name="组合 12"/>
          <p:cNvGrpSpPr/>
          <p:nvPr/>
        </p:nvGrpSpPr>
        <p:grpSpPr>
          <a:xfrm>
            <a:off x="2727152" y="1486328"/>
            <a:ext cx="7170737" cy="3684588"/>
            <a:chOff x="3221817" y="1252648"/>
            <a:chExt cx="7170737" cy="3684588"/>
          </a:xfrm>
        </p:grpSpPr>
        <p:grpSp>
          <p:nvGrpSpPr>
            <p:cNvPr id="14" name="组合 13"/>
            <p:cNvGrpSpPr/>
            <p:nvPr/>
          </p:nvGrpSpPr>
          <p:grpSpPr>
            <a:xfrm>
              <a:off x="3320242" y="1454261"/>
              <a:ext cx="7072312" cy="3482975"/>
              <a:chOff x="1358950" y="1173758"/>
              <a:chExt cx="7072312" cy="3482975"/>
            </a:xfrm>
          </p:grpSpPr>
          <p:sp>
            <p:nvSpPr>
              <p:cNvPr id="21" name="Freeform 5"/>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Freeform 8"/>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FF0000"/>
              </a:solidFill>
              <a:ln>
                <a:noFill/>
              </a:ln>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15" name="Freeform 7"/>
            <p:cNvSpPr/>
            <p:nvPr/>
          </p:nvSpPr>
          <p:spPr bwMode="auto">
            <a:xfrm>
              <a:off x="3221817" y="125264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C81A20"/>
            </a:solidFill>
            <a:ln>
              <a:noFill/>
            </a:ln>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6" name="Freeform 9"/>
            <p:cNvSpPr>
              <a:spLocks noEditPoints="1"/>
            </p:cNvSpPr>
            <p:nvPr/>
          </p:nvSpPr>
          <p:spPr bwMode="auto">
            <a:xfrm>
              <a:off x="10114742" y="4683236"/>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7" name="TextBox 8"/>
            <p:cNvSpPr txBox="1"/>
            <p:nvPr/>
          </p:nvSpPr>
          <p:spPr>
            <a:xfrm>
              <a:off x="3831693" y="1417945"/>
              <a:ext cx="698793" cy="1322070"/>
            </a:xfrm>
            <a:prstGeom prst="rect">
              <a:avLst/>
            </a:prstGeom>
            <a:noFill/>
          </p:spPr>
          <p:txBody>
            <a:bodyPr wrap="square" rtlCol="0">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r>
                <a:rPr lang="en-US" altLang="zh-CN" sz="8000" b="1" dirty="0">
                  <a:solidFill>
                    <a:srgbClr val="F8F8F8"/>
                  </a:solidFill>
                  <a:latin typeface="微软雅黑" panose="020B0503020204020204" pitchFamily="34" charset="-122"/>
                  <a:ea typeface="微软雅黑" panose="020B0503020204020204" pitchFamily="34" charset="-122"/>
                </a:rPr>
                <a:t>4</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18" name="Rectangle 13"/>
            <p:cNvSpPr>
              <a:spLocks noChangeArrowheads="1"/>
            </p:cNvSpPr>
            <p:nvPr/>
          </p:nvSpPr>
          <p:spPr bwMode="auto">
            <a:xfrm>
              <a:off x="3312359" y="213331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a:buFontTx/>
                <a:buNone/>
              </a:pPr>
              <a:r>
                <a:rPr lang="zh-CN" altLang="zh-CN" sz="2300" dirty="0">
                  <a:solidFill>
                    <a:srgbClr val="FFFFFF"/>
                  </a:solidFill>
                  <a:latin typeface="微软雅黑" panose="020B0503020204020204" pitchFamily="34" charset="-122"/>
                  <a:ea typeface="微软雅黑" panose="020B0503020204020204" pitchFamily="34" charset="-122"/>
                </a:rPr>
                <a:t>Part</a:t>
              </a:r>
              <a:endParaRPr lang="zh-CN" altLang="zh-CN" dirty="0">
                <a:solidFill>
                  <a:srgbClr val="FEAE01"/>
                </a:solidFill>
                <a:latin typeface="微软雅黑" panose="020B0503020204020204" pitchFamily="34" charset="-122"/>
                <a:ea typeface="微软雅黑" panose="020B0503020204020204" pitchFamily="34" charset="-122"/>
              </a:endParaRPr>
            </a:p>
          </p:txBody>
        </p:sp>
        <p:sp>
          <p:nvSpPr>
            <p:cNvPr id="19" name="矩形 18"/>
            <p:cNvSpPr/>
            <p:nvPr/>
          </p:nvSpPr>
          <p:spPr>
            <a:xfrm>
              <a:off x="3411900" y="2993515"/>
              <a:ext cx="6888480" cy="156845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ctr">
                <a:defRPr/>
              </a:pPr>
              <a:r>
                <a:rPr lang="zh-CN" altLang="zh-CN" sz="4800" b="1" dirty="0">
                  <a:latin typeface="微软雅黑" panose="020B0503020204020204" pitchFamily="34" charset="-122"/>
                  <a:ea typeface="微软雅黑" panose="020B0503020204020204" pitchFamily="34" charset="-122"/>
                  <a:sym typeface="+mn-ea"/>
                </a:rPr>
                <a:t>如何更好地提高</a:t>
              </a:r>
            </a:p>
            <a:p>
              <a:pPr lvl="0" algn="ctr">
                <a:defRPr/>
              </a:pPr>
              <a:r>
                <a:rPr lang="zh-CN" altLang="zh-CN" sz="4800" b="1" dirty="0">
                  <a:latin typeface="微软雅黑" panose="020B0503020204020204" pitchFamily="34" charset="-122"/>
                  <a:ea typeface="微软雅黑" panose="020B0503020204020204" pitchFamily="34" charset="-122"/>
                  <a:sym typeface="+mn-ea"/>
                </a:rPr>
                <a:t>马克思主义创新思维能力</a:t>
              </a:r>
              <a:endParaRPr lang="zh-CN" altLang="zh-CN" sz="48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grpSp>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13985" y="739775"/>
            <a:ext cx="3226435" cy="248729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2" descr="C:\Users\PC\Desktop\聚焦两会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9190">
            <a:off x="10755641" y="146199"/>
            <a:ext cx="1141768" cy="81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7" name="组合 66"/>
          <p:cNvGrpSpPr/>
          <p:nvPr/>
        </p:nvGrpSpPr>
        <p:grpSpPr>
          <a:xfrm>
            <a:off x="1097676" y="1452148"/>
            <a:ext cx="1296144" cy="1224136"/>
            <a:chOff x="1909217" y="1491630"/>
            <a:chExt cx="1296144" cy="1224136"/>
          </a:xfrm>
        </p:grpSpPr>
        <p:grpSp>
          <p:nvGrpSpPr>
            <p:cNvPr id="68" name="组合 67"/>
            <p:cNvGrpSpPr/>
            <p:nvPr userDrawn="1"/>
          </p:nvGrpSpPr>
          <p:grpSpPr>
            <a:xfrm>
              <a:off x="1909217" y="1491630"/>
              <a:ext cx="1296144" cy="1224136"/>
              <a:chOff x="2123728" y="1779662"/>
              <a:chExt cx="1296144" cy="1224136"/>
            </a:xfrm>
          </p:grpSpPr>
          <p:sp>
            <p:nvSpPr>
              <p:cNvPr id="70" name="矩形 69"/>
              <p:cNvSpPr/>
              <p:nvPr userDrawn="1"/>
            </p:nvSpPr>
            <p:spPr>
              <a:xfrm>
                <a:off x="2123728" y="1779662"/>
                <a:ext cx="1296144" cy="1224136"/>
              </a:xfrm>
              <a:prstGeom prst="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1" name="直接连接符 70"/>
              <p:cNvCxnSpPr>
                <a:stCxn id="70" idx="1"/>
                <a:endCxn id="70" idx="3"/>
              </p:cNvCxnSpPr>
              <p:nvPr userDrawn="1"/>
            </p:nvCxnSpPr>
            <p:spPr>
              <a:xfrm>
                <a:off x="2123728" y="2391730"/>
                <a:ext cx="1296144"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70" idx="0"/>
                <a:endCxn id="70" idx="2"/>
              </p:cNvCxnSpPr>
              <p:nvPr userDrawn="1"/>
            </p:nvCxnSpPr>
            <p:spPr>
              <a:xfrm>
                <a:off x="2771800" y="1779662"/>
                <a:ext cx="0" cy="122413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69" name="矩形 68"/>
            <p:cNvSpPr/>
            <p:nvPr userDrawn="1"/>
          </p:nvSpPr>
          <p:spPr>
            <a:xfrm>
              <a:off x="2123728" y="1637620"/>
              <a:ext cx="845468" cy="101566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6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anose="020B0503020204020204" pitchFamily="34" charset="-122"/>
                  <a:ea typeface="微软雅黑" panose="020B0503020204020204" pitchFamily="34" charset="-122"/>
                </a:rPr>
                <a:t>目</a:t>
              </a:r>
            </a:p>
          </p:txBody>
        </p:sp>
      </p:grpSp>
      <p:grpSp>
        <p:nvGrpSpPr>
          <p:cNvPr id="73" name="组合 72"/>
          <p:cNvGrpSpPr/>
          <p:nvPr/>
        </p:nvGrpSpPr>
        <p:grpSpPr>
          <a:xfrm>
            <a:off x="1078250" y="2983548"/>
            <a:ext cx="1296144" cy="1224136"/>
            <a:chOff x="3277369" y="1491630"/>
            <a:chExt cx="1296144" cy="1224136"/>
          </a:xfrm>
        </p:grpSpPr>
        <p:grpSp>
          <p:nvGrpSpPr>
            <p:cNvPr id="74" name="组合 73"/>
            <p:cNvGrpSpPr/>
            <p:nvPr userDrawn="1"/>
          </p:nvGrpSpPr>
          <p:grpSpPr>
            <a:xfrm>
              <a:off x="3277369" y="1491630"/>
              <a:ext cx="1296144" cy="1224136"/>
              <a:chOff x="2123728" y="1779662"/>
              <a:chExt cx="1296144" cy="1224136"/>
            </a:xfrm>
          </p:grpSpPr>
          <p:sp>
            <p:nvSpPr>
              <p:cNvPr id="76" name="矩形 75"/>
              <p:cNvSpPr/>
              <p:nvPr userDrawn="1"/>
            </p:nvSpPr>
            <p:spPr>
              <a:xfrm>
                <a:off x="2123728" y="1779662"/>
                <a:ext cx="1296144" cy="1224136"/>
              </a:xfrm>
              <a:prstGeom prst="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7" name="直接连接符 76"/>
              <p:cNvCxnSpPr>
                <a:stCxn id="76" idx="1"/>
                <a:endCxn id="76" idx="3"/>
              </p:cNvCxnSpPr>
              <p:nvPr userDrawn="1"/>
            </p:nvCxnSpPr>
            <p:spPr>
              <a:xfrm>
                <a:off x="2123728" y="2391730"/>
                <a:ext cx="1296144"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a:stCxn id="76" idx="0"/>
                <a:endCxn id="76" idx="2"/>
              </p:cNvCxnSpPr>
              <p:nvPr userDrawn="1"/>
            </p:nvCxnSpPr>
            <p:spPr>
              <a:xfrm>
                <a:off x="2771800" y="1779662"/>
                <a:ext cx="0" cy="122413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5" name="矩形 74"/>
            <p:cNvSpPr/>
            <p:nvPr userDrawn="1"/>
          </p:nvSpPr>
          <p:spPr>
            <a:xfrm>
              <a:off x="3501194" y="1628095"/>
              <a:ext cx="845468" cy="101566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6000" b="1" dirty="0">
                  <a:gradFill>
                    <a:gsLst>
                      <a:gs pos="0">
                        <a:srgbClr val="C00000"/>
                      </a:gs>
                      <a:gs pos="100000">
                        <a:srgbClr val="FF0000"/>
                      </a:gs>
                    </a:gsLst>
                    <a:lin ang="5400000" scaled="0"/>
                  </a:gradFill>
                  <a:effectLst/>
                  <a:latin typeface="微软雅黑" panose="020B0503020204020204" pitchFamily="34" charset="-122"/>
                  <a:ea typeface="微软雅黑" panose="020B0503020204020204" pitchFamily="34" charset="-122"/>
                </a:rPr>
                <a:t>录</a:t>
              </a:r>
            </a:p>
          </p:txBody>
        </p:sp>
      </p:grpSp>
      <p:pic>
        <p:nvPicPr>
          <p:cNvPr id="36" name="图片 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04209"/>
            <a:ext cx="12192000" cy="3360572"/>
          </a:xfrm>
          <a:prstGeom prst="rect">
            <a:avLst/>
          </a:prstGeom>
        </p:spPr>
      </p:pic>
      <p:grpSp>
        <p:nvGrpSpPr>
          <p:cNvPr id="37" name="组合 36"/>
          <p:cNvGrpSpPr/>
          <p:nvPr/>
        </p:nvGrpSpPr>
        <p:grpSpPr>
          <a:xfrm>
            <a:off x="3727450" y="1468755"/>
            <a:ext cx="5693410" cy="635000"/>
            <a:chOff x="3984505" y="843558"/>
            <a:chExt cx="5136394" cy="635196"/>
          </a:xfrm>
        </p:grpSpPr>
        <p:sp>
          <p:nvSpPr>
            <p:cNvPr id="38" name="圆角矩形​​ 10"/>
            <p:cNvSpPr>
              <a:spLocks noChangeArrowheads="1"/>
            </p:cNvSpPr>
            <p:nvPr/>
          </p:nvSpPr>
          <p:spPr bwMode="auto">
            <a:xfrm>
              <a:off x="3984505" y="843558"/>
              <a:ext cx="635840" cy="635196"/>
            </a:xfrm>
            <a:prstGeom prst="roundRect">
              <a:avLst>
                <a:gd name="adj" fmla="val 16667"/>
              </a:avLst>
            </a:prstGeom>
            <a:solidFill>
              <a:srgbClr val="C00000"/>
            </a:solidFill>
            <a:ln w="25400" algn="ctr">
              <a:gradFill>
                <a:gsLst>
                  <a:gs pos="0">
                    <a:srgbClr val="C00000"/>
                  </a:gs>
                  <a:gs pos="50000">
                    <a:srgbClr val="FFC000"/>
                  </a:gs>
                  <a:gs pos="100000">
                    <a:srgbClr val="FF0000"/>
                  </a:gs>
                </a:gsLst>
                <a:lin ang="5400000" scaled="0"/>
              </a:grad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rPr>
                <a:t>1</a:t>
              </a:r>
              <a:endParaRPr kumimoji="0" lang="zh-CN" altLang="en-US"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9" name="圆角矩形​​ 10"/>
            <p:cNvSpPr>
              <a:spLocks noChangeArrowheads="1"/>
            </p:cNvSpPr>
            <p:nvPr/>
          </p:nvSpPr>
          <p:spPr bwMode="auto">
            <a:xfrm>
              <a:off x="4852050" y="852074"/>
              <a:ext cx="4268849" cy="599384"/>
            </a:xfrm>
            <a:prstGeom prst="roundRect">
              <a:avLst>
                <a:gd name="adj" fmla="val 16667"/>
              </a:avLst>
            </a:prstGeom>
            <a:solidFill>
              <a:schemeClr val="accent6">
                <a:lumMod val="20000"/>
                <a:lumOff val="80000"/>
                <a:alpha val="0"/>
              </a:schemeClr>
            </a:solidFill>
            <a:ln w="25400" algn="ctr">
              <a:gradFill>
                <a:gsLst>
                  <a:gs pos="0">
                    <a:srgbClr val="C00000"/>
                  </a:gs>
                  <a:gs pos="50000">
                    <a:srgbClr val="FFC000"/>
                  </a:gs>
                  <a:gs pos="100000">
                    <a:srgbClr val="FF0000"/>
                  </a:gs>
                </a:gsLst>
                <a:lin ang="5400000" scaled="0"/>
              </a:grad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1" name="TextBox 10"/>
            <p:cNvSpPr txBox="1"/>
            <p:nvPr/>
          </p:nvSpPr>
          <p:spPr bwMode="auto">
            <a:xfrm>
              <a:off x="5879140" y="852603"/>
              <a:ext cx="2214880" cy="5837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kumimoji="0" lang="zh-CN" altLang="en-US" sz="3200" b="1" i="0" u="none" strike="noStrike" kern="0" cap="none" spc="0" normalizeH="0" baseline="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rPr>
                <a:t>马克思简介</a:t>
              </a:r>
            </a:p>
          </p:txBody>
        </p:sp>
      </p:grpSp>
      <p:grpSp>
        <p:nvGrpSpPr>
          <p:cNvPr id="42" name="组合 41"/>
          <p:cNvGrpSpPr/>
          <p:nvPr/>
        </p:nvGrpSpPr>
        <p:grpSpPr>
          <a:xfrm>
            <a:off x="3725545" y="2446655"/>
            <a:ext cx="5957570" cy="635000"/>
            <a:chOff x="3984505" y="843558"/>
            <a:chExt cx="5375244" cy="635196"/>
          </a:xfrm>
        </p:grpSpPr>
        <p:sp>
          <p:nvSpPr>
            <p:cNvPr id="43" name="圆角矩形​​ 10"/>
            <p:cNvSpPr>
              <a:spLocks noChangeArrowheads="1"/>
            </p:cNvSpPr>
            <p:nvPr/>
          </p:nvSpPr>
          <p:spPr bwMode="auto">
            <a:xfrm>
              <a:off x="3984505" y="843558"/>
              <a:ext cx="635840" cy="635196"/>
            </a:xfrm>
            <a:prstGeom prst="roundRect">
              <a:avLst>
                <a:gd name="adj" fmla="val 16667"/>
              </a:avLst>
            </a:prstGeom>
            <a:solidFill>
              <a:srgbClr val="C00000"/>
            </a:solidFill>
            <a:ln w="25400" algn="ctr">
              <a:gradFill>
                <a:gsLst>
                  <a:gs pos="0">
                    <a:srgbClr val="C00000"/>
                  </a:gs>
                  <a:gs pos="50000">
                    <a:srgbClr val="FFC000"/>
                  </a:gs>
                  <a:gs pos="100000">
                    <a:srgbClr val="FF0000"/>
                  </a:gs>
                </a:gsLst>
                <a:lin ang="5400000" scaled="0"/>
              </a:grad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rPr>
                <a:t>2</a:t>
              </a:r>
              <a:endParaRPr kumimoji="0" lang="zh-CN" altLang="en-US"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4" name="圆角矩形​​ 10"/>
            <p:cNvSpPr>
              <a:spLocks noChangeArrowheads="1"/>
            </p:cNvSpPr>
            <p:nvPr/>
          </p:nvSpPr>
          <p:spPr bwMode="auto">
            <a:xfrm>
              <a:off x="4852050" y="852074"/>
              <a:ext cx="4268849" cy="599384"/>
            </a:xfrm>
            <a:prstGeom prst="roundRect">
              <a:avLst>
                <a:gd name="adj" fmla="val 16667"/>
              </a:avLst>
            </a:prstGeom>
            <a:solidFill>
              <a:schemeClr val="accent6">
                <a:lumMod val="20000"/>
                <a:lumOff val="80000"/>
                <a:alpha val="0"/>
              </a:schemeClr>
            </a:solidFill>
            <a:ln w="25400" algn="ctr">
              <a:gradFill>
                <a:gsLst>
                  <a:gs pos="0">
                    <a:srgbClr val="C00000"/>
                  </a:gs>
                  <a:gs pos="50000">
                    <a:srgbClr val="FFC000"/>
                  </a:gs>
                  <a:gs pos="100000">
                    <a:srgbClr val="FF0000"/>
                  </a:gs>
                </a:gsLst>
                <a:lin ang="5400000" scaled="0"/>
              </a:grad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5" name="TextBox 10"/>
            <p:cNvSpPr txBox="1"/>
            <p:nvPr/>
          </p:nvSpPr>
          <p:spPr bwMode="auto">
            <a:xfrm>
              <a:off x="4858869" y="982769"/>
              <a:ext cx="4500880" cy="39890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b="1" dirty="0">
                  <a:solidFill>
                    <a:schemeClr val="tx1"/>
                  </a:solidFill>
                  <a:latin typeface="微软雅黑" panose="020B0503020204020204" pitchFamily="34" charset="-122"/>
                  <a:ea typeface="微软雅黑" panose="020B0503020204020204" pitchFamily="34" charset="-122"/>
                  <a:sym typeface="+mn-ea"/>
                </a:rPr>
                <a:t>马克思主义发展史本身就是一部创新史</a:t>
              </a:r>
              <a:endParaRPr kumimoji="0" lang="zh-CN" altLang="en-US" sz="2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mn-ea"/>
              </a:endParaRPr>
            </a:p>
          </p:txBody>
        </p:sp>
      </p:grpSp>
      <p:grpSp>
        <p:nvGrpSpPr>
          <p:cNvPr id="46" name="组合 45"/>
          <p:cNvGrpSpPr/>
          <p:nvPr/>
        </p:nvGrpSpPr>
        <p:grpSpPr>
          <a:xfrm>
            <a:off x="3727450" y="3423920"/>
            <a:ext cx="6051550" cy="635000"/>
            <a:chOff x="3984505" y="843558"/>
            <a:chExt cx="5460137" cy="635196"/>
          </a:xfrm>
        </p:grpSpPr>
        <p:sp>
          <p:nvSpPr>
            <p:cNvPr id="47" name="圆角矩形​​ 10"/>
            <p:cNvSpPr>
              <a:spLocks noChangeArrowheads="1"/>
            </p:cNvSpPr>
            <p:nvPr/>
          </p:nvSpPr>
          <p:spPr bwMode="auto">
            <a:xfrm>
              <a:off x="3984505" y="843558"/>
              <a:ext cx="635840" cy="635196"/>
            </a:xfrm>
            <a:prstGeom prst="roundRect">
              <a:avLst>
                <a:gd name="adj" fmla="val 16667"/>
              </a:avLst>
            </a:prstGeom>
            <a:solidFill>
              <a:srgbClr val="C00000"/>
            </a:solidFill>
            <a:ln w="25400" algn="ctr">
              <a:gradFill>
                <a:gsLst>
                  <a:gs pos="0">
                    <a:srgbClr val="C00000"/>
                  </a:gs>
                  <a:gs pos="50000">
                    <a:srgbClr val="FFC000"/>
                  </a:gs>
                  <a:gs pos="100000">
                    <a:srgbClr val="FF0000"/>
                  </a:gs>
                </a:gsLst>
                <a:lin ang="5400000" scaled="0"/>
              </a:grad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rPr>
                <a:t>3</a:t>
              </a:r>
              <a:endParaRPr kumimoji="0" lang="zh-CN" altLang="en-US"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8" name="圆角矩形​​ 10"/>
            <p:cNvSpPr>
              <a:spLocks noChangeArrowheads="1"/>
            </p:cNvSpPr>
            <p:nvPr/>
          </p:nvSpPr>
          <p:spPr bwMode="auto">
            <a:xfrm>
              <a:off x="4852050" y="852074"/>
              <a:ext cx="4268849" cy="599384"/>
            </a:xfrm>
            <a:prstGeom prst="roundRect">
              <a:avLst>
                <a:gd name="adj" fmla="val 16667"/>
              </a:avLst>
            </a:prstGeom>
            <a:solidFill>
              <a:schemeClr val="accent6">
                <a:lumMod val="20000"/>
                <a:lumOff val="80000"/>
                <a:alpha val="0"/>
              </a:schemeClr>
            </a:solidFill>
            <a:ln w="25400" algn="ctr">
              <a:gradFill>
                <a:gsLst>
                  <a:gs pos="0">
                    <a:srgbClr val="C00000"/>
                  </a:gs>
                  <a:gs pos="50000">
                    <a:srgbClr val="FFC000"/>
                  </a:gs>
                  <a:gs pos="100000">
                    <a:srgbClr val="FF0000"/>
                  </a:gs>
                </a:gsLst>
                <a:lin ang="5400000" scaled="0"/>
              </a:grad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9" name="TextBox 10"/>
            <p:cNvSpPr txBox="1"/>
            <p:nvPr/>
          </p:nvSpPr>
          <p:spPr bwMode="auto">
            <a:xfrm>
              <a:off x="4943762" y="923719"/>
              <a:ext cx="4500880" cy="39890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defRPr/>
              </a:pPr>
              <a:r>
                <a:rPr lang="zh-CN" altLang="zh-CN" sz="2000" b="1" dirty="0">
                  <a:solidFill>
                    <a:schemeClr val="tx1"/>
                  </a:solidFill>
                  <a:latin typeface="微软雅黑" panose="020B0503020204020204" pitchFamily="34" charset="-122"/>
                  <a:ea typeface="微软雅黑" panose="020B0503020204020204" pitchFamily="34" charset="-122"/>
                  <a:sym typeface="+mn-ea"/>
                </a:rPr>
                <a:t>习总书记是怎么特别强调和重视创新的</a:t>
              </a:r>
              <a:endParaRPr kumimoji="0" lang="zh-CN" altLang="zh-CN" sz="2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mn-ea"/>
              </a:endParaRPr>
            </a:p>
          </p:txBody>
        </p:sp>
      </p:grpSp>
      <p:grpSp>
        <p:nvGrpSpPr>
          <p:cNvPr id="50" name="组合 49"/>
          <p:cNvGrpSpPr/>
          <p:nvPr/>
        </p:nvGrpSpPr>
        <p:grpSpPr>
          <a:xfrm>
            <a:off x="3727450" y="4401185"/>
            <a:ext cx="6238875" cy="635000"/>
            <a:chOff x="3984505" y="843558"/>
            <a:chExt cx="5622565" cy="635196"/>
          </a:xfrm>
        </p:grpSpPr>
        <p:sp>
          <p:nvSpPr>
            <p:cNvPr id="51" name="圆角矩形​​ 10"/>
            <p:cNvSpPr>
              <a:spLocks noChangeArrowheads="1"/>
            </p:cNvSpPr>
            <p:nvPr/>
          </p:nvSpPr>
          <p:spPr bwMode="auto">
            <a:xfrm>
              <a:off x="3984505" y="843558"/>
              <a:ext cx="635840" cy="635196"/>
            </a:xfrm>
            <a:prstGeom prst="roundRect">
              <a:avLst>
                <a:gd name="adj" fmla="val 16667"/>
              </a:avLst>
            </a:prstGeom>
            <a:solidFill>
              <a:srgbClr val="C00000"/>
            </a:solidFill>
            <a:ln w="25400" algn="ctr">
              <a:gradFill>
                <a:gsLst>
                  <a:gs pos="0">
                    <a:srgbClr val="C00000"/>
                  </a:gs>
                  <a:gs pos="50000">
                    <a:srgbClr val="FFC000"/>
                  </a:gs>
                  <a:gs pos="100000">
                    <a:srgbClr val="FF0000"/>
                  </a:gs>
                </a:gsLst>
                <a:lin ang="5400000" scaled="0"/>
              </a:grad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rPr>
                <a:t>4</a:t>
              </a:r>
              <a:endParaRPr kumimoji="0" lang="zh-CN" altLang="en-US"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2" name="圆角矩形​​ 10"/>
            <p:cNvSpPr>
              <a:spLocks noChangeArrowheads="1"/>
            </p:cNvSpPr>
            <p:nvPr/>
          </p:nvSpPr>
          <p:spPr bwMode="auto">
            <a:xfrm>
              <a:off x="4852050" y="852074"/>
              <a:ext cx="4268849" cy="599384"/>
            </a:xfrm>
            <a:prstGeom prst="roundRect">
              <a:avLst>
                <a:gd name="adj" fmla="val 16667"/>
              </a:avLst>
            </a:prstGeom>
            <a:solidFill>
              <a:schemeClr val="accent6">
                <a:lumMod val="20000"/>
                <a:lumOff val="80000"/>
                <a:alpha val="0"/>
              </a:schemeClr>
            </a:solidFill>
            <a:ln w="25400" algn="ctr">
              <a:gradFill>
                <a:gsLst>
                  <a:gs pos="0">
                    <a:srgbClr val="C00000"/>
                  </a:gs>
                  <a:gs pos="50000">
                    <a:srgbClr val="FFC000"/>
                  </a:gs>
                  <a:gs pos="100000">
                    <a:srgbClr val="FF0000"/>
                  </a:gs>
                </a:gsLst>
                <a:lin ang="5400000" scaled="0"/>
              </a:grad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3" name="TextBox 10"/>
            <p:cNvSpPr txBox="1"/>
            <p:nvPr/>
          </p:nvSpPr>
          <p:spPr bwMode="auto">
            <a:xfrm>
              <a:off x="4852190" y="961830"/>
              <a:ext cx="4754880" cy="39890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defRPr/>
              </a:pPr>
              <a:r>
                <a:rPr lang="zh-CN" altLang="zh-CN" sz="2000" b="1" dirty="0">
                  <a:solidFill>
                    <a:schemeClr val="tx1"/>
                  </a:solidFill>
                  <a:latin typeface="微软雅黑" panose="020B0503020204020204" pitchFamily="34" charset="-122"/>
                  <a:ea typeface="微软雅黑" panose="020B0503020204020204" pitchFamily="34" charset="-122"/>
                  <a:sym typeface="+mn-ea"/>
                </a:rPr>
                <a:t>如何更好地提高马克思主义创新思维能力</a:t>
              </a:r>
              <a:endParaRPr kumimoji="0" lang="zh-CN" altLang="zh-CN" sz="2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907835" y="359535"/>
            <a:ext cx="5212080" cy="64516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zh-CN" sz="3600" b="1" dirty="0">
                <a:latin typeface="微软雅黑" panose="020B0503020204020204" pitchFamily="34" charset="-122"/>
                <a:ea typeface="微软雅黑" panose="020B0503020204020204" pitchFamily="34" charset="-122"/>
                <a:sym typeface="+mn-ea"/>
              </a:rPr>
              <a:t>马克思主义创新思维能力</a:t>
            </a:r>
            <a:endParaRPr lang="zh-CN" altLang="zh-CN" sz="36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7785" y="-31115"/>
            <a:ext cx="1435735" cy="1106805"/>
          </a:xfrm>
          <a:prstGeom prst="rect">
            <a:avLst/>
          </a:prstGeom>
        </p:spPr>
      </p:pic>
      <p:sp>
        <p:nvSpPr>
          <p:cNvPr id="11" name="文本框 10"/>
          <p:cNvSpPr txBox="1"/>
          <p:nvPr/>
        </p:nvSpPr>
        <p:spPr>
          <a:xfrm>
            <a:off x="562123" y="2172795"/>
            <a:ext cx="5776371" cy="2630170"/>
          </a:xfrm>
          <a:prstGeom prst="rect">
            <a:avLst/>
          </a:prstGeom>
          <a:noFill/>
        </p:spPr>
        <p:txBody>
          <a:bodyPr wrap="square" rtlCol="0">
            <a:spAutoFit/>
          </a:bodyPr>
          <a:lstStyle/>
          <a:p>
            <a:pPr algn="just">
              <a:lnSpc>
                <a:spcPct val="150000"/>
              </a:lnSpc>
            </a:pPr>
            <a:r>
              <a:rPr lang="en-US" altLang="zh-CN" sz="2200" b="1" dirty="0">
                <a:solidFill>
                  <a:srgbClr val="C00000"/>
                </a:solidFill>
                <a:latin typeface="微软雅黑" panose="020B0503020204020204" pitchFamily="34" charset="-122"/>
                <a:ea typeface="微软雅黑" panose="020B0503020204020204" pitchFamily="34" charset="-122"/>
              </a:rPr>
              <a:t>      </a:t>
            </a:r>
            <a:r>
              <a:rPr lang="zh-CN" altLang="en-US" sz="2200" b="1" dirty="0">
                <a:solidFill>
                  <a:srgbClr val="C00000"/>
                </a:solidFill>
                <a:latin typeface="微软雅黑" panose="020B0503020204020204" pitchFamily="34" charset="-122"/>
                <a:ea typeface="微软雅黑" panose="020B0503020204020204" pitchFamily="34" charset="-122"/>
              </a:rPr>
              <a:t>发展和创新是哲学社会科学的本质和生命力所在，也是马克思主义的内在要求。</a:t>
            </a:r>
            <a:r>
              <a:rPr lang="zh-CN" altLang="en-US" sz="2200" dirty="0">
                <a:latin typeface="微软雅黑" panose="020B0503020204020204" pitchFamily="34" charset="-122"/>
                <a:ea typeface="微软雅黑" panose="020B0503020204020204" pitchFamily="34" charset="-122"/>
              </a:rPr>
              <a:t>坚持理论创新是马克思主义政党持续发展的内生动力。中国共产党</a:t>
            </a:r>
            <a:r>
              <a:rPr lang="en-US" altLang="zh-CN" sz="2200" dirty="0">
                <a:latin typeface="微软雅黑" panose="020B0503020204020204" pitchFamily="34" charset="-122"/>
                <a:ea typeface="微软雅黑" panose="020B0503020204020204" pitchFamily="34" charset="-122"/>
              </a:rPr>
              <a:t>90</a:t>
            </a:r>
            <a:r>
              <a:rPr lang="zh-CN" altLang="en-US" sz="2200" dirty="0">
                <a:latin typeface="微软雅黑" panose="020B0503020204020204" pitchFamily="34" charset="-122"/>
                <a:ea typeface="微软雅黑" panose="020B0503020204020204" pitchFamily="34" charset="-122"/>
              </a:rPr>
              <a:t>多年来，之所以可以走过很多艰难险阻，跨越很多险滩，就是靠不断的创新</a:t>
            </a:r>
            <a:r>
              <a:rPr lang="zh-CN" altLang="en-US" sz="2200" dirty="0">
                <a:latin typeface="方正中等线简体" panose="02010601030101010101" pitchFamily="2" charset="-122"/>
                <a:ea typeface="方正中等线简体" panose="02010601030101010101" pitchFamily="2" charset="-122"/>
              </a:rPr>
              <a:t>。</a:t>
            </a:r>
          </a:p>
        </p:txBody>
      </p:sp>
      <p:pic>
        <p:nvPicPr>
          <p:cNvPr id="6" name="图片 5"/>
          <p:cNvPicPr>
            <a:picLocks noChangeAspect="1"/>
          </p:cNvPicPr>
          <p:nvPr/>
        </p:nvPicPr>
        <p:blipFill>
          <a:blip r:embed="rId4"/>
          <a:srcRect b="9011"/>
          <a:stretch>
            <a:fillRect/>
          </a:stretch>
        </p:blipFill>
        <p:spPr>
          <a:xfrm>
            <a:off x="6565265" y="1582420"/>
            <a:ext cx="4996815" cy="38106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907835" y="359535"/>
            <a:ext cx="5212080" cy="64516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zh-CN" sz="3600" b="1" dirty="0">
                <a:latin typeface="微软雅黑" panose="020B0503020204020204" pitchFamily="34" charset="-122"/>
                <a:ea typeface="微软雅黑" panose="020B0503020204020204" pitchFamily="34" charset="-122"/>
                <a:sym typeface="+mn-ea"/>
              </a:rPr>
              <a:t>马克思主义创新思维能力</a:t>
            </a:r>
            <a:endParaRPr lang="zh-CN" altLang="zh-CN" sz="36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597785" y="-31115"/>
            <a:ext cx="1435735" cy="1106805"/>
          </a:xfrm>
          <a:prstGeom prst="rect">
            <a:avLst/>
          </a:prstGeom>
        </p:spPr>
      </p:pic>
      <p:sp>
        <p:nvSpPr>
          <p:cNvPr id="3" name="MH_Other_1"/>
          <p:cNvSpPr/>
          <p:nvPr>
            <p:custDataLst>
              <p:tags r:id="rId1"/>
            </p:custDataLst>
          </p:nvPr>
        </p:nvSpPr>
        <p:spPr bwMode="auto">
          <a:xfrm>
            <a:off x="1889251" y="2538506"/>
            <a:ext cx="1619251" cy="814387"/>
          </a:xfrm>
          <a:custGeom>
            <a:avLst/>
            <a:gdLst/>
            <a:ahLst/>
            <a:cxnLst/>
            <a:rect l="l" t="t" r="r" b="b"/>
            <a:pathLst>
              <a:path w="2160000" h="1084663">
                <a:moveTo>
                  <a:pt x="1080000" y="0"/>
                </a:moveTo>
                <a:cubicBezTo>
                  <a:pt x="1676468" y="0"/>
                  <a:pt x="2160000" y="483532"/>
                  <a:pt x="2160000" y="1080000"/>
                </a:cubicBezTo>
                <a:lnTo>
                  <a:pt x="2159765" y="1084663"/>
                </a:lnTo>
                <a:lnTo>
                  <a:pt x="1619530" y="1084663"/>
                </a:lnTo>
                <a:cubicBezTo>
                  <a:pt x="1619994" y="1083113"/>
                  <a:pt x="1620000" y="1081557"/>
                  <a:pt x="1620000" y="1080000"/>
                </a:cubicBezTo>
                <a:cubicBezTo>
                  <a:pt x="1620000" y="781766"/>
                  <a:pt x="1378234" y="540000"/>
                  <a:pt x="1080000" y="540000"/>
                </a:cubicBezTo>
                <a:cubicBezTo>
                  <a:pt x="781766" y="540000"/>
                  <a:pt x="540000" y="781766"/>
                  <a:pt x="540000" y="1080000"/>
                </a:cubicBezTo>
                <a:lnTo>
                  <a:pt x="540470" y="1084663"/>
                </a:lnTo>
                <a:lnTo>
                  <a:pt x="236" y="1084663"/>
                </a:lnTo>
                <a:cubicBezTo>
                  <a:pt x="3" y="1083110"/>
                  <a:pt x="0" y="1081556"/>
                  <a:pt x="0" y="1080000"/>
                </a:cubicBezTo>
                <a:cubicBezTo>
                  <a:pt x="0" y="483532"/>
                  <a:pt x="483532" y="0"/>
                  <a:pt x="1080000" y="0"/>
                </a:cubicBezTo>
                <a:close/>
              </a:path>
            </a:pathLst>
          </a:custGeom>
          <a:solidFill>
            <a:srgbClr val="C00000"/>
          </a:solidFill>
          <a:ln w="12700" cap="flat" cmpd="sng" algn="ctr">
            <a:noFill/>
            <a:prstDash val="solid"/>
            <a:miter lim="800000"/>
          </a:ln>
          <a:effectLst/>
        </p:spPr>
        <p:txBody>
          <a:bodyPr lIns="0" rIns="0" anchor="ctr"/>
          <a:lstStyle/>
          <a:p>
            <a:pPr marL="137160" indent="-137160">
              <a:lnSpc>
                <a:spcPct val="120000"/>
              </a:lnSpc>
              <a:spcBef>
                <a:spcPts val="450"/>
              </a:spcBef>
              <a:spcAft>
                <a:spcPts val="450"/>
              </a:spcAft>
              <a:buFont typeface="Arial" panose="020B0604020202020204" pitchFamily="34" charset="0"/>
              <a:buChar char="•"/>
            </a:pPr>
            <a:endParaRPr lang="zh-CN" altLang="en-US" sz="2800" b="1" kern="0" dirty="0">
              <a:solidFill>
                <a:srgbClr val="FFFFFF"/>
              </a:solidFill>
              <a:latin typeface="微软雅黑" panose="020B0503020204020204" pitchFamily="34" charset="-122"/>
              <a:ea typeface="微软雅黑" panose="020B0503020204020204" pitchFamily="34" charset="-122"/>
            </a:endParaRPr>
          </a:p>
        </p:txBody>
      </p:sp>
      <p:sp>
        <p:nvSpPr>
          <p:cNvPr id="4" name="MH_Other_2"/>
          <p:cNvSpPr/>
          <p:nvPr>
            <p:custDataLst>
              <p:tags r:id="rId2"/>
            </p:custDataLst>
          </p:nvPr>
        </p:nvSpPr>
        <p:spPr bwMode="auto">
          <a:xfrm>
            <a:off x="1348705" y="1999152"/>
            <a:ext cx="2699148" cy="1353741"/>
          </a:xfrm>
          <a:custGeom>
            <a:avLst/>
            <a:gdLst/>
            <a:ahLst/>
            <a:cxnLst/>
            <a:rect l="l" t="t" r="r" b="b"/>
            <a:pathLst>
              <a:path w="3600000" h="1804264">
                <a:moveTo>
                  <a:pt x="1800000" y="0"/>
                </a:moveTo>
                <a:cubicBezTo>
                  <a:pt x="2794113" y="0"/>
                  <a:pt x="3600000" y="805887"/>
                  <a:pt x="3600000" y="1800000"/>
                </a:cubicBezTo>
                <a:lnTo>
                  <a:pt x="3599785" y="1804264"/>
                </a:lnTo>
                <a:lnTo>
                  <a:pt x="3058885" y="1804264"/>
                </a:lnTo>
                <a:cubicBezTo>
                  <a:pt x="3059098" y="1802844"/>
                  <a:pt x="3059100" y="1801422"/>
                  <a:pt x="3059100" y="1800000"/>
                </a:cubicBezTo>
                <a:cubicBezTo>
                  <a:pt x="3059100" y="1104618"/>
                  <a:pt x="2495382" y="540900"/>
                  <a:pt x="1800000" y="540900"/>
                </a:cubicBezTo>
                <a:cubicBezTo>
                  <a:pt x="1104618" y="540900"/>
                  <a:pt x="540900" y="1104618"/>
                  <a:pt x="540900" y="1800000"/>
                </a:cubicBezTo>
                <a:lnTo>
                  <a:pt x="541115" y="1804264"/>
                </a:lnTo>
                <a:lnTo>
                  <a:pt x="215" y="1804264"/>
                </a:lnTo>
                <a:cubicBezTo>
                  <a:pt x="2" y="1802844"/>
                  <a:pt x="0" y="1801422"/>
                  <a:pt x="0" y="1800000"/>
                </a:cubicBezTo>
                <a:cubicBezTo>
                  <a:pt x="0" y="805887"/>
                  <a:pt x="805887" y="0"/>
                  <a:pt x="1800000" y="0"/>
                </a:cubicBezTo>
                <a:close/>
              </a:path>
            </a:pathLst>
          </a:custGeom>
          <a:solidFill>
            <a:srgbClr val="C00000"/>
          </a:solidFill>
          <a:ln w="3175" cap="flat" cmpd="sng" algn="ctr">
            <a:noFill/>
            <a:prstDash val="solid"/>
            <a:miter lim="800000"/>
          </a:ln>
          <a:effectLst/>
        </p:spPr>
        <p:txBody>
          <a:bodyPr anchor="ctr"/>
          <a:lstStyle/>
          <a:p>
            <a:pPr algn="ctr">
              <a:lnSpc>
                <a:spcPct val="120000"/>
              </a:lnSpc>
            </a:pPr>
            <a:endParaRPr lang="zh-CN" altLang="en-US" sz="900" b="1" kern="0">
              <a:solidFill>
                <a:srgbClr val="FFFFFF"/>
              </a:solidFill>
              <a:latin typeface="微软雅黑" panose="020B0503020204020204" pitchFamily="34" charset="-122"/>
              <a:ea typeface="微软雅黑" panose="020B0503020204020204" pitchFamily="34" charset="-122"/>
            </a:endParaRPr>
          </a:p>
        </p:txBody>
      </p:sp>
      <p:sp>
        <p:nvSpPr>
          <p:cNvPr id="5" name="MH_Other_3"/>
          <p:cNvSpPr/>
          <p:nvPr>
            <p:custDataLst>
              <p:tags r:id="rId3"/>
            </p:custDataLst>
          </p:nvPr>
        </p:nvSpPr>
        <p:spPr bwMode="auto">
          <a:xfrm>
            <a:off x="809353" y="1459795"/>
            <a:ext cx="3779044" cy="1893094"/>
          </a:xfrm>
          <a:custGeom>
            <a:avLst/>
            <a:gdLst/>
            <a:ahLst/>
            <a:cxnLst/>
            <a:rect l="l" t="t" r="r" b="b"/>
            <a:pathLst>
              <a:path w="5040000" h="2523347">
                <a:moveTo>
                  <a:pt x="2520000" y="0"/>
                </a:moveTo>
                <a:cubicBezTo>
                  <a:pt x="3911758" y="0"/>
                  <a:pt x="5040000" y="1128242"/>
                  <a:pt x="5040000" y="2520000"/>
                </a:cubicBezTo>
                <a:lnTo>
                  <a:pt x="5039831" y="2523347"/>
                </a:lnTo>
                <a:lnTo>
                  <a:pt x="4496065" y="2523347"/>
                </a:lnTo>
                <a:cubicBezTo>
                  <a:pt x="4496233" y="2522232"/>
                  <a:pt x="4496234" y="2521116"/>
                  <a:pt x="4496234" y="2520000"/>
                </a:cubicBezTo>
                <a:cubicBezTo>
                  <a:pt x="4496234" y="1428556"/>
                  <a:pt x="3611444" y="543766"/>
                  <a:pt x="2520000" y="543766"/>
                </a:cubicBezTo>
                <a:cubicBezTo>
                  <a:pt x="1428556" y="543766"/>
                  <a:pt x="543766" y="1428556"/>
                  <a:pt x="543766" y="2520000"/>
                </a:cubicBezTo>
                <a:lnTo>
                  <a:pt x="543935" y="2523347"/>
                </a:lnTo>
                <a:lnTo>
                  <a:pt x="169" y="2523347"/>
                </a:lnTo>
                <a:cubicBezTo>
                  <a:pt x="1" y="2522232"/>
                  <a:pt x="0" y="2521116"/>
                  <a:pt x="0" y="2520000"/>
                </a:cubicBezTo>
                <a:cubicBezTo>
                  <a:pt x="0" y="1128242"/>
                  <a:pt x="1128242" y="0"/>
                  <a:pt x="2520000" y="0"/>
                </a:cubicBezTo>
                <a:close/>
              </a:path>
            </a:pathLst>
          </a:custGeom>
          <a:solidFill>
            <a:srgbClr val="C00000"/>
          </a:solidFill>
          <a:ln w="3175" cap="flat" cmpd="sng" algn="ctr">
            <a:noFill/>
            <a:prstDash val="solid"/>
            <a:miter lim="800000"/>
          </a:ln>
          <a:effectLst/>
        </p:spPr>
        <p:txBody>
          <a:bodyPr anchor="ctr"/>
          <a:lstStyle/>
          <a:p>
            <a:pPr algn="ctr">
              <a:lnSpc>
                <a:spcPct val="120000"/>
              </a:lnSpc>
            </a:pPr>
            <a:endParaRPr lang="zh-CN" altLang="en-US" sz="900" b="1" kern="0">
              <a:solidFill>
                <a:srgbClr val="FFFFFF"/>
              </a:solidFill>
              <a:latin typeface="微软雅黑" panose="020B0503020204020204" pitchFamily="34" charset="-122"/>
              <a:ea typeface="微软雅黑" panose="020B0503020204020204" pitchFamily="34" charset="-122"/>
            </a:endParaRPr>
          </a:p>
        </p:txBody>
      </p:sp>
      <p:sp>
        <p:nvSpPr>
          <p:cNvPr id="6" name="MH_SubTitle_1"/>
          <p:cNvSpPr/>
          <p:nvPr>
            <p:custDataLst>
              <p:tags r:id="rId4"/>
            </p:custDataLst>
          </p:nvPr>
        </p:nvSpPr>
        <p:spPr bwMode="auto">
          <a:xfrm>
            <a:off x="1043192" y="1693743"/>
            <a:ext cx="3311366" cy="3312924"/>
          </a:xfrm>
          <a:prstGeom prst="rect">
            <a:avLst/>
          </a:prstGeom>
          <a:noFill/>
          <a:ln w="12700" cap="flat" cmpd="sng" algn="ctr">
            <a:noFill/>
            <a:prstDash val="solid"/>
            <a:miter lim="800000"/>
          </a:ln>
          <a:effectLst/>
        </p:spPr>
        <p:txBody>
          <a:bodyPr spcFirstLastPara="1" anchor="ctr">
            <a:prstTxWarp prst="textArchUp">
              <a:avLst/>
            </a:prstTxWarp>
          </a:bodyPr>
          <a:lstStyle/>
          <a:p>
            <a:pPr algn="ctr">
              <a:defRPr/>
            </a:pPr>
            <a:r>
              <a:rPr lang="en-US" altLang="zh-CN" sz="2000" b="1" kern="0" dirty="0">
                <a:solidFill>
                  <a:srgbClr val="FFFFFF"/>
                </a:solidFill>
                <a:latin typeface="微软雅黑" panose="020B0503020204020204" pitchFamily="34" charset="-122"/>
                <a:ea typeface="微软雅黑" panose="020B0503020204020204" pitchFamily="34" charset="-122"/>
              </a:rPr>
              <a:t>3</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sp>
        <p:nvSpPr>
          <p:cNvPr id="2" name="MH_SubTitle_2"/>
          <p:cNvSpPr/>
          <p:nvPr>
            <p:custDataLst>
              <p:tags r:id="rId5"/>
            </p:custDataLst>
          </p:nvPr>
        </p:nvSpPr>
        <p:spPr bwMode="auto">
          <a:xfrm>
            <a:off x="1571698" y="2221062"/>
            <a:ext cx="2254359" cy="2255418"/>
          </a:xfrm>
          <a:prstGeom prst="rect">
            <a:avLst/>
          </a:prstGeom>
          <a:noFill/>
          <a:ln w="12700" cap="flat" cmpd="sng" algn="ctr">
            <a:noFill/>
            <a:prstDash val="solid"/>
            <a:miter lim="800000"/>
          </a:ln>
          <a:effectLst/>
        </p:spPr>
        <p:txBody>
          <a:bodyPr spcFirstLastPara="1" anchor="ctr">
            <a:prstTxWarp prst="textArchUp">
              <a:avLst/>
            </a:prstTxWarp>
          </a:bodyPr>
          <a:lstStyle/>
          <a:p>
            <a:pPr algn="ctr">
              <a:defRPr/>
            </a:pPr>
            <a:r>
              <a:rPr lang="en-US" altLang="zh-CN" sz="2000" b="1" kern="0" dirty="0">
                <a:solidFill>
                  <a:srgbClr val="FFFFFF"/>
                </a:solidFill>
                <a:latin typeface="微软雅黑" panose="020B0503020204020204" pitchFamily="34" charset="-122"/>
                <a:ea typeface="微软雅黑" panose="020B0503020204020204" pitchFamily="34" charset="-122"/>
              </a:rPr>
              <a:t>2</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sp>
        <p:nvSpPr>
          <p:cNvPr id="8" name="MH_SubTitle_4"/>
          <p:cNvSpPr/>
          <p:nvPr>
            <p:custDataLst>
              <p:tags r:id="rId6"/>
            </p:custDataLst>
          </p:nvPr>
        </p:nvSpPr>
        <p:spPr bwMode="auto">
          <a:xfrm>
            <a:off x="2119132" y="2768757"/>
            <a:ext cx="1159491" cy="1160035"/>
          </a:xfrm>
          <a:prstGeom prst="rect">
            <a:avLst/>
          </a:prstGeom>
          <a:noFill/>
          <a:ln w="12700" cap="flat" cmpd="sng" algn="ctr">
            <a:noFill/>
            <a:prstDash val="solid"/>
            <a:miter lim="800000"/>
          </a:ln>
          <a:effectLst/>
        </p:spPr>
        <p:txBody>
          <a:bodyPr spcFirstLastPara="1" anchor="ctr">
            <a:prstTxWarp prst="textArchUp">
              <a:avLst/>
            </a:prstTxWarp>
          </a:bodyPr>
          <a:lstStyle/>
          <a:p>
            <a:pPr algn="ctr">
              <a:defRPr/>
            </a:pPr>
            <a:r>
              <a:rPr lang="en-US" altLang="zh-CN" sz="2000" b="1" kern="0" dirty="0">
                <a:solidFill>
                  <a:srgbClr val="FFFFFF"/>
                </a:solidFill>
                <a:latin typeface="微软雅黑" panose="020B0503020204020204" pitchFamily="34" charset="-122"/>
                <a:ea typeface="微软雅黑" panose="020B0503020204020204" pitchFamily="34" charset="-122"/>
              </a:rPr>
              <a:t>1</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sp>
        <p:nvSpPr>
          <p:cNvPr id="9" name="MH_SubTitle_3"/>
          <p:cNvSpPr/>
          <p:nvPr>
            <p:custDataLst>
              <p:tags r:id="rId7"/>
            </p:custDataLst>
          </p:nvPr>
        </p:nvSpPr>
        <p:spPr bwMode="auto">
          <a:xfrm>
            <a:off x="2428606" y="3080236"/>
            <a:ext cx="539353" cy="272654"/>
          </a:xfrm>
          <a:custGeom>
            <a:avLst/>
            <a:gdLst/>
            <a:ahLst/>
            <a:cxnLst/>
            <a:rect l="l" t="t" r="r" b="b"/>
            <a:pathLst>
              <a:path w="720000" h="363666">
                <a:moveTo>
                  <a:pt x="360000" y="0"/>
                </a:moveTo>
                <a:cubicBezTo>
                  <a:pt x="558823" y="0"/>
                  <a:pt x="720000" y="161177"/>
                  <a:pt x="720000" y="360000"/>
                </a:cubicBezTo>
                <a:lnTo>
                  <a:pt x="719631" y="363666"/>
                </a:lnTo>
                <a:lnTo>
                  <a:pt x="370" y="363666"/>
                </a:lnTo>
                <a:cubicBezTo>
                  <a:pt x="6" y="362448"/>
                  <a:pt x="0" y="361225"/>
                  <a:pt x="0" y="360000"/>
                </a:cubicBezTo>
                <a:cubicBezTo>
                  <a:pt x="0" y="161177"/>
                  <a:pt x="161177" y="0"/>
                  <a:pt x="360000" y="0"/>
                </a:cubicBezTo>
                <a:close/>
              </a:path>
            </a:pathLst>
          </a:custGeom>
          <a:solidFill>
            <a:srgbClr val="5B9BD5">
              <a:lumMod val="75000"/>
            </a:srgbClr>
          </a:solidFill>
          <a:ln w="3175" cap="flat" cmpd="sng" algn="ctr">
            <a:noFill/>
            <a:prstDash val="solid"/>
            <a:miter lim="800000"/>
          </a:ln>
          <a:effectLst/>
        </p:spPr>
        <p:txBody>
          <a:bodyPr wrap="square" lIns="0" rIns="0" bIns="0" anchor="ctr">
            <a:noAutofit/>
          </a:bodyPr>
          <a:lstStyle/>
          <a:p>
            <a:pPr algn="ctr">
              <a:defRPr/>
            </a:pPr>
            <a:endParaRPr lang="zh-CN" altLang="en-US" sz="2400" b="1" kern="0" dirty="0">
              <a:solidFill>
                <a:srgbClr val="FFFFFF"/>
              </a:solidFill>
              <a:latin typeface="微软雅黑" panose="020B0503020204020204" pitchFamily="34" charset="-122"/>
              <a:ea typeface="微软雅黑" panose="020B0503020204020204" pitchFamily="34" charset="-122"/>
            </a:endParaRPr>
          </a:p>
        </p:txBody>
      </p:sp>
      <p:sp>
        <p:nvSpPr>
          <p:cNvPr id="10" name="MH_Text_1"/>
          <p:cNvSpPr>
            <a:spLocks noChangeArrowheads="1"/>
          </p:cNvSpPr>
          <p:nvPr>
            <p:custDataLst>
              <p:tags r:id="rId8"/>
            </p:custDataLst>
          </p:nvPr>
        </p:nvSpPr>
        <p:spPr bwMode="auto">
          <a:xfrm>
            <a:off x="5707805" y="1591260"/>
            <a:ext cx="5286988" cy="1224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Autofit/>
          </a:bodyPr>
          <a:lstStyle/>
          <a:p>
            <a:pPr>
              <a:lnSpc>
                <a:spcPct val="130000"/>
              </a:lnSpc>
              <a:defRPr/>
            </a:pPr>
            <a:r>
              <a:rPr lang="zh-CN" altLang="zh-CN" sz="2000" dirty="0">
                <a:latin typeface="微软雅黑" panose="020B0503020204020204" pitchFamily="34" charset="-122"/>
                <a:ea typeface="微软雅黑" panose="020B0503020204020204" pitchFamily="34" charset="-122"/>
              </a:rPr>
              <a:t>哲学社会科学发展战略还不十分明确，学科体系、学术体系、话语体系建设水平总体不高，学术原创能力还不强</a:t>
            </a:r>
            <a:r>
              <a:rPr lang="zh-CN" altLang="en-US" sz="2000" dirty="0">
                <a:latin typeface="微软雅黑" panose="020B0503020204020204" pitchFamily="34" charset="-122"/>
                <a:ea typeface="微软雅黑" panose="020B0503020204020204" pitchFamily="34" charset="-122"/>
              </a:rPr>
              <a:t>。</a:t>
            </a:r>
          </a:p>
        </p:txBody>
      </p:sp>
      <p:sp>
        <p:nvSpPr>
          <p:cNvPr id="11" name="MH_Text_2"/>
          <p:cNvSpPr>
            <a:spLocks noChangeArrowheads="1"/>
          </p:cNvSpPr>
          <p:nvPr>
            <p:custDataLst>
              <p:tags r:id="rId9"/>
            </p:custDataLst>
          </p:nvPr>
        </p:nvSpPr>
        <p:spPr bwMode="auto">
          <a:xfrm>
            <a:off x="5707804" y="2917296"/>
            <a:ext cx="5794585" cy="1048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Autofit/>
          </a:bodyPr>
          <a:lstStyle/>
          <a:p>
            <a:pPr>
              <a:lnSpc>
                <a:spcPct val="120000"/>
              </a:lnSpc>
              <a:defRPr/>
            </a:pPr>
            <a:r>
              <a:rPr lang="zh-CN" altLang="zh-CN" sz="2000" dirty="0">
                <a:latin typeface="微软雅黑" panose="020B0503020204020204" pitchFamily="34" charset="-122"/>
                <a:ea typeface="微软雅黑" panose="020B0503020204020204" pitchFamily="34" charset="-122"/>
              </a:rPr>
              <a:t>哲学社会科学训练</a:t>
            </a:r>
            <a:r>
              <a:rPr lang="zh-CN" altLang="en-US"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rPr>
              <a:t>培养</a:t>
            </a:r>
            <a:r>
              <a:rPr lang="zh-CN" altLang="en-US"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rPr>
              <a:t>教育体系不健全，学术评价体系不够科学，管理体制和运行机制还不完善</a:t>
            </a:r>
            <a:r>
              <a:rPr lang="zh-CN" altLang="en-US" sz="2000" dirty="0">
                <a:latin typeface="微软雅黑" panose="020B0503020204020204" pitchFamily="34" charset="-122"/>
                <a:ea typeface="微软雅黑" panose="020B0503020204020204" pitchFamily="34" charset="-122"/>
              </a:rPr>
              <a:t>。</a:t>
            </a:r>
          </a:p>
        </p:txBody>
      </p:sp>
      <p:sp>
        <p:nvSpPr>
          <p:cNvPr id="12" name="MH_Text_3"/>
          <p:cNvSpPr>
            <a:spLocks noChangeArrowheads="1"/>
          </p:cNvSpPr>
          <p:nvPr>
            <p:custDataLst>
              <p:tags r:id="rId10"/>
            </p:custDataLst>
          </p:nvPr>
        </p:nvSpPr>
        <p:spPr bwMode="auto">
          <a:xfrm>
            <a:off x="5732894" y="4263853"/>
            <a:ext cx="3941152" cy="481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Autofit/>
          </a:bodyPr>
          <a:lstStyle/>
          <a:p>
            <a:pPr>
              <a:lnSpc>
                <a:spcPct val="150000"/>
              </a:lnSpc>
              <a:defRPr/>
            </a:pPr>
            <a:r>
              <a:rPr lang="zh-CN" altLang="zh-CN" sz="2000" dirty="0">
                <a:latin typeface="微软雅黑" panose="020B0503020204020204" pitchFamily="34" charset="-122"/>
                <a:ea typeface="微软雅黑" panose="020B0503020204020204" pitchFamily="34" charset="-122"/>
              </a:rPr>
              <a:t>人才队伍总体素质亟待提高，学风方面</a:t>
            </a:r>
            <a:r>
              <a:rPr lang="zh-CN" altLang="en-US" sz="2000" dirty="0">
                <a:latin typeface="微软雅黑" panose="020B0503020204020204" pitchFamily="34" charset="-122"/>
                <a:ea typeface="微软雅黑" panose="020B0503020204020204" pitchFamily="34" charset="-122"/>
              </a:rPr>
              <a:t>的</a:t>
            </a:r>
            <a:r>
              <a:rPr lang="zh-CN" altLang="zh-CN" sz="2000" dirty="0">
                <a:latin typeface="微软雅黑" panose="020B0503020204020204" pitchFamily="34" charset="-122"/>
                <a:ea typeface="微软雅黑" panose="020B0503020204020204" pitchFamily="34" charset="-122"/>
              </a:rPr>
              <a:t>问题还比较突出，等等</a:t>
            </a:r>
            <a:r>
              <a:rPr lang="zh-CN" altLang="en-US" sz="2000" dirty="0">
                <a:latin typeface="微软雅黑" panose="020B0503020204020204" pitchFamily="34" charset="-122"/>
                <a:ea typeface="微软雅黑" panose="020B0503020204020204" pitchFamily="34" charset="-122"/>
              </a:rPr>
              <a:t>。</a:t>
            </a:r>
          </a:p>
        </p:txBody>
      </p:sp>
      <p:sp>
        <p:nvSpPr>
          <p:cNvPr id="13" name="MH_Text_4"/>
          <p:cNvSpPr>
            <a:spLocks noChangeArrowheads="1"/>
          </p:cNvSpPr>
          <p:nvPr>
            <p:custDataLst>
              <p:tags r:id="rId11"/>
            </p:custDataLst>
          </p:nvPr>
        </p:nvSpPr>
        <p:spPr bwMode="auto">
          <a:xfrm>
            <a:off x="4047853" y="5392860"/>
            <a:ext cx="5626192" cy="481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Autofit/>
          </a:bodyPr>
          <a:lstStyle/>
          <a:p>
            <a:pPr>
              <a:lnSpc>
                <a:spcPct val="150000"/>
              </a:lnSpc>
              <a:defRPr/>
            </a:pPr>
            <a:r>
              <a:rPr lang="zh-CN" altLang="zh-CN" sz="2000" dirty="0">
                <a:latin typeface="微软雅黑" panose="020B0503020204020204" pitchFamily="34" charset="-122"/>
                <a:ea typeface="微软雅黑" panose="020B0503020204020204" pitchFamily="34" charset="-122"/>
              </a:rPr>
              <a:t>总的看，我国哲学社会科学还处于有数量缺质量、有专家缺大师的状况，作用没有充分发挥出来。</a:t>
            </a:r>
          </a:p>
        </p:txBody>
      </p:sp>
      <p:cxnSp>
        <p:nvCxnSpPr>
          <p:cNvPr id="14" name="MH_Other_4"/>
          <p:cNvCxnSpPr/>
          <p:nvPr>
            <p:custDataLst>
              <p:tags r:id="rId12"/>
            </p:custDataLst>
          </p:nvPr>
        </p:nvCxnSpPr>
        <p:spPr>
          <a:xfrm flipV="1">
            <a:off x="4373487" y="2388292"/>
            <a:ext cx="1112519" cy="966506"/>
          </a:xfrm>
          <a:prstGeom prst="bentConnector3">
            <a:avLst>
              <a:gd name="adj1" fmla="val 50000"/>
            </a:avLst>
          </a:prstGeom>
          <a:noFill/>
          <a:ln w="28575" cap="flat" cmpd="sng" algn="ctr">
            <a:solidFill>
              <a:srgbClr val="C00000"/>
            </a:solidFill>
            <a:prstDash val="dash"/>
            <a:miter lim="800000"/>
            <a:tailEnd type="triangle"/>
          </a:ln>
          <a:effectLst/>
        </p:spPr>
      </p:cxnSp>
      <p:cxnSp>
        <p:nvCxnSpPr>
          <p:cNvPr id="15" name="MH_Other_5"/>
          <p:cNvCxnSpPr/>
          <p:nvPr>
            <p:custDataLst>
              <p:tags r:id="rId13"/>
            </p:custDataLst>
          </p:nvPr>
        </p:nvCxnSpPr>
        <p:spPr>
          <a:xfrm>
            <a:off x="3835978" y="3354797"/>
            <a:ext cx="1871827" cy="490496"/>
          </a:xfrm>
          <a:prstGeom prst="bentConnector3">
            <a:avLst>
              <a:gd name="adj1" fmla="val 3404"/>
            </a:avLst>
          </a:prstGeom>
          <a:noFill/>
          <a:ln w="28575" cap="flat" cmpd="sng" algn="ctr">
            <a:solidFill>
              <a:srgbClr val="C00000"/>
            </a:solidFill>
            <a:prstDash val="dash"/>
            <a:miter lim="800000"/>
            <a:tailEnd type="triangle"/>
          </a:ln>
          <a:effectLst/>
        </p:spPr>
      </p:cxnSp>
      <p:cxnSp>
        <p:nvCxnSpPr>
          <p:cNvPr id="16" name="MH_Other_6"/>
          <p:cNvCxnSpPr/>
          <p:nvPr>
            <p:custDataLst>
              <p:tags r:id="rId14"/>
            </p:custDataLst>
          </p:nvPr>
        </p:nvCxnSpPr>
        <p:spPr>
          <a:xfrm>
            <a:off x="3299524" y="3352892"/>
            <a:ext cx="2409443" cy="1399703"/>
          </a:xfrm>
          <a:prstGeom prst="bentConnector3">
            <a:avLst>
              <a:gd name="adj1" fmla="val 3561"/>
            </a:avLst>
          </a:prstGeom>
          <a:noFill/>
          <a:ln w="28575" cap="flat" cmpd="sng" algn="ctr">
            <a:solidFill>
              <a:srgbClr val="C00000"/>
            </a:solidFill>
            <a:prstDash val="dash"/>
            <a:miter lim="800000"/>
            <a:tailEnd type="triangle"/>
          </a:ln>
          <a:effectLst/>
        </p:spPr>
      </p:cxnSp>
      <p:cxnSp>
        <p:nvCxnSpPr>
          <p:cNvPr id="17" name="MH_Other_7"/>
          <p:cNvCxnSpPr/>
          <p:nvPr>
            <p:custDataLst>
              <p:tags r:id="rId15"/>
            </p:custDataLst>
          </p:nvPr>
        </p:nvCxnSpPr>
        <p:spPr>
          <a:xfrm rot="16200000" flipH="1">
            <a:off x="2301315" y="3754720"/>
            <a:ext cx="2012645" cy="1208986"/>
          </a:xfrm>
          <a:prstGeom prst="bentConnector3">
            <a:avLst>
              <a:gd name="adj1" fmla="val 99627"/>
            </a:avLst>
          </a:prstGeom>
          <a:noFill/>
          <a:ln w="28575" cap="flat" cmpd="sng" algn="ctr">
            <a:solidFill>
              <a:srgbClr val="C00000"/>
            </a:solidFill>
            <a:prstDash val="dash"/>
            <a:miter lim="800000"/>
            <a:tailEnd type="triangle"/>
          </a:ln>
          <a:effectLst/>
        </p:spPr>
      </p:cxnSp>
      <p:sp>
        <p:nvSpPr>
          <p:cNvPr id="18" name="MH_SubTitle_2"/>
          <p:cNvSpPr/>
          <p:nvPr>
            <p:custDataLst>
              <p:tags r:id="rId16"/>
            </p:custDataLst>
          </p:nvPr>
        </p:nvSpPr>
        <p:spPr bwMode="auto">
          <a:xfrm>
            <a:off x="1582493" y="2222332"/>
            <a:ext cx="2254359" cy="2255418"/>
          </a:xfrm>
          <a:prstGeom prst="rect">
            <a:avLst/>
          </a:prstGeom>
          <a:noFill/>
          <a:ln w="12700" cap="flat" cmpd="sng" algn="ctr">
            <a:noFill/>
            <a:prstDash val="solid"/>
            <a:miter lim="800000"/>
          </a:ln>
          <a:effectLst/>
        </p:spPr>
        <p:txBody>
          <a:bodyPr spcFirstLastPara="1" anchor="ctr">
            <a:prstTxWarp prst="textArchUp">
              <a:avLst/>
            </a:prstTxWarp>
          </a:bodyPr>
          <a:lstStyle/>
          <a:p>
            <a:pPr algn="ctr">
              <a:defRPr/>
            </a:pPr>
            <a:r>
              <a:rPr lang="en-US" altLang="zh-CN" sz="2000" b="1" kern="0" dirty="0">
                <a:solidFill>
                  <a:srgbClr val="FFFFFF"/>
                </a:solidFill>
                <a:latin typeface="微软雅黑" panose="020B0503020204020204" pitchFamily="34" charset="-122"/>
                <a:ea typeface="微软雅黑" panose="020B0503020204020204" pitchFamily="34" charset="-122"/>
              </a:rPr>
              <a:t>2</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sp>
        <p:nvSpPr>
          <p:cNvPr id="20" name="MH_SubTitle_4"/>
          <p:cNvSpPr/>
          <p:nvPr>
            <p:custDataLst>
              <p:tags r:id="rId17"/>
            </p:custDataLst>
          </p:nvPr>
        </p:nvSpPr>
        <p:spPr bwMode="auto">
          <a:xfrm>
            <a:off x="2129927" y="2770027"/>
            <a:ext cx="1159491" cy="1160035"/>
          </a:xfrm>
          <a:prstGeom prst="rect">
            <a:avLst/>
          </a:prstGeom>
          <a:noFill/>
          <a:ln w="12700" cap="flat" cmpd="sng" algn="ctr">
            <a:noFill/>
            <a:prstDash val="solid"/>
            <a:miter lim="800000"/>
          </a:ln>
          <a:effectLst/>
        </p:spPr>
        <p:txBody>
          <a:bodyPr spcFirstLastPara="1" anchor="ctr">
            <a:prstTxWarp prst="textArchUp">
              <a:avLst/>
            </a:prstTxWarp>
          </a:bodyPr>
          <a:lstStyle/>
          <a:p>
            <a:pPr algn="ctr">
              <a:defRPr/>
            </a:pPr>
            <a:r>
              <a:rPr lang="en-US" altLang="zh-CN" sz="2000" b="1" kern="0" dirty="0">
                <a:solidFill>
                  <a:srgbClr val="FFFFFF"/>
                </a:solidFill>
                <a:latin typeface="微软雅黑" panose="020B0503020204020204" pitchFamily="34" charset="-122"/>
                <a:ea typeface="微软雅黑" panose="020B0503020204020204" pitchFamily="34" charset="-122"/>
              </a:rPr>
              <a:t>1</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sp>
        <p:nvSpPr>
          <p:cNvPr id="21" name="MH_SubTitle_3"/>
          <p:cNvSpPr/>
          <p:nvPr>
            <p:custDataLst>
              <p:tags r:id="rId18"/>
            </p:custDataLst>
          </p:nvPr>
        </p:nvSpPr>
        <p:spPr bwMode="auto">
          <a:xfrm>
            <a:off x="2439401" y="3081506"/>
            <a:ext cx="539353" cy="272654"/>
          </a:xfrm>
          <a:custGeom>
            <a:avLst/>
            <a:gdLst/>
            <a:ahLst/>
            <a:cxnLst/>
            <a:rect l="l" t="t" r="r" b="b"/>
            <a:pathLst>
              <a:path w="720000" h="363666">
                <a:moveTo>
                  <a:pt x="360000" y="0"/>
                </a:moveTo>
                <a:cubicBezTo>
                  <a:pt x="558823" y="0"/>
                  <a:pt x="720000" y="161177"/>
                  <a:pt x="720000" y="360000"/>
                </a:cubicBezTo>
                <a:lnTo>
                  <a:pt x="719631" y="363666"/>
                </a:lnTo>
                <a:lnTo>
                  <a:pt x="370" y="363666"/>
                </a:lnTo>
                <a:cubicBezTo>
                  <a:pt x="6" y="362448"/>
                  <a:pt x="0" y="361225"/>
                  <a:pt x="0" y="360000"/>
                </a:cubicBezTo>
                <a:cubicBezTo>
                  <a:pt x="0" y="161177"/>
                  <a:pt x="161177" y="0"/>
                  <a:pt x="360000" y="0"/>
                </a:cubicBezTo>
                <a:close/>
              </a:path>
            </a:pathLst>
          </a:custGeom>
          <a:solidFill>
            <a:srgbClr val="C00000"/>
          </a:solidFill>
          <a:ln w="3175" cap="flat" cmpd="sng" algn="ctr">
            <a:noFill/>
            <a:prstDash val="solid"/>
            <a:miter lim="800000"/>
          </a:ln>
          <a:effectLst/>
        </p:spPr>
        <p:txBody>
          <a:bodyPr wrap="square" lIns="0" rIns="0" bIns="0" anchor="ctr">
            <a:noAutofit/>
          </a:bodyPr>
          <a:lstStyle/>
          <a:p>
            <a:pPr algn="ctr">
              <a:defRPr/>
            </a:pPr>
            <a:endParaRPr lang="zh-CN" altLang="en-US" sz="2400" b="1" kern="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907835" y="359535"/>
            <a:ext cx="5212080" cy="64516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zh-CN" sz="3600" b="1" dirty="0">
                <a:latin typeface="微软雅黑" panose="020B0503020204020204" pitchFamily="34" charset="-122"/>
                <a:ea typeface="微软雅黑" panose="020B0503020204020204" pitchFamily="34" charset="-122"/>
                <a:sym typeface="+mn-ea"/>
              </a:rPr>
              <a:t>马克思主义创新思维能力</a:t>
            </a:r>
            <a:endParaRPr lang="zh-CN" altLang="zh-CN" sz="36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97785" y="-31115"/>
            <a:ext cx="1435735" cy="1106805"/>
          </a:xfrm>
          <a:prstGeom prst="rect">
            <a:avLst/>
          </a:prstGeom>
        </p:spPr>
      </p:pic>
      <p:sp>
        <p:nvSpPr>
          <p:cNvPr id="10" name="MH_Text_1"/>
          <p:cNvSpPr/>
          <p:nvPr>
            <p:custDataLst>
              <p:tags r:id="rId1"/>
            </p:custDataLst>
          </p:nvPr>
        </p:nvSpPr>
        <p:spPr>
          <a:xfrm>
            <a:off x="6712306" y="2346468"/>
            <a:ext cx="3283019" cy="2767012"/>
          </a:xfrm>
          <a:prstGeom prst="accentCallout1">
            <a:avLst>
              <a:gd name="adj1" fmla="val 49642"/>
              <a:gd name="adj2" fmla="val -6927"/>
              <a:gd name="adj3" fmla="val 50717"/>
              <a:gd name="adj4" fmla="val -58372"/>
            </a:avLst>
          </a:prstGeom>
          <a:noFill/>
          <a:ln>
            <a:solidFill>
              <a:srgbClr val="C81A2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just">
              <a:lnSpc>
                <a:spcPct val="140000"/>
              </a:lnSpc>
              <a:defRPr/>
            </a:pPr>
            <a:r>
              <a:rPr lang="zh-CN" altLang="en-US" sz="2000" dirty="0">
                <a:solidFill>
                  <a:schemeClr val="tx1"/>
                </a:solidFill>
                <a:latin typeface="黑体" panose="02010609060101010101" charset="-122"/>
                <a:ea typeface="黑体" panose="02010609060101010101" charset="-122"/>
              </a:rPr>
              <a:t>马克思主义是在实践基础上不断发展、持续创新的科学，马克思的一生不仅是同全世界特别是欧洲工人运动实践相结合的，而且始终与工人运动保持着亲密的联系。</a:t>
            </a:r>
          </a:p>
        </p:txBody>
      </p:sp>
      <p:sp>
        <p:nvSpPr>
          <p:cNvPr id="11" name="MH_SubTitle_2"/>
          <p:cNvSpPr/>
          <p:nvPr>
            <p:custDataLst>
              <p:tags r:id="rId2"/>
            </p:custDataLst>
          </p:nvPr>
        </p:nvSpPr>
        <p:spPr>
          <a:xfrm>
            <a:off x="1627544" y="2347102"/>
            <a:ext cx="1377950" cy="1377950"/>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2000" b="1" dirty="0">
                <a:solidFill>
                  <a:schemeClr val="bg1"/>
                </a:solidFill>
                <a:latin typeface="微软雅黑" panose="020B0503020204020204" pitchFamily="34" charset="-122"/>
                <a:ea typeface="微软雅黑" panose="020B0503020204020204" pitchFamily="34" charset="-122"/>
              </a:rPr>
              <a:t>工人运动实践</a:t>
            </a:r>
          </a:p>
        </p:txBody>
      </p:sp>
      <p:sp>
        <p:nvSpPr>
          <p:cNvPr id="12" name="MH_SubTitle_4"/>
          <p:cNvSpPr/>
          <p:nvPr>
            <p:custDataLst>
              <p:tags r:id="rId3"/>
            </p:custDataLst>
          </p:nvPr>
        </p:nvSpPr>
        <p:spPr>
          <a:xfrm>
            <a:off x="1627544" y="3734577"/>
            <a:ext cx="1377950" cy="1379538"/>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2000" b="1" dirty="0">
                <a:solidFill>
                  <a:srgbClr val="FFFFFF"/>
                </a:solidFill>
                <a:latin typeface="微软雅黑" panose="020B0503020204020204" pitchFamily="34" charset="-122"/>
                <a:ea typeface="微软雅黑" panose="020B0503020204020204" pitchFamily="34" charset="-122"/>
              </a:rPr>
              <a:t>科学理论指导</a:t>
            </a:r>
          </a:p>
        </p:txBody>
      </p:sp>
      <p:sp>
        <p:nvSpPr>
          <p:cNvPr id="13" name="MH_SubTitle_3"/>
          <p:cNvSpPr/>
          <p:nvPr>
            <p:custDataLst>
              <p:tags r:id="rId4"/>
            </p:custDataLst>
          </p:nvPr>
        </p:nvSpPr>
        <p:spPr>
          <a:xfrm>
            <a:off x="917933" y="3040841"/>
            <a:ext cx="1379537" cy="1379537"/>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2000" b="1" dirty="0">
                <a:solidFill>
                  <a:srgbClr val="FFFFFF"/>
                </a:solidFill>
                <a:latin typeface="微软雅黑" panose="020B0503020204020204" pitchFamily="34" charset="-122"/>
                <a:ea typeface="微软雅黑" panose="020B0503020204020204" pitchFamily="34" charset="-122"/>
              </a:rPr>
              <a:t>总结经验教训</a:t>
            </a:r>
          </a:p>
        </p:txBody>
      </p:sp>
      <p:sp>
        <p:nvSpPr>
          <p:cNvPr id="14" name="MH_SubTitle_1"/>
          <p:cNvSpPr/>
          <p:nvPr>
            <p:custDataLst>
              <p:tags r:id="rId5"/>
            </p:custDataLst>
          </p:nvPr>
        </p:nvSpPr>
        <p:spPr>
          <a:xfrm>
            <a:off x="2338745" y="2223278"/>
            <a:ext cx="3014663" cy="3013075"/>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2800" b="1" dirty="0">
                <a:solidFill>
                  <a:srgbClr val="FFFFFF"/>
                </a:solidFill>
                <a:latin typeface="微软雅黑" panose="020B0503020204020204" pitchFamily="34" charset="-122"/>
                <a:ea typeface="微软雅黑" panose="020B0503020204020204" pitchFamily="34" charset="-122"/>
              </a:rPr>
              <a:t>创立</a:t>
            </a:r>
            <a:endParaRPr lang="en-US" altLang="zh-CN" sz="2800" b="1" dirty="0">
              <a:solidFill>
                <a:srgbClr val="FFFFFF"/>
              </a:solidFill>
              <a:latin typeface="微软雅黑" panose="020B0503020204020204" pitchFamily="34" charset="-122"/>
              <a:ea typeface="微软雅黑" panose="020B0503020204020204" pitchFamily="34" charset="-122"/>
            </a:endParaRPr>
          </a:p>
          <a:p>
            <a:pPr algn="ctr">
              <a:defRPr/>
            </a:pPr>
            <a:r>
              <a:rPr lang="zh-CN" altLang="en-US" sz="2800" b="1" dirty="0">
                <a:solidFill>
                  <a:srgbClr val="FFFFFF"/>
                </a:solidFill>
                <a:latin typeface="微软雅黑" panose="020B0503020204020204" pitchFamily="34" charset="-122"/>
                <a:ea typeface="微软雅黑" panose="020B0503020204020204" pitchFamily="34" charset="-122"/>
              </a:rPr>
              <a:t>第一国际</a:t>
            </a:r>
          </a:p>
        </p:txBody>
      </p: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907835" y="359535"/>
            <a:ext cx="5212080" cy="64516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zh-CN" sz="3600" b="1" dirty="0">
                <a:latin typeface="微软雅黑" panose="020B0503020204020204" pitchFamily="34" charset="-122"/>
                <a:ea typeface="微软雅黑" panose="020B0503020204020204" pitchFamily="34" charset="-122"/>
                <a:sym typeface="+mn-ea"/>
              </a:rPr>
              <a:t>马克思主义创新思维能力</a:t>
            </a:r>
            <a:endParaRPr lang="zh-CN" altLang="zh-CN" sz="36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97785" y="-31115"/>
            <a:ext cx="1435735" cy="1106805"/>
          </a:xfrm>
          <a:prstGeom prst="rect">
            <a:avLst/>
          </a:prstGeom>
        </p:spPr>
      </p:pic>
      <p:sp>
        <p:nvSpPr>
          <p:cNvPr id="18" name="MH_Other_1"/>
          <p:cNvSpPr/>
          <p:nvPr>
            <p:custDataLst>
              <p:tags r:id="rId1"/>
            </p:custDataLst>
          </p:nvPr>
        </p:nvSpPr>
        <p:spPr>
          <a:xfrm>
            <a:off x="2643211" y="3834684"/>
            <a:ext cx="994519" cy="1342471"/>
          </a:xfrm>
          <a:custGeom>
            <a:avLst/>
            <a:gdLst>
              <a:gd name="connsiteX0" fmla="*/ 0 w 863600"/>
              <a:gd name="connsiteY0" fmla="*/ 0 h 1552551"/>
              <a:gd name="connsiteX1" fmla="*/ 863600 w 863600"/>
              <a:gd name="connsiteY1" fmla="*/ 0 h 1552551"/>
              <a:gd name="connsiteX2" fmla="*/ 863600 w 863600"/>
              <a:gd name="connsiteY2" fmla="*/ 1552551 h 1552551"/>
              <a:gd name="connsiteX3" fmla="*/ 863599 w 863600"/>
              <a:gd name="connsiteY3" fmla="*/ 1552551 h 1552551"/>
              <a:gd name="connsiteX4" fmla="*/ 431800 w 863600"/>
              <a:gd name="connsiteY4" fmla="*/ 1100666 h 1552551"/>
              <a:gd name="connsiteX5" fmla="*/ 1 w 863600"/>
              <a:gd name="connsiteY5" fmla="*/ 1552551 h 1552551"/>
              <a:gd name="connsiteX6" fmla="*/ 0 w 863600"/>
              <a:gd name="connsiteY6" fmla="*/ 1552551 h 1552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600" h="1552551">
                <a:moveTo>
                  <a:pt x="0" y="0"/>
                </a:moveTo>
                <a:lnTo>
                  <a:pt x="863600" y="0"/>
                </a:lnTo>
                <a:lnTo>
                  <a:pt x="863600" y="1552551"/>
                </a:lnTo>
                <a:lnTo>
                  <a:pt x="863599" y="1552551"/>
                </a:lnTo>
                <a:lnTo>
                  <a:pt x="431800" y="1100666"/>
                </a:lnTo>
                <a:lnTo>
                  <a:pt x="1" y="1552551"/>
                </a:lnTo>
                <a:lnTo>
                  <a:pt x="0" y="1552551"/>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dirty="0">
                <a:solidFill>
                  <a:srgbClr val="FFFFFF"/>
                </a:solidFill>
                <a:latin typeface="Arial" panose="020B0604020202020204" pitchFamily="34" charset="0"/>
                <a:ea typeface="微软雅黑" panose="020B0503020204020204" pitchFamily="34" charset="-122"/>
              </a:rPr>
              <a:t>恩格斯</a:t>
            </a:r>
          </a:p>
        </p:txBody>
      </p:sp>
      <p:sp>
        <p:nvSpPr>
          <p:cNvPr id="3" name="MH_Other_2"/>
          <p:cNvSpPr/>
          <p:nvPr>
            <p:custDataLst>
              <p:tags r:id="rId2"/>
            </p:custDataLst>
          </p:nvPr>
        </p:nvSpPr>
        <p:spPr>
          <a:xfrm>
            <a:off x="1943445" y="1759822"/>
            <a:ext cx="2311400" cy="2316162"/>
          </a:xfrm>
          <a:custGeom>
            <a:avLst/>
            <a:gdLst>
              <a:gd name="connsiteX0" fmla="*/ 353476 w 732149"/>
              <a:gd name="connsiteY0" fmla="*/ 459 h 734175"/>
              <a:gd name="connsiteX1" fmla="*/ 382655 w 732149"/>
              <a:gd name="connsiteY1" fmla="*/ 14109 h 734175"/>
              <a:gd name="connsiteX2" fmla="*/ 399265 w 732149"/>
              <a:gd name="connsiteY2" fmla="*/ 33356 h 734175"/>
              <a:gd name="connsiteX3" fmla="*/ 411078 w 732149"/>
              <a:gd name="connsiteY3" fmla="*/ 23107 h 734175"/>
              <a:gd name="connsiteX4" fmla="*/ 417145 w 732149"/>
              <a:gd name="connsiteY4" fmla="*/ 18261 h 734175"/>
              <a:gd name="connsiteX5" fmla="*/ 448955 w 732149"/>
              <a:gd name="connsiteY5" fmla="*/ 10607 h 734175"/>
              <a:gd name="connsiteX6" fmla="*/ 449676 w 732149"/>
              <a:gd name="connsiteY6" fmla="*/ 10771 h 734175"/>
              <a:gd name="connsiteX7" fmla="*/ 460305 w 732149"/>
              <a:gd name="connsiteY7" fmla="*/ 20578 h 734175"/>
              <a:gd name="connsiteX8" fmla="*/ 463153 w 732149"/>
              <a:gd name="connsiteY8" fmla="*/ 30359 h 734175"/>
              <a:gd name="connsiteX9" fmla="*/ 471733 w 732149"/>
              <a:gd name="connsiteY9" fmla="*/ 22728 h 734175"/>
              <a:gd name="connsiteX10" fmla="*/ 486255 w 732149"/>
              <a:gd name="connsiteY10" fmla="*/ 20407 h 734175"/>
              <a:gd name="connsiteX11" fmla="*/ 486994 w 732149"/>
              <a:gd name="connsiteY11" fmla="*/ 20391 h 734175"/>
              <a:gd name="connsiteX12" fmla="*/ 509272 w 732149"/>
              <a:gd name="connsiteY12" fmla="*/ 43661 h 734175"/>
              <a:gd name="connsiteX13" fmla="*/ 517807 w 732149"/>
              <a:gd name="connsiteY13" fmla="*/ 67609 h 734175"/>
              <a:gd name="connsiteX14" fmla="*/ 532525 w 732149"/>
              <a:gd name="connsiteY14" fmla="*/ 62319 h 734175"/>
              <a:gd name="connsiteX15" fmla="*/ 539934 w 732149"/>
              <a:gd name="connsiteY15" fmla="*/ 59992 h 734175"/>
              <a:gd name="connsiteX16" fmla="*/ 572360 w 732149"/>
              <a:gd name="connsiteY16" fmla="*/ 64345 h 734175"/>
              <a:gd name="connsiteX17" fmla="*/ 572972 w 732149"/>
              <a:gd name="connsiteY17" fmla="*/ 64760 h 734175"/>
              <a:gd name="connsiteX18" fmla="*/ 579339 w 732149"/>
              <a:gd name="connsiteY18" fmla="*/ 77743 h 734175"/>
              <a:gd name="connsiteX19" fmla="*/ 578465 w 732149"/>
              <a:gd name="connsiteY19" fmla="*/ 87893 h 734175"/>
              <a:gd name="connsiteX20" fmla="*/ 589220 w 732149"/>
              <a:gd name="connsiteY20" fmla="*/ 83876 h 734175"/>
              <a:gd name="connsiteX21" fmla="*/ 603602 w 732149"/>
              <a:gd name="connsiteY21" fmla="*/ 86959 h 734175"/>
              <a:gd name="connsiteX22" fmla="*/ 604296 w 732149"/>
              <a:gd name="connsiteY22" fmla="*/ 87211 h 734175"/>
              <a:gd name="connsiteX23" fmla="*/ 616662 w 732149"/>
              <a:gd name="connsiteY23" fmla="*/ 116957 h 734175"/>
              <a:gd name="connsiteX24" fmla="*/ 615970 w 732149"/>
              <a:gd name="connsiteY24" fmla="*/ 142371 h 734175"/>
              <a:gd name="connsiteX25" fmla="*/ 631605 w 732149"/>
              <a:gd name="connsiteY25" fmla="*/ 142755 h 734175"/>
              <a:gd name="connsiteX26" fmla="*/ 639354 w 732149"/>
              <a:gd name="connsiteY26" fmla="*/ 143260 h 734175"/>
              <a:gd name="connsiteX27" fmla="*/ 668018 w 732149"/>
              <a:gd name="connsiteY27" fmla="*/ 159034 h 734175"/>
              <a:gd name="connsiteX28" fmla="*/ 668440 w 732149"/>
              <a:gd name="connsiteY28" fmla="*/ 159641 h 734175"/>
              <a:gd name="connsiteX29" fmla="*/ 669687 w 732149"/>
              <a:gd name="connsiteY29" fmla="*/ 174049 h 734175"/>
              <a:gd name="connsiteX30" fmla="*/ 665205 w 732149"/>
              <a:gd name="connsiteY30" fmla="*/ 183196 h 734175"/>
              <a:gd name="connsiteX31" fmla="*/ 676686 w 732149"/>
              <a:gd name="connsiteY31" fmla="*/ 183337 h 734175"/>
              <a:gd name="connsiteX32" fmla="*/ 688981 w 732149"/>
              <a:gd name="connsiteY32" fmla="*/ 191406 h 734175"/>
              <a:gd name="connsiteX33" fmla="*/ 689537 w 732149"/>
              <a:gd name="connsiteY33" fmla="*/ 191892 h 734175"/>
              <a:gd name="connsiteX34" fmla="*/ 690325 w 732149"/>
              <a:gd name="connsiteY34" fmla="*/ 224097 h 734175"/>
              <a:gd name="connsiteX35" fmla="*/ 680499 w 732149"/>
              <a:gd name="connsiteY35" fmla="*/ 247545 h 734175"/>
              <a:gd name="connsiteX36" fmla="*/ 694938 w 732149"/>
              <a:gd name="connsiteY36" fmla="*/ 253551 h 734175"/>
              <a:gd name="connsiteX37" fmla="*/ 701982 w 732149"/>
              <a:gd name="connsiteY37" fmla="*/ 256821 h 734175"/>
              <a:gd name="connsiteX38" fmla="*/ 723012 w 732149"/>
              <a:gd name="connsiteY38" fmla="*/ 281884 h 734175"/>
              <a:gd name="connsiteX39" fmla="*/ 723186 w 732149"/>
              <a:gd name="connsiteY39" fmla="*/ 282603 h 734175"/>
              <a:gd name="connsiteX40" fmla="*/ 719144 w 732149"/>
              <a:gd name="connsiteY40" fmla="*/ 296488 h 734175"/>
              <a:gd name="connsiteX41" fmla="*/ 711660 w 732149"/>
              <a:gd name="connsiteY41" fmla="*/ 303399 h 734175"/>
              <a:gd name="connsiteX42" fmla="*/ 722315 w 732149"/>
              <a:gd name="connsiteY42" fmla="*/ 307676 h 734175"/>
              <a:gd name="connsiteX43" fmla="*/ 730865 w 732149"/>
              <a:gd name="connsiteY43" fmla="*/ 319643 h 734175"/>
              <a:gd name="connsiteX44" fmla="*/ 731208 w 732149"/>
              <a:gd name="connsiteY44" fmla="*/ 320297 h 734175"/>
              <a:gd name="connsiteX45" fmla="*/ 720309 w 732149"/>
              <a:gd name="connsiteY45" fmla="*/ 350610 h 734175"/>
              <a:gd name="connsiteX46" fmla="*/ 702675 w 732149"/>
              <a:gd name="connsiteY46" fmla="*/ 368926 h 734175"/>
              <a:gd name="connsiteX47" fmla="*/ 713972 w 732149"/>
              <a:gd name="connsiteY47" fmla="*/ 379743 h 734175"/>
              <a:gd name="connsiteX48" fmla="*/ 719357 w 732149"/>
              <a:gd name="connsiteY48" fmla="*/ 385337 h 734175"/>
              <a:gd name="connsiteX49" fmla="*/ 729914 w 732149"/>
              <a:gd name="connsiteY49" fmla="*/ 416305 h 734175"/>
              <a:gd name="connsiteX50" fmla="*/ 729816 w 732149"/>
              <a:gd name="connsiteY50" fmla="*/ 417038 h 734175"/>
              <a:gd name="connsiteX51" fmla="*/ 721032 w 732149"/>
              <a:gd name="connsiteY51" fmla="*/ 428526 h 734175"/>
              <a:gd name="connsiteX52" fmla="*/ 711556 w 732149"/>
              <a:gd name="connsiteY52" fmla="*/ 432265 h 734175"/>
              <a:gd name="connsiteX53" fmla="*/ 719945 w 732149"/>
              <a:gd name="connsiteY53" fmla="*/ 440104 h 734175"/>
              <a:gd name="connsiteX54" fmla="*/ 723596 w 732149"/>
              <a:gd name="connsiteY54" fmla="*/ 454351 h 734175"/>
              <a:gd name="connsiteX55" fmla="*/ 723680 w 732149"/>
              <a:gd name="connsiteY55" fmla="*/ 455086 h 734175"/>
              <a:gd name="connsiteX56" fmla="*/ 702566 w 732149"/>
              <a:gd name="connsiteY56" fmla="*/ 479414 h 734175"/>
              <a:gd name="connsiteX57" fmla="*/ 679535 w 732149"/>
              <a:gd name="connsiteY57" fmla="*/ 490110 h 734175"/>
              <a:gd name="connsiteX58" fmla="*/ 686132 w 732149"/>
              <a:gd name="connsiteY58" fmla="*/ 504290 h 734175"/>
              <a:gd name="connsiteX59" fmla="*/ 689134 w 732149"/>
              <a:gd name="connsiteY59" fmla="*/ 511451 h 734175"/>
              <a:gd name="connsiteX60" fmla="*/ 687790 w 732149"/>
              <a:gd name="connsiteY60" fmla="*/ 544141 h 734175"/>
              <a:gd name="connsiteX61" fmla="*/ 687434 w 732149"/>
              <a:gd name="connsiteY61" fmla="*/ 544790 h 734175"/>
              <a:gd name="connsiteX62" fmla="*/ 675093 w 732149"/>
              <a:gd name="connsiteY62" fmla="*/ 552328 h 734175"/>
              <a:gd name="connsiteX63" fmla="*/ 664907 w 732149"/>
              <a:gd name="connsiteY63" fmla="*/ 552393 h 734175"/>
              <a:gd name="connsiteX64" fmla="*/ 669898 w 732149"/>
              <a:gd name="connsiteY64" fmla="*/ 562733 h 734175"/>
              <a:gd name="connsiteX65" fmla="*/ 668156 w 732149"/>
              <a:gd name="connsiteY65" fmla="*/ 577337 h 734175"/>
              <a:gd name="connsiteX66" fmla="*/ 667969 w 732149"/>
              <a:gd name="connsiteY66" fmla="*/ 578050 h 734175"/>
              <a:gd name="connsiteX67" fmla="*/ 639491 w 732149"/>
              <a:gd name="connsiteY67" fmla="*/ 593110 h 734175"/>
              <a:gd name="connsiteX68" fmla="*/ 614121 w 732149"/>
              <a:gd name="connsiteY68" fmla="*/ 594766 h 734175"/>
              <a:gd name="connsiteX69" fmla="*/ 615182 w 732149"/>
              <a:gd name="connsiteY69" fmla="*/ 610370 h 734175"/>
              <a:gd name="connsiteX70" fmla="*/ 615394 w 732149"/>
              <a:gd name="connsiteY70" fmla="*/ 618131 h 734175"/>
              <a:gd name="connsiteX71" fmla="*/ 602332 w 732149"/>
              <a:gd name="connsiteY71" fmla="*/ 648129 h 734175"/>
              <a:gd name="connsiteX72" fmla="*/ 601766 w 732149"/>
              <a:gd name="connsiteY72" fmla="*/ 648605 h 734175"/>
              <a:gd name="connsiteX73" fmla="*/ 587535 w 732149"/>
              <a:gd name="connsiteY73" fmla="*/ 651177 h 734175"/>
              <a:gd name="connsiteX74" fmla="*/ 578013 w 732149"/>
              <a:gd name="connsiteY74" fmla="*/ 647557 h 734175"/>
              <a:gd name="connsiteX75" fmla="*/ 578932 w 732149"/>
              <a:gd name="connsiteY75" fmla="*/ 659001 h 734175"/>
              <a:gd name="connsiteX76" fmla="*/ 572032 w 732149"/>
              <a:gd name="connsiteY76" fmla="*/ 671989 h 734175"/>
              <a:gd name="connsiteX77" fmla="*/ 571599 w 732149"/>
              <a:gd name="connsiteY77" fmla="*/ 672588 h 734175"/>
              <a:gd name="connsiteX78" fmla="*/ 539605 w 732149"/>
              <a:gd name="connsiteY78" fmla="*/ 676343 h 734175"/>
              <a:gd name="connsiteX79" fmla="*/ 515351 w 732149"/>
              <a:gd name="connsiteY79" fmla="*/ 668722 h 734175"/>
              <a:gd name="connsiteX80" fmla="*/ 510702 w 732149"/>
              <a:gd name="connsiteY80" fmla="*/ 683656 h 734175"/>
              <a:gd name="connsiteX81" fmla="*/ 508096 w 732149"/>
              <a:gd name="connsiteY81" fmla="*/ 690970 h 734175"/>
              <a:gd name="connsiteX82" fmla="*/ 485080 w 732149"/>
              <a:gd name="connsiteY82" fmla="*/ 714223 h 734175"/>
              <a:gd name="connsiteX83" fmla="*/ 484381 w 732149"/>
              <a:gd name="connsiteY83" fmla="*/ 714463 h 734175"/>
              <a:gd name="connsiteX84" fmla="*/ 470181 w 732149"/>
              <a:gd name="connsiteY84" fmla="*/ 711720 h 734175"/>
              <a:gd name="connsiteX85" fmla="*/ 462610 w 732149"/>
              <a:gd name="connsiteY85" fmla="*/ 704905 h 734175"/>
              <a:gd name="connsiteX86" fmla="*/ 459332 w 732149"/>
              <a:gd name="connsiteY86" fmla="*/ 715909 h 734175"/>
              <a:gd name="connsiteX87" fmla="*/ 448206 w 732149"/>
              <a:gd name="connsiteY87" fmla="*/ 725526 h 734175"/>
              <a:gd name="connsiteX88" fmla="*/ 447587 w 732149"/>
              <a:gd name="connsiteY88" fmla="*/ 725928 h 734175"/>
              <a:gd name="connsiteX89" fmla="*/ 416397 w 732149"/>
              <a:gd name="connsiteY89" fmla="*/ 717873 h 734175"/>
              <a:gd name="connsiteX90" fmla="*/ 396533 w 732149"/>
              <a:gd name="connsiteY90" fmla="*/ 702005 h 734175"/>
              <a:gd name="connsiteX91" fmla="*/ 386804 w 732149"/>
              <a:gd name="connsiteY91" fmla="*/ 714250 h 734175"/>
              <a:gd name="connsiteX92" fmla="*/ 381731 w 732149"/>
              <a:gd name="connsiteY92" fmla="*/ 720129 h 734175"/>
              <a:gd name="connsiteX93" fmla="*/ 351870 w 732149"/>
              <a:gd name="connsiteY93" fmla="*/ 733498 h 734175"/>
              <a:gd name="connsiteX94" fmla="*/ 351131 w 732149"/>
              <a:gd name="connsiteY94" fmla="*/ 733468 h 734175"/>
              <a:gd name="connsiteX95" fmla="*/ 338881 w 732149"/>
              <a:gd name="connsiteY95" fmla="*/ 725782 h 734175"/>
              <a:gd name="connsiteX96" fmla="*/ 334283 w 732149"/>
              <a:gd name="connsiteY96" fmla="*/ 716692 h 734175"/>
              <a:gd name="connsiteX97" fmla="*/ 327252 w 732149"/>
              <a:gd name="connsiteY97" fmla="*/ 725769 h 734175"/>
              <a:gd name="connsiteX98" fmla="*/ 313403 w 732149"/>
              <a:gd name="connsiteY98" fmla="*/ 730718 h 734175"/>
              <a:gd name="connsiteX99" fmla="*/ 312680 w 732149"/>
              <a:gd name="connsiteY99" fmla="*/ 730869 h 734175"/>
              <a:gd name="connsiteX100" fmla="*/ 286506 w 732149"/>
              <a:gd name="connsiteY100" fmla="*/ 712090 h 734175"/>
              <a:gd name="connsiteX101" fmla="*/ 273715 w 732149"/>
              <a:gd name="connsiteY101" fmla="*/ 690118 h 734175"/>
              <a:gd name="connsiteX102" fmla="*/ 260219 w 732149"/>
              <a:gd name="connsiteY102" fmla="*/ 698022 h 734175"/>
              <a:gd name="connsiteX103" fmla="*/ 253366 w 732149"/>
              <a:gd name="connsiteY103" fmla="*/ 701671 h 734175"/>
              <a:gd name="connsiteX104" fmla="*/ 220691 w 732149"/>
              <a:gd name="connsiteY104" fmla="*/ 703350 h 734175"/>
              <a:gd name="connsiteX105" fmla="*/ 220014 w 732149"/>
              <a:gd name="connsiteY105" fmla="*/ 703056 h 734175"/>
              <a:gd name="connsiteX106" fmla="*/ 211368 w 732149"/>
              <a:gd name="connsiteY106" fmla="*/ 691462 h 734175"/>
              <a:gd name="connsiteX107" fmla="*/ 210364 w 732149"/>
              <a:gd name="connsiteY107" fmla="*/ 681325 h 734175"/>
              <a:gd name="connsiteX108" fmla="*/ 200529 w 732149"/>
              <a:gd name="connsiteY108" fmla="*/ 687249 h 734175"/>
              <a:gd name="connsiteX109" fmla="*/ 185827 w 732149"/>
              <a:gd name="connsiteY109" fmla="*/ 686862 h 734175"/>
              <a:gd name="connsiteX110" fmla="*/ 185097 w 732149"/>
              <a:gd name="connsiteY110" fmla="*/ 686741 h 734175"/>
              <a:gd name="connsiteX111" fmla="*/ 167476 w 732149"/>
              <a:gd name="connsiteY111" fmla="*/ 659775 h 734175"/>
              <a:gd name="connsiteX112" fmla="*/ 163487 w 732149"/>
              <a:gd name="connsiteY112" fmla="*/ 634667 h 734175"/>
              <a:gd name="connsiteX113" fmla="*/ 148046 w 732149"/>
              <a:gd name="connsiteY113" fmla="*/ 637162 h 734175"/>
              <a:gd name="connsiteX114" fmla="*/ 140336 w 732149"/>
              <a:gd name="connsiteY114" fmla="*/ 638088 h 734175"/>
              <a:gd name="connsiteX115" fmla="*/ 109263 w 732149"/>
              <a:gd name="connsiteY115" fmla="*/ 627850 h 734175"/>
              <a:gd name="connsiteX116" fmla="*/ 108737 w 732149"/>
              <a:gd name="connsiteY116" fmla="*/ 627331 h 734175"/>
              <a:gd name="connsiteX117" fmla="*/ 104863 w 732149"/>
              <a:gd name="connsiteY117" fmla="*/ 613398 h 734175"/>
              <a:gd name="connsiteX118" fmla="*/ 107589 w 732149"/>
              <a:gd name="connsiteY118" fmla="*/ 603582 h 734175"/>
              <a:gd name="connsiteX119" fmla="*/ 96278 w 732149"/>
              <a:gd name="connsiteY119" fmla="*/ 605554 h 734175"/>
              <a:gd name="connsiteX120" fmla="*/ 82708 w 732149"/>
              <a:gd name="connsiteY120" fmla="*/ 599881 h 734175"/>
              <a:gd name="connsiteX121" fmla="*/ 82073 w 732149"/>
              <a:gd name="connsiteY121" fmla="*/ 599506 h 734175"/>
              <a:gd name="connsiteX122" fmla="*/ 75381 w 732149"/>
              <a:gd name="connsiteY122" fmla="*/ 567995 h 734175"/>
              <a:gd name="connsiteX123" fmla="*/ 80731 w 732149"/>
              <a:gd name="connsiteY123" fmla="*/ 543140 h 734175"/>
              <a:gd name="connsiteX124" fmla="*/ 65433 w 732149"/>
              <a:gd name="connsiteY124" fmla="*/ 539890 h 734175"/>
              <a:gd name="connsiteX125" fmla="*/ 57909 w 732149"/>
              <a:gd name="connsiteY125" fmla="*/ 537969 h 734175"/>
              <a:gd name="connsiteX126" fmla="*/ 32631 w 732149"/>
              <a:gd name="connsiteY126" fmla="*/ 517198 h 734175"/>
              <a:gd name="connsiteX127" fmla="*/ 32328 w 732149"/>
              <a:gd name="connsiteY127" fmla="*/ 516523 h 734175"/>
              <a:gd name="connsiteX128" fmla="*/ 33750 w 732149"/>
              <a:gd name="connsiteY128" fmla="*/ 502131 h 734175"/>
              <a:gd name="connsiteX129" fmla="*/ 39837 w 732149"/>
              <a:gd name="connsiteY129" fmla="*/ 493964 h 734175"/>
              <a:gd name="connsiteX130" fmla="*/ 28578 w 732149"/>
              <a:gd name="connsiteY130" fmla="*/ 491716 h 734175"/>
              <a:gd name="connsiteX131" fmla="*/ 17974 w 732149"/>
              <a:gd name="connsiteY131" fmla="*/ 481524 h 734175"/>
              <a:gd name="connsiteX132" fmla="*/ 17517 w 732149"/>
              <a:gd name="connsiteY132" fmla="*/ 480945 h 734175"/>
              <a:gd name="connsiteX133" fmla="*/ 22660 w 732149"/>
              <a:gd name="connsiteY133" fmla="*/ 449144 h 734175"/>
              <a:gd name="connsiteX134" fmla="*/ 36629 w 732149"/>
              <a:gd name="connsiteY134" fmla="*/ 427901 h 734175"/>
              <a:gd name="connsiteX135" fmla="*/ 23537 w 732149"/>
              <a:gd name="connsiteY135" fmla="*/ 419343 h 734175"/>
              <a:gd name="connsiteX136" fmla="*/ 17215 w 732149"/>
              <a:gd name="connsiteY136" fmla="*/ 414834 h 734175"/>
              <a:gd name="connsiteX137" fmla="*/ 1148 w 732149"/>
              <a:gd name="connsiteY137" fmla="*/ 386334 h 734175"/>
              <a:gd name="connsiteX138" fmla="*/ 1108 w 732149"/>
              <a:gd name="connsiteY138" fmla="*/ 385595 h 734175"/>
              <a:gd name="connsiteX139" fmla="*/ 7633 w 732149"/>
              <a:gd name="connsiteY139" fmla="*/ 372689 h 734175"/>
              <a:gd name="connsiteX140" fmla="*/ 16260 w 732149"/>
              <a:gd name="connsiteY140" fmla="*/ 367271 h 734175"/>
              <a:gd name="connsiteX141" fmla="*/ 6573 w 732149"/>
              <a:gd name="connsiteY141" fmla="*/ 361108 h 734175"/>
              <a:gd name="connsiteX142" fmla="*/ 367 w 732149"/>
              <a:gd name="connsiteY142" fmla="*/ 347774 h 734175"/>
              <a:gd name="connsiteX143" fmla="*/ 149 w 732149"/>
              <a:gd name="connsiteY143" fmla="*/ 347069 h 734175"/>
              <a:gd name="connsiteX144" fmla="*/ 16433 w 732149"/>
              <a:gd name="connsiteY144" fmla="*/ 319274 h 734175"/>
              <a:gd name="connsiteX145" fmla="*/ 37132 w 732149"/>
              <a:gd name="connsiteY145" fmla="*/ 304510 h 734175"/>
              <a:gd name="connsiteX146" fmla="*/ 28016 w 732149"/>
              <a:gd name="connsiteY146" fmla="*/ 291801 h 734175"/>
              <a:gd name="connsiteX147" fmla="*/ 23750 w 732149"/>
              <a:gd name="connsiteY147" fmla="*/ 285313 h 734175"/>
              <a:gd name="connsiteX148" fmla="*/ 19064 w 732149"/>
              <a:gd name="connsiteY148" fmla="*/ 252933 h 734175"/>
              <a:gd name="connsiteX149" fmla="*/ 19294 w 732149"/>
              <a:gd name="connsiteY149" fmla="*/ 252231 h 734175"/>
              <a:gd name="connsiteX150" fmla="*/ 30041 w 732149"/>
              <a:gd name="connsiteY150" fmla="*/ 242553 h 734175"/>
              <a:gd name="connsiteX151" fmla="*/ 40042 w 732149"/>
              <a:gd name="connsiteY151" fmla="*/ 240618 h 734175"/>
              <a:gd name="connsiteX152" fmla="*/ 33235 w 732149"/>
              <a:gd name="connsiteY152" fmla="*/ 231371 h 734175"/>
              <a:gd name="connsiteX153" fmla="*/ 32265 w 732149"/>
              <a:gd name="connsiteY153" fmla="*/ 216696 h 734175"/>
              <a:gd name="connsiteX154" fmla="*/ 32317 w 732149"/>
              <a:gd name="connsiteY154" fmla="*/ 215959 h 734175"/>
              <a:gd name="connsiteX155" fmla="*/ 57542 w 732149"/>
              <a:gd name="connsiteY155" fmla="*/ 195924 h 734175"/>
              <a:gd name="connsiteX156" fmla="*/ 82177 w 732149"/>
              <a:gd name="connsiteY156" fmla="*/ 189634 h 734175"/>
              <a:gd name="connsiteX157" fmla="*/ 78267 w 732149"/>
              <a:gd name="connsiteY157" fmla="*/ 174491 h 734175"/>
              <a:gd name="connsiteX158" fmla="*/ 76632 w 732149"/>
              <a:gd name="connsiteY158" fmla="*/ 166900 h 734175"/>
              <a:gd name="connsiteX159" fmla="*/ 83960 w 732149"/>
              <a:gd name="connsiteY159" fmla="*/ 135013 h 734175"/>
              <a:gd name="connsiteX160" fmla="*/ 84428 w 732149"/>
              <a:gd name="connsiteY160" fmla="*/ 134442 h 734175"/>
              <a:gd name="connsiteX161" fmla="*/ 97944 w 732149"/>
              <a:gd name="connsiteY161" fmla="*/ 129300 h 734175"/>
              <a:gd name="connsiteX162" fmla="*/ 107970 w 732149"/>
              <a:gd name="connsiteY162" fmla="*/ 131108 h 734175"/>
              <a:gd name="connsiteX163" fmla="*/ 104963 w 732149"/>
              <a:gd name="connsiteY163" fmla="*/ 120027 h 734175"/>
              <a:gd name="connsiteX164" fmla="*/ 109359 w 732149"/>
              <a:gd name="connsiteY164" fmla="*/ 105991 h 734175"/>
              <a:gd name="connsiteX165" fmla="*/ 109675 w 732149"/>
              <a:gd name="connsiteY165" fmla="*/ 105324 h 734175"/>
              <a:gd name="connsiteX166" fmla="*/ 140434 w 732149"/>
              <a:gd name="connsiteY166" fmla="*/ 95753 h 734175"/>
              <a:gd name="connsiteX167" fmla="*/ 165676 w 732149"/>
              <a:gd name="connsiteY167" fmla="*/ 98788 h 734175"/>
              <a:gd name="connsiteX168" fmla="*/ 167501 w 732149"/>
              <a:gd name="connsiteY168" fmla="*/ 83255 h 734175"/>
              <a:gd name="connsiteX169" fmla="*/ 168720 w 732149"/>
              <a:gd name="connsiteY169" fmla="*/ 75586 h 734175"/>
              <a:gd name="connsiteX170" fmla="*/ 187070 w 732149"/>
              <a:gd name="connsiteY170" fmla="*/ 48500 h 734175"/>
              <a:gd name="connsiteX171" fmla="*/ 187714 w 732149"/>
              <a:gd name="connsiteY171" fmla="*/ 48135 h 734175"/>
              <a:gd name="connsiteX172" fmla="*/ 202175 w 732149"/>
              <a:gd name="connsiteY172" fmla="*/ 48223 h 734175"/>
              <a:gd name="connsiteX173" fmla="*/ 210870 w 732149"/>
              <a:gd name="connsiteY173" fmla="*/ 53531 h 734175"/>
              <a:gd name="connsiteX174" fmla="*/ 212070 w 732149"/>
              <a:gd name="connsiteY174" fmla="*/ 42112 h 734175"/>
              <a:gd name="connsiteX175" fmla="*/ 221239 w 732149"/>
              <a:gd name="connsiteY175" fmla="*/ 30613 h 734175"/>
              <a:gd name="connsiteX176" fmla="*/ 221774 w 732149"/>
              <a:gd name="connsiteY176" fmla="*/ 30104 h 734175"/>
              <a:gd name="connsiteX177" fmla="*/ 253913 w 732149"/>
              <a:gd name="connsiteY177" fmla="*/ 32292 h 734175"/>
              <a:gd name="connsiteX178" fmla="*/ 276354 w 732149"/>
              <a:gd name="connsiteY178" fmla="*/ 44240 h 734175"/>
              <a:gd name="connsiteX179" fmla="*/ 283668 w 732149"/>
              <a:gd name="connsiteY179" fmla="*/ 30415 h 734175"/>
              <a:gd name="connsiteX180" fmla="*/ 287575 w 732149"/>
              <a:gd name="connsiteY180" fmla="*/ 23704 h 734175"/>
              <a:gd name="connsiteX181" fmla="*/ 314471 w 732149"/>
              <a:gd name="connsiteY181" fmla="*/ 5076 h 734175"/>
              <a:gd name="connsiteX182" fmla="*/ 315202 w 732149"/>
              <a:gd name="connsiteY182" fmla="*/ 4968 h 734175"/>
              <a:gd name="connsiteX183" fmla="*/ 328656 w 732149"/>
              <a:gd name="connsiteY183" fmla="*/ 10275 h 734175"/>
              <a:gd name="connsiteX184" fmla="*/ 334846 w 732149"/>
              <a:gd name="connsiteY184" fmla="*/ 18365 h 734175"/>
              <a:gd name="connsiteX185" fmla="*/ 340089 w 732149"/>
              <a:gd name="connsiteY185" fmla="*/ 8150 h 734175"/>
              <a:gd name="connsiteX186" fmla="*/ 352793 w 732149"/>
              <a:gd name="connsiteY186" fmla="*/ 740 h 734175"/>
              <a:gd name="connsiteX187" fmla="*/ 353476 w 732149"/>
              <a:gd name="connsiteY187" fmla="*/ 459 h 73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732149" h="734175">
                <a:moveTo>
                  <a:pt x="353476" y="459"/>
                </a:moveTo>
                <a:cubicBezTo>
                  <a:pt x="362520" y="-1519"/>
                  <a:pt x="372961" y="2874"/>
                  <a:pt x="382655" y="14109"/>
                </a:cubicBezTo>
                <a:lnTo>
                  <a:pt x="399265" y="33356"/>
                </a:lnTo>
                <a:lnTo>
                  <a:pt x="411078" y="23107"/>
                </a:lnTo>
                <a:lnTo>
                  <a:pt x="417145" y="18261"/>
                </a:lnTo>
                <a:cubicBezTo>
                  <a:pt x="429043" y="8756"/>
                  <a:pt x="440390" y="6477"/>
                  <a:pt x="448955" y="10607"/>
                </a:cubicBezTo>
                <a:cubicBezTo>
                  <a:pt x="449225" y="10587"/>
                  <a:pt x="449452" y="10677"/>
                  <a:pt x="449676" y="10771"/>
                </a:cubicBezTo>
                <a:cubicBezTo>
                  <a:pt x="453939" y="12574"/>
                  <a:pt x="457566" y="15879"/>
                  <a:pt x="460305" y="20578"/>
                </a:cubicBezTo>
                <a:lnTo>
                  <a:pt x="463153" y="30359"/>
                </a:lnTo>
                <a:lnTo>
                  <a:pt x="471733" y="22728"/>
                </a:lnTo>
                <a:cubicBezTo>
                  <a:pt x="476659" y="20211"/>
                  <a:pt x="481599" y="19447"/>
                  <a:pt x="486255" y="20407"/>
                </a:cubicBezTo>
                <a:cubicBezTo>
                  <a:pt x="486513" y="20322"/>
                  <a:pt x="486754" y="20355"/>
                  <a:pt x="486994" y="20391"/>
                </a:cubicBezTo>
                <a:cubicBezTo>
                  <a:pt x="496141" y="21814"/>
                  <a:pt x="504290" y="29683"/>
                  <a:pt x="509272" y="43661"/>
                </a:cubicBezTo>
                <a:lnTo>
                  <a:pt x="517807" y="67609"/>
                </a:lnTo>
                <a:lnTo>
                  <a:pt x="532525" y="62319"/>
                </a:lnTo>
                <a:lnTo>
                  <a:pt x="539934" y="59992"/>
                </a:lnTo>
                <a:cubicBezTo>
                  <a:pt x="554460" y="55427"/>
                  <a:pt x="565865" y="57401"/>
                  <a:pt x="572360" y="64345"/>
                </a:cubicBezTo>
                <a:cubicBezTo>
                  <a:pt x="572619" y="64424"/>
                  <a:pt x="572798" y="64591"/>
                  <a:pt x="572972" y="64760"/>
                </a:cubicBezTo>
                <a:cubicBezTo>
                  <a:pt x="576296" y="67980"/>
                  <a:pt x="578484" y="72372"/>
                  <a:pt x="579339" y="77743"/>
                </a:cubicBezTo>
                <a:lnTo>
                  <a:pt x="578465" y="87893"/>
                </a:lnTo>
                <a:lnTo>
                  <a:pt x="589220" y="83876"/>
                </a:lnTo>
                <a:cubicBezTo>
                  <a:pt x="594724" y="83308"/>
                  <a:pt x="599606" y="84381"/>
                  <a:pt x="603602" y="86959"/>
                </a:cubicBezTo>
                <a:cubicBezTo>
                  <a:pt x="603872" y="86972"/>
                  <a:pt x="604084" y="87089"/>
                  <a:pt x="604296" y="87211"/>
                </a:cubicBezTo>
                <a:cubicBezTo>
                  <a:pt x="612311" y="91842"/>
                  <a:pt x="617068" y="102122"/>
                  <a:pt x="616662" y="116957"/>
                </a:cubicBezTo>
                <a:lnTo>
                  <a:pt x="615970" y="142371"/>
                </a:lnTo>
                <a:lnTo>
                  <a:pt x="631605" y="142755"/>
                </a:lnTo>
                <a:lnTo>
                  <a:pt x="639354" y="143260"/>
                </a:lnTo>
                <a:cubicBezTo>
                  <a:pt x="654549" y="144251"/>
                  <a:pt x="664471" y="150212"/>
                  <a:pt x="668018" y="159034"/>
                </a:cubicBezTo>
                <a:cubicBezTo>
                  <a:pt x="668232" y="159202"/>
                  <a:pt x="668338" y="159421"/>
                  <a:pt x="668440" y="159641"/>
                </a:cubicBezTo>
                <a:cubicBezTo>
                  <a:pt x="670375" y="163845"/>
                  <a:pt x="670830" y="168731"/>
                  <a:pt x="669687" y="174049"/>
                </a:cubicBezTo>
                <a:lnTo>
                  <a:pt x="665205" y="183196"/>
                </a:lnTo>
                <a:lnTo>
                  <a:pt x="676686" y="183337"/>
                </a:lnTo>
                <a:cubicBezTo>
                  <a:pt x="682022" y="184796"/>
                  <a:pt x="686186" y="187559"/>
                  <a:pt x="688981" y="191406"/>
                </a:cubicBezTo>
                <a:cubicBezTo>
                  <a:pt x="689228" y="191516"/>
                  <a:pt x="689385" y="191702"/>
                  <a:pt x="689537" y="191892"/>
                </a:cubicBezTo>
                <a:cubicBezTo>
                  <a:pt x="695339" y="199106"/>
                  <a:pt x="696060" y="210411"/>
                  <a:pt x="690325" y="224097"/>
                </a:cubicBezTo>
                <a:lnTo>
                  <a:pt x="680499" y="247545"/>
                </a:lnTo>
                <a:lnTo>
                  <a:pt x="694938" y="253551"/>
                </a:lnTo>
                <a:lnTo>
                  <a:pt x="701982" y="256821"/>
                </a:lnTo>
                <a:cubicBezTo>
                  <a:pt x="715793" y="263235"/>
                  <a:pt x="722891" y="272377"/>
                  <a:pt x="723012" y="281884"/>
                </a:cubicBezTo>
                <a:cubicBezTo>
                  <a:pt x="723150" y="282118"/>
                  <a:pt x="723170" y="282361"/>
                  <a:pt x="723186" y="282603"/>
                </a:cubicBezTo>
                <a:cubicBezTo>
                  <a:pt x="723472" y="287223"/>
                  <a:pt x="722130" y="291943"/>
                  <a:pt x="719144" y="296488"/>
                </a:cubicBezTo>
                <a:lnTo>
                  <a:pt x="711660" y="303399"/>
                </a:lnTo>
                <a:lnTo>
                  <a:pt x="722315" y="307676"/>
                </a:lnTo>
                <a:cubicBezTo>
                  <a:pt x="726764" y="310965"/>
                  <a:pt x="729649" y="315047"/>
                  <a:pt x="730865" y="319643"/>
                </a:cubicBezTo>
                <a:cubicBezTo>
                  <a:pt x="731056" y="319835"/>
                  <a:pt x="731135" y="320066"/>
                  <a:pt x="731208" y="320297"/>
                </a:cubicBezTo>
                <a:cubicBezTo>
                  <a:pt x="734012" y="329120"/>
                  <a:pt x="730600" y="339922"/>
                  <a:pt x="720309" y="350610"/>
                </a:cubicBezTo>
                <a:lnTo>
                  <a:pt x="702675" y="368926"/>
                </a:lnTo>
                <a:lnTo>
                  <a:pt x="713972" y="379743"/>
                </a:lnTo>
                <a:lnTo>
                  <a:pt x="719357" y="385337"/>
                </a:lnTo>
                <a:cubicBezTo>
                  <a:pt x="729919" y="396306"/>
                  <a:pt x="733235" y="407396"/>
                  <a:pt x="729914" y="416305"/>
                </a:cubicBezTo>
                <a:cubicBezTo>
                  <a:pt x="729958" y="416573"/>
                  <a:pt x="729888" y="416807"/>
                  <a:pt x="729816" y="417038"/>
                </a:cubicBezTo>
                <a:cubicBezTo>
                  <a:pt x="728414" y="421449"/>
                  <a:pt x="725458" y="425365"/>
                  <a:pt x="721032" y="428526"/>
                </a:cubicBezTo>
                <a:lnTo>
                  <a:pt x="711556" y="432265"/>
                </a:lnTo>
                <a:lnTo>
                  <a:pt x="719945" y="440104"/>
                </a:lnTo>
                <a:cubicBezTo>
                  <a:pt x="722907" y="444777"/>
                  <a:pt x="724123" y="449626"/>
                  <a:pt x="723596" y="454351"/>
                </a:cubicBezTo>
                <a:cubicBezTo>
                  <a:pt x="723705" y="454599"/>
                  <a:pt x="723695" y="454842"/>
                  <a:pt x="723680" y="455086"/>
                </a:cubicBezTo>
                <a:cubicBezTo>
                  <a:pt x="723107" y="464325"/>
                  <a:pt x="716024" y="473165"/>
                  <a:pt x="702566" y="479414"/>
                </a:cubicBezTo>
                <a:lnTo>
                  <a:pt x="679535" y="490110"/>
                </a:lnTo>
                <a:lnTo>
                  <a:pt x="686132" y="504290"/>
                </a:lnTo>
                <a:lnTo>
                  <a:pt x="689134" y="511451"/>
                </a:lnTo>
                <a:cubicBezTo>
                  <a:pt x="695019" y="525496"/>
                  <a:pt x="694106" y="537034"/>
                  <a:pt x="687790" y="544141"/>
                </a:cubicBezTo>
                <a:cubicBezTo>
                  <a:pt x="687734" y="544407"/>
                  <a:pt x="687586" y="544601"/>
                  <a:pt x="687434" y="544790"/>
                </a:cubicBezTo>
                <a:cubicBezTo>
                  <a:pt x="684534" y="548397"/>
                  <a:pt x="680363" y="550981"/>
                  <a:pt x="675093" y="552328"/>
                </a:cubicBezTo>
                <a:lnTo>
                  <a:pt x="664907" y="552393"/>
                </a:lnTo>
                <a:lnTo>
                  <a:pt x="669898" y="562733"/>
                </a:lnTo>
                <a:cubicBezTo>
                  <a:pt x="670972" y="568161"/>
                  <a:pt x="670354" y="573120"/>
                  <a:pt x="668156" y="577337"/>
                </a:cubicBezTo>
                <a:cubicBezTo>
                  <a:pt x="668167" y="577607"/>
                  <a:pt x="668070" y="577830"/>
                  <a:pt x="667969" y="578050"/>
                </a:cubicBezTo>
                <a:cubicBezTo>
                  <a:pt x="664097" y="586459"/>
                  <a:pt x="654299" y="592144"/>
                  <a:pt x="639491" y="593110"/>
                </a:cubicBezTo>
                <a:lnTo>
                  <a:pt x="614121" y="594766"/>
                </a:lnTo>
                <a:lnTo>
                  <a:pt x="615182" y="610370"/>
                </a:lnTo>
                <a:lnTo>
                  <a:pt x="615394" y="618131"/>
                </a:lnTo>
                <a:cubicBezTo>
                  <a:pt x="615808" y="633355"/>
                  <a:pt x="610789" y="643783"/>
                  <a:pt x="602332" y="648129"/>
                </a:cubicBezTo>
                <a:cubicBezTo>
                  <a:pt x="602184" y="648357"/>
                  <a:pt x="601976" y="648484"/>
                  <a:pt x="601766" y="648605"/>
                </a:cubicBezTo>
                <a:cubicBezTo>
                  <a:pt x="597757" y="650920"/>
                  <a:pt x="592935" y="651823"/>
                  <a:pt x="587535" y="651177"/>
                </a:cubicBezTo>
                <a:lnTo>
                  <a:pt x="578013" y="647557"/>
                </a:lnTo>
                <a:lnTo>
                  <a:pt x="578932" y="659001"/>
                </a:lnTo>
                <a:cubicBezTo>
                  <a:pt x="577972" y="664450"/>
                  <a:pt x="575605" y="668852"/>
                  <a:pt x="572032" y="671989"/>
                </a:cubicBezTo>
                <a:cubicBezTo>
                  <a:pt x="571945" y="672246"/>
                  <a:pt x="571774" y="672418"/>
                  <a:pt x="571599" y="672588"/>
                </a:cubicBezTo>
                <a:cubicBezTo>
                  <a:pt x="564952" y="679030"/>
                  <a:pt x="553761" y="680792"/>
                  <a:pt x="539605" y="676343"/>
                </a:cubicBezTo>
                <a:lnTo>
                  <a:pt x="515351" y="668722"/>
                </a:lnTo>
                <a:lnTo>
                  <a:pt x="510702" y="683656"/>
                </a:lnTo>
                <a:lnTo>
                  <a:pt x="508096" y="690970"/>
                </a:lnTo>
                <a:cubicBezTo>
                  <a:pt x="502983" y="705314"/>
                  <a:pt x="494535" y="713225"/>
                  <a:pt x="485080" y="714223"/>
                </a:cubicBezTo>
                <a:cubicBezTo>
                  <a:pt x="484860" y="714382"/>
                  <a:pt x="484620" y="714425"/>
                  <a:pt x="484381" y="714463"/>
                </a:cubicBezTo>
                <a:cubicBezTo>
                  <a:pt x="479807" y="715174"/>
                  <a:pt x="474983" y="714274"/>
                  <a:pt x="470181" y="711720"/>
                </a:cubicBezTo>
                <a:lnTo>
                  <a:pt x="462610" y="704905"/>
                </a:lnTo>
                <a:lnTo>
                  <a:pt x="459332" y="715909"/>
                </a:lnTo>
                <a:cubicBezTo>
                  <a:pt x="456469" y="720643"/>
                  <a:pt x="452672" y="723892"/>
                  <a:pt x="448206" y="725526"/>
                </a:cubicBezTo>
                <a:cubicBezTo>
                  <a:pt x="448033" y="725734"/>
                  <a:pt x="447811" y="725834"/>
                  <a:pt x="447587" y="725928"/>
                </a:cubicBezTo>
                <a:cubicBezTo>
                  <a:pt x="439061" y="729534"/>
                  <a:pt x="427990" y="727135"/>
                  <a:pt x="416397" y="717873"/>
                </a:cubicBezTo>
                <a:lnTo>
                  <a:pt x="396533" y="702005"/>
                </a:lnTo>
                <a:lnTo>
                  <a:pt x="386804" y="714250"/>
                </a:lnTo>
                <a:lnTo>
                  <a:pt x="381731" y="720129"/>
                </a:lnTo>
                <a:cubicBezTo>
                  <a:pt x="371783" y="731658"/>
                  <a:pt x="361047" y="735983"/>
                  <a:pt x="351870" y="733498"/>
                </a:cubicBezTo>
                <a:cubicBezTo>
                  <a:pt x="351607" y="733566"/>
                  <a:pt x="351367" y="733521"/>
                  <a:pt x="351131" y="733468"/>
                </a:cubicBezTo>
                <a:cubicBezTo>
                  <a:pt x="346608" y="732479"/>
                  <a:pt x="342436" y="729897"/>
                  <a:pt x="338881" y="725782"/>
                </a:cubicBezTo>
                <a:lnTo>
                  <a:pt x="334283" y="716692"/>
                </a:lnTo>
                <a:lnTo>
                  <a:pt x="327252" y="725769"/>
                </a:lnTo>
                <a:cubicBezTo>
                  <a:pt x="322872" y="729149"/>
                  <a:pt x="318157" y="730806"/>
                  <a:pt x="313403" y="730718"/>
                </a:cubicBezTo>
                <a:cubicBezTo>
                  <a:pt x="313165" y="730849"/>
                  <a:pt x="312922" y="730862"/>
                  <a:pt x="312680" y="730869"/>
                </a:cubicBezTo>
                <a:cubicBezTo>
                  <a:pt x="303427" y="731151"/>
                  <a:pt x="293970" y="724915"/>
                  <a:pt x="286506" y="712090"/>
                </a:cubicBezTo>
                <a:lnTo>
                  <a:pt x="273715" y="690118"/>
                </a:lnTo>
                <a:lnTo>
                  <a:pt x="260219" y="698022"/>
                </a:lnTo>
                <a:lnTo>
                  <a:pt x="253366" y="701671"/>
                </a:lnTo>
                <a:cubicBezTo>
                  <a:pt x="239924" y="708828"/>
                  <a:pt x="228352" y="708983"/>
                  <a:pt x="220691" y="703350"/>
                </a:cubicBezTo>
                <a:cubicBezTo>
                  <a:pt x="220421" y="703319"/>
                  <a:pt x="220215" y="703189"/>
                  <a:pt x="220014" y="703056"/>
                </a:cubicBezTo>
                <a:cubicBezTo>
                  <a:pt x="216154" y="700500"/>
                  <a:pt x="213196" y="696586"/>
                  <a:pt x="211368" y="691462"/>
                </a:cubicBezTo>
                <a:lnTo>
                  <a:pt x="210364" y="681325"/>
                </a:lnTo>
                <a:lnTo>
                  <a:pt x="200529" y="687249"/>
                </a:lnTo>
                <a:cubicBezTo>
                  <a:pt x="195223" y="688819"/>
                  <a:pt x="190228" y="688662"/>
                  <a:pt x="185827" y="686862"/>
                </a:cubicBezTo>
                <a:cubicBezTo>
                  <a:pt x="185558" y="686898"/>
                  <a:pt x="185327" y="686822"/>
                  <a:pt x="185097" y="686741"/>
                </a:cubicBezTo>
                <a:cubicBezTo>
                  <a:pt x="176368" y="683662"/>
                  <a:pt x="169804" y="674431"/>
                  <a:pt x="167476" y="659775"/>
                </a:cubicBezTo>
                <a:lnTo>
                  <a:pt x="163487" y="634667"/>
                </a:lnTo>
                <a:lnTo>
                  <a:pt x="148046" y="637162"/>
                </a:lnTo>
                <a:lnTo>
                  <a:pt x="140336" y="638088"/>
                </a:lnTo>
                <a:cubicBezTo>
                  <a:pt x="125217" y="639907"/>
                  <a:pt x="114371" y="635871"/>
                  <a:pt x="109263" y="627850"/>
                </a:cubicBezTo>
                <a:cubicBezTo>
                  <a:pt x="109022" y="627725"/>
                  <a:pt x="108876" y="627529"/>
                  <a:pt x="108737" y="627331"/>
                </a:cubicBezTo>
                <a:cubicBezTo>
                  <a:pt x="106060" y="623554"/>
                  <a:pt x="104717" y="618836"/>
                  <a:pt x="104863" y="613398"/>
                </a:cubicBezTo>
                <a:lnTo>
                  <a:pt x="107589" y="603582"/>
                </a:lnTo>
                <a:lnTo>
                  <a:pt x="96278" y="605554"/>
                </a:lnTo>
                <a:cubicBezTo>
                  <a:pt x="90763" y="605101"/>
                  <a:pt x="86162" y="603150"/>
                  <a:pt x="82708" y="599881"/>
                </a:cubicBezTo>
                <a:cubicBezTo>
                  <a:pt x="82445" y="599819"/>
                  <a:pt x="82257" y="599664"/>
                  <a:pt x="82073" y="599506"/>
                </a:cubicBezTo>
                <a:cubicBezTo>
                  <a:pt x="75044" y="593481"/>
                  <a:pt x="72258" y="582502"/>
                  <a:pt x="75381" y="567995"/>
                </a:cubicBezTo>
                <a:lnTo>
                  <a:pt x="80731" y="543140"/>
                </a:lnTo>
                <a:lnTo>
                  <a:pt x="65433" y="539890"/>
                </a:lnTo>
                <a:lnTo>
                  <a:pt x="57909" y="537969"/>
                </a:lnTo>
                <a:cubicBezTo>
                  <a:pt x="43154" y="534203"/>
                  <a:pt x="34497" y="526521"/>
                  <a:pt x="32631" y="517198"/>
                </a:cubicBezTo>
                <a:cubicBezTo>
                  <a:pt x="32452" y="516992"/>
                  <a:pt x="32388" y="516758"/>
                  <a:pt x="32328" y="516523"/>
                </a:cubicBezTo>
                <a:cubicBezTo>
                  <a:pt x="31198" y="512034"/>
                  <a:pt x="31650" y="507148"/>
                  <a:pt x="33750" y="502131"/>
                </a:cubicBezTo>
                <a:lnTo>
                  <a:pt x="39837" y="493964"/>
                </a:lnTo>
                <a:lnTo>
                  <a:pt x="28578" y="491716"/>
                </a:lnTo>
                <a:cubicBezTo>
                  <a:pt x="23600" y="489301"/>
                  <a:pt x="20014" y="485819"/>
                  <a:pt x="17974" y="481524"/>
                </a:cubicBezTo>
                <a:cubicBezTo>
                  <a:pt x="17751" y="481370"/>
                  <a:pt x="17632" y="481158"/>
                  <a:pt x="17517" y="480945"/>
                </a:cubicBezTo>
                <a:cubicBezTo>
                  <a:pt x="13139" y="472787"/>
                  <a:pt x="14508" y="461542"/>
                  <a:pt x="22660" y="449144"/>
                </a:cubicBezTo>
                <a:lnTo>
                  <a:pt x="36629" y="427901"/>
                </a:lnTo>
                <a:lnTo>
                  <a:pt x="23537" y="419343"/>
                </a:lnTo>
                <a:lnTo>
                  <a:pt x="17215" y="414834"/>
                </a:lnTo>
                <a:cubicBezTo>
                  <a:pt x="4817" y="405992"/>
                  <a:pt x="-480" y="395701"/>
                  <a:pt x="1148" y="386334"/>
                </a:cubicBezTo>
                <a:cubicBezTo>
                  <a:pt x="1055" y="386078"/>
                  <a:pt x="1079" y="385836"/>
                  <a:pt x="1108" y="385595"/>
                </a:cubicBezTo>
                <a:cubicBezTo>
                  <a:pt x="1677" y="381002"/>
                  <a:pt x="3863" y="376608"/>
                  <a:pt x="7633" y="372689"/>
                </a:cubicBezTo>
                <a:lnTo>
                  <a:pt x="16260" y="367271"/>
                </a:lnTo>
                <a:lnTo>
                  <a:pt x="6573" y="361108"/>
                </a:lnTo>
                <a:cubicBezTo>
                  <a:pt x="2803" y="357059"/>
                  <a:pt x="718" y="352516"/>
                  <a:pt x="367" y="347774"/>
                </a:cubicBezTo>
                <a:cubicBezTo>
                  <a:pt x="215" y="347551"/>
                  <a:pt x="179" y="347309"/>
                  <a:pt x="149" y="347069"/>
                </a:cubicBezTo>
                <a:cubicBezTo>
                  <a:pt x="-985" y="337881"/>
                  <a:pt x="4353" y="327889"/>
                  <a:pt x="16433" y="319274"/>
                </a:cubicBezTo>
                <a:lnTo>
                  <a:pt x="37132" y="304510"/>
                </a:lnTo>
                <a:lnTo>
                  <a:pt x="28016" y="291801"/>
                </a:lnTo>
                <a:lnTo>
                  <a:pt x="23750" y="285313"/>
                </a:lnTo>
                <a:cubicBezTo>
                  <a:pt x="15384" y="272589"/>
                  <a:pt x="14162" y="261080"/>
                  <a:pt x="19064" y="252933"/>
                </a:cubicBezTo>
                <a:cubicBezTo>
                  <a:pt x="19069" y="252662"/>
                  <a:pt x="19179" y="252445"/>
                  <a:pt x="19294" y="252231"/>
                </a:cubicBezTo>
                <a:cubicBezTo>
                  <a:pt x="21483" y="248153"/>
                  <a:pt x="25109" y="244846"/>
                  <a:pt x="30041" y="242553"/>
                </a:cubicBezTo>
                <a:lnTo>
                  <a:pt x="40042" y="240618"/>
                </a:lnTo>
                <a:lnTo>
                  <a:pt x="33235" y="231371"/>
                </a:lnTo>
                <a:cubicBezTo>
                  <a:pt x="31183" y="226232"/>
                  <a:pt x="30879" y="221245"/>
                  <a:pt x="32265" y="216696"/>
                </a:cubicBezTo>
                <a:cubicBezTo>
                  <a:pt x="32203" y="216432"/>
                  <a:pt x="32257" y="216194"/>
                  <a:pt x="32317" y="215959"/>
                </a:cubicBezTo>
                <a:cubicBezTo>
                  <a:pt x="34578" y="206982"/>
                  <a:pt x="43164" y="199594"/>
                  <a:pt x="57542" y="195924"/>
                </a:cubicBezTo>
                <a:lnTo>
                  <a:pt x="82177" y="189634"/>
                </a:lnTo>
                <a:lnTo>
                  <a:pt x="78267" y="174491"/>
                </a:lnTo>
                <a:lnTo>
                  <a:pt x="76632" y="166900"/>
                </a:lnTo>
                <a:cubicBezTo>
                  <a:pt x="73427" y="152013"/>
                  <a:pt x="76445" y="140840"/>
                  <a:pt x="83960" y="135013"/>
                </a:cubicBezTo>
                <a:cubicBezTo>
                  <a:pt x="84063" y="134762"/>
                  <a:pt x="84244" y="134600"/>
                  <a:pt x="84428" y="134442"/>
                </a:cubicBezTo>
                <a:cubicBezTo>
                  <a:pt x="87942" y="131430"/>
                  <a:pt x="92517" y="129655"/>
                  <a:pt x="97944" y="129300"/>
                </a:cubicBezTo>
                <a:lnTo>
                  <a:pt x="107970" y="131108"/>
                </a:lnTo>
                <a:lnTo>
                  <a:pt x="104963" y="120027"/>
                </a:lnTo>
                <a:cubicBezTo>
                  <a:pt x="104906" y="114494"/>
                  <a:pt x="106424" y="109732"/>
                  <a:pt x="109359" y="105991"/>
                </a:cubicBezTo>
                <a:cubicBezTo>
                  <a:pt x="109397" y="105725"/>
                  <a:pt x="109534" y="105522"/>
                  <a:pt x="109675" y="105324"/>
                </a:cubicBezTo>
                <a:cubicBezTo>
                  <a:pt x="115026" y="97770"/>
                  <a:pt x="125701" y="93982"/>
                  <a:pt x="140434" y="95753"/>
                </a:cubicBezTo>
                <a:lnTo>
                  <a:pt x="165676" y="98788"/>
                </a:lnTo>
                <a:lnTo>
                  <a:pt x="167501" y="83255"/>
                </a:lnTo>
                <a:lnTo>
                  <a:pt x="168720" y="75586"/>
                </a:lnTo>
                <a:cubicBezTo>
                  <a:pt x="171109" y="60547"/>
                  <a:pt x="177959" y="51218"/>
                  <a:pt x="187070" y="48500"/>
                </a:cubicBezTo>
                <a:cubicBezTo>
                  <a:pt x="187258" y="48303"/>
                  <a:pt x="187486" y="48216"/>
                  <a:pt x="187714" y="48135"/>
                </a:cubicBezTo>
                <a:cubicBezTo>
                  <a:pt x="192080" y="46596"/>
                  <a:pt x="196986" y="46595"/>
                  <a:pt x="202175" y="48223"/>
                </a:cubicBezTo>
                <a:lnTo>
                  <a:pt x="210870" y="53531"/>
                </a:lnTo>
                <a:lnTo>
                  <a:pt x="212070" y="42112"/>
                </a:lnTo>
                <a:cubicBezTo>
                  <a:pt x="214014" y="36932"/>
                  <a:pt x="217151" y="33041"/>
                  <a:pt x="221239" y="30613"/>
                </a:cubicBezTo>
                <a:cubicBezTo>
                  <a:pt x="221372" y="30377"/>
                  <a:pt x="221572" y="30238"/>
                  <a:pt x="221774" y="30104"/>
                </a:cubicBezTo>
                <a:cubicBezTo>
                  <a:pt x="229492" y="24994"/>
                  <a:pt x="240815" y="25318"/>
                  <a:pt x="253913" y="32292"/>
                </a:cubicBezTo>
                <a:lnTo>
                  <a:pt x="276354" y="44240"/>
                </a:lnTo>
                <a:lnTo>
                  <a:pt x="283668" y="30415"/>
                </a:lnTo>
                <a:lnTo>
                  <a:pt x="287575" y="23704"/>
                </a:lnTo>
                <a:cubicBezTo>
                  <a:pt x="295236" y="10542"/>
                  <a:pt x="304992" y="4320"/>
                  <a:pt x="314471" y="5076"/>
                </a:cubicBezTo>
                <a:cubicBezTo>
                  <a:pt x="314717" y="4960"/>
                  <a:pt x="314961" y="4962"/>
                  <a:pt x="315202" y="4968"/>
                </a:cubicBezTo>
                <a:cubicBezTo>
                  <a:pt x="319829" y="5110"/>
                  <a:pt x="324405" y="6881"/>
                  <a:pt x="328656" y="10275"/>
                </a:cubicBezTo>
                <a:lnTo>
                  <a:pt x="334846" y="18365"/>
                </a:lnTo>
                <a:lnTo>
                  <a:pt x="340089" y="8150"/>
                </a:lnTo>
                <a:cubicBezTo>
                  <a:pt x="343774" y="4023"/>
                  <a:pt x="348104" y="1527"/>
                  <a:pt x="352793" y="740"/>
                </a:cubicBezTo>
                <a:cubicBezTo>
                  <a:pt x="353002" y="568"/>
                  <a:pt x="353240" y="511"/>
                  <a:pt x="353476" y="459"/>
                </a:cubicBezTo>
                <a:close/>
              </a:path>
            </a:pathLst>
          </a:cu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sz="2000">
              <a:latin typeface="Arial" panose="020B0604020202020204" pitchFamily="34" charset="0"/>
              <a:ea typeface="微软雅黑" panose="020B0503020204020204" pitchFamily="34" charset="-122"/>
            </a:endParaRPr>
          </a:p>
        </p:txBody>
      </p:sp>
      <p:sp>
        <p:nvSpPr>
          <p:cNvPr id="20" name="MH_SubTitle_1"/>
          <p:cNvSpPr/>
          <p:nvPr>
            <p:custDataLst>
              <p:tags r:id="rId3"/>
            </p:custDataLst>
          </p:nvPr>
        </p:nvSpPr>
        <p:spPr>
          <a:xfrm>
            <a:off x="2183159" y="2001122"/>
            <a:ext cx="1831975" cy="1833562"/>
          </a:xfrm>
          <a:prstGeom prst="ellipse">
            <a:avLst/>
          </a:prstGeom>
          <a:noFill/>
          <a:ln>
            <a:solidFill>
              <a:srgbClr val="FEFFF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defRPr/>
            </a:pPr>
            <a:r>
              <a:rPr lang="en-US" altLang="zh-CN" sz="2400">
                <a:solidFill>
                  <a:srgbClr val="FCFCFC"/>
                </a:solidFill>
                <a:latin typeface="Arial" panose="020B0604020202020204" pitchFamily="34" charset="0"/>
                <a:ea typeface="微软雅黑" panose="020B0503020204020204" pitchFamily="34" charset="-122"/>
              </a:rPr>
              <a:t>LOREM</a:t>
            </a:r>
            <a:endParaRPr lang="zh-CN" altLang="en-US" sz="2400" dirty="0">
              <a:solidFill>
                <a:srgbClr val="FCFCFC"/>
              </a:solidFill>
              <a:latin typeface="Arial" panose="020B0604020202020204" pitchFamily="34" charset="0"/>
              <a:ea typeface="微软雅黑" panose="020B0503020204020204" pitchFamily="34" charset="-122"/>
            </a:endParaRPr>
          </a:p>
        </p:txBody>
      </p:sp>
      <p:pic>
        <p:nvPicPr>
          <p:cNvPr id="21" name="图片 20"/>
          <p:cNvPicPr>
            <a:picLocks noChangeAspect="1"/>
          </p:cNvPicPr>
          <p:nvPr/>
        </p:nvPicPr>
        <p:blipFill rotWithShape="1">
          <a:blip r:embed="rId7">
            <a:extLst>
              <a:ext uri="{28A0092B-C50C-407E-A947-70E740481C1C}">
                <a14:useLocalDpi xmlns:a14="http://schemas.microsoft.com/office/drawing/2010/main" val="0"/>
              </a:ext>
            </a:extLst>
          </a:blip>
          <a:srcRect b="10846"/>
          <a:stretch>
            <a:fillRect/>
          </a:stretch>
        </p:blipFill>
        <p:spPr>
          <a:xfrm>
            <a:off x="2251282" y="1990194"/>
            <a:ext cx="1695726" cy="1855417"/>
          </a:xfrm>
          <a:prstGeom prst="ellipse">
            <a:avLst/>
          </a:prstGeom>
          <a:ln>
            <a:noFill/>
          </a:ln>
          <a:effectLst>
            <a:outerShdw blurRad="292100" dist="139700" dir="2700000" algn="tl" rotWithShape="0">
              <a:srgbClr val="333333">
                <a:alpha val="65000"/>
              </a:srgbClr>
            </a:outerShdw>
          </a:effectLst>
        </p:spPr>
      </p:pic>
      <p:sp>
        <p:nvSpPr>
          <p:cNvPr id="22" name="文本框 21"/>
          <p:cNvSpPr txBox="1"/>
          <p:nvPr/>
        </p:nvSpPr>
        <p:spPr>
          <a:xfrm>
            <a:off x="4972388" y="1997887"/>
            <a:ext cx="4843899" cy="2862322"/>
          </a:xfrm>
          <a:prstGeom prst="rect">
            <a:avLst/>
          </a:prstGeom>
          <a:noFill/>
        </p:spPr>
        <p:txBody>
          <a:bodyPr wrap="square" rtlCol="0">
            <a:spAutoFit/>
          </a:bodyPr>
          <a:lstStyle/>
          <a:p>
            <a:pPr algn="just">
              <a:lnSpc>
                <a:spcPct val="150000"/>
              </a:lnSpc>
            </a:pPr>
            <a:r>
              <a:rPr lang="zh-CN" altLang="zh-CN" sz="2000" dirty="0">
                <a:latin typeface="华文细黑" panose="02010600040101010101" pitchFamily="2" charset="-122"/>
                <a:ea typeface="华文细黑" panose="02010600040101010101" pitchFamily="2" charset="-122"/>
              </a:rPr>
              <a:t>“马克思首先是一个革命家。他毕生的真正使命，就是以这种或那种方式参加推翻资本主义社会及其所建立的国家设施的事业，参加现代无产阶级的解放事业，正是他第一次使现代无产阶级意识到自身的地位和需要，意识到自身解放的条件。”</a:t>
            </a:r>
            <a:endParaRPr lang="zh-CN" altLang="en-US" sz="2000" dirty="0">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 grpId="0" animBg="1"/>
      <p:bldP spid="20" grpId="0" animBg="1"/>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43" t="4354" r="-11443" b="72"/>
          <a:stretch>
            <a:fillRect/>
          </a:stretch>
        </p:blipFill>
        <p:spPr>
          <a:xfrm>
            <a:off x="-251460" y="3415665"/>
            <a:ext cx="4429125" cy="3647440"/>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7435" y="386519"/>
            <a:ext cx="6470475" cy="456739"/>
          </a:xfrm>
          <a:prstGeom prst="rect">
            <a:avLst/>
          </a:prstGeom>
        </p:spPr>
      </p:pic>
      <p:sp>
        <p:nvSpPr>
          <p:cNvPr id="4" name="文本框 3"/>
          <p:cNvSpPr txBox="1"/>
          <p:nvPr/>
        </p:nvSpPr>
        <p:spPr>
          <a:xfrm>
            <a:off x="1637665" y="2004060"/>
            <a:ext cx="8773160" cy="1322070"/>
          </a:xfrm>
          <a:prstGeom prst="rect">
            <a:avLst/>
          </a:prstGeom>
          <a:noFill/>
        </p:spPr>
        <p:txBody>
          <a:bodyPr wrap="square" rtlCol="0" anchor="t">
            <a:spAutoFit/>
          </a:bodyPr>
          <a:lstStyle/>
          <a:p>
            <a:pPr algn="dist"/>
            <a:r>
              <a:rPr lang="zh-CN" altLang="en-US" sz="8000" b="1" dirty="0">
                <a:blipFill>
                  <a:blip r:embed="rId5"/>
                  <a:stretch>
                    <a:fillRect/>
                  </a:stretch>
                </a:blipFill>
                <a:latin typeface="微软雅黑" panose="020B0503020204020204" pitchFamily="34" charset="-122"/>
                <a:ea typeface="微软雅黑" panose="020B0503020204020204" pitchFamily="34" charset="-122"/>
                <a:sym typeface="Arial" panose="020B0604020202020204" pitchFamily="34" charset="0"/>
              </a:rPr>
              <a:t>感谢聆听</a:t>
            </a:r>
          </a:p>
        </p:txBody>
      </p:sp>
      <p:sp>
        <p:nvSpPr>
          <p:cNvPr id="5" name="文本框 4"/>
          <p:cNvSpPr txBox="1"/>
          <p:nvPr/>
        </p:nvSpPr>
        <p:spPr>
          <a:xfrm>
            <a:off x="2557145" y="3620770"/>
            <a:ext cx="7854315" cy="583565"/>
          </a:xfrm>
          <a:prstGeom prst="rect">
            <a:avLst/>
          </a:prstGeom>
          <a:noFill/>
        </p:spPr>
        <p:txBody>
          <a:bodyPr wrap="square" rtlCol="0">
            <a:spAutoFit/>
          </a:bodyPr>
          <a:lstStyle/>
          <a:p>
            <a:pPr algn="ctr"/>
            <a:r>
              <a:rPr lang="en-US" sz="3200" b="1" spc="300" dirty="0">
                <a:solidFill>
                  <a:srgbClr val="C00000"/>
                </a:solidFill>
                <a:latin typeface="微软雅黑" panose="020B0503020204020204" pitchFamily="34" charset="-122"/>
                <a:ea typeface="微软雅黑" panose="020B0503020204020204" pitchFamily="34" charset="-122"/>
              </a:rPr>
              <a:t>[</a:t>
            </a:r>
            <a:r>
              <a:rPr lang="zh-CN" altLang="en-US" sz="3200" b="1" spc="300" dirty="0">
                <a:solidFill>
                  <a:srgbClr val="C00000"/>
                </a:solidFill>
                <a:latin typeface="微软雅黑" panose="020B0503020204020204" pitchFamily="34" charset="-122"/>
                <a:ea typeface="微软雅黑" panose="020B0503020204020204" pitchFamily="34" charset="-122"/>
              </a:rPr>
              <a:t>纪念马克思诞辰</a:t>
            </a:r>
            <a:r>
              <a:rPr lang="en-US" altLang="zh-CN" sz="3200" b="1" spc="300" dirty="0">
                <a:solidFill>
                  <a:srgbClr val="C00000"/>
                </a:solidFill>
                <a:latin typeface="微软雅黑" panose="020B0503020204020204" pitchFamily="34" charset="-122"/>
                <a:ea typeface="微软雅黑" panose="020B0503020204020204" pitchFamily="34" charset="-122"/>
              </a:rPr>
              <a:t>200</a:t>
            </a:r>
            <a:r>
              <a:rPr lang="zh-CN" altLang="en-US" sz="3200" b="1" spc="300" dirty="0">
                <a:solidFill>
                  <a:srgbClr val="C00000"/>
                </a:solidFill>
                <a:latin typeface="微软雅黑" panose="020B0503020204020204" pitchFamily="34" charset="-122"/>
                <a:ea typeface="微软雅黑" panose="020B0503020204020204" pitchFamily="34" charset="-122"/>
              </a:rPr>
              <a:t>周年</a:t>
            </a:r>
            <a:r>
              <a:rPr lang="en-US" sz="3200" b="1" spc="300" dirty="0">
                <a:solidFill>
                  <a:srgbClr val="C00000"/>
                </a:solidFill>
                <a:latin typeface="微软雅黑" panose="020B0503020204020204" pitchFamily="34" charset="-122"/>
                <a:ea typeface="微软雅黑" panose="020B0503020204020204" pitchFamily="34" charset="-122"/>
              </a:rPr>
              <a:t>]</a:t>
            </a:r>
          </a:p>
        </p:txBody>
      </p:sp>
      <p:cxnSp>
        <p:nvCxnSpPr>
          <p:cNvPr id="6" name="直接连接符 5"/>
          <p:cNvCxnSpPr/>
          <p:nvPr/>
        </p:nvCxnSpPr>
        <p:spPr>
          <a:xfrm>
            <a:off x="2455183" y="3497670"/>
            <a:ext cx="8242300" cy="0"/>
          </a:xfrm>
          <a:prstGeom prst="line">
            <a:avLst/>
          </a:prstGeom>
          <a:ln w="28575">
            <a:solidFill>
              <a:srgbClr val="C00000"/>
            </a:solidFill>
            <a:prstDash val="lgDashDot"/>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4817745" y="4394835"/>
            <a:ext cx="3516630" cy="583565"/>
          </a:xfrm>
          <a:prstGeom prst="rect">
            <a:avLst/>
          </a:prstGeom>
          <a:noFill/>
        </p:spPr>
        <p:txBody>
          <a:bodyPr wrap="square" rtlCol="0">
            <a:spAutoFit/>
          </a:bodyPr>
          <a:lstStyle/>
          <a:p>
            <a:r>
              <a:rPr lang="zh-CN" altLang="en-US" sz="3200" b="1" dirty="0">
                <a:solidFill>
                  <a:srgbClr val="C00000"/>
                </a:solidFill>
                <a:latin typeface="微软雅黑" panose="020B0503020204020204" pitchFamily="34" charset="-122"/>
                <a:ea typeface="微软雅黑" panose="020B0503020204020204" pitchFamily="34" charset="-122"/>
              </a:rPr>
              <a:t>汇报人 ：小芥末</a:t>
            </a:r>
          </a:p>
        </p:txBody>
      </p:sp>
      <p:pic>
        <p:nvPicPr>
          <p:cNvPr id="7" name="图片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0415" y="843280"/>
            <a:ext cx="1247775" cy="962025"/>
          </a:xfrm>
          <a:prstGeom prst="rect">
            <a:avLst/>
          </a:prstGeom>
        </p:spPr>
      </p:pic>
      <p:pic>
        <p:nvPicPr>
          <p:cNvPr id="11" name="图片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6510036"/>
            <a:ext cx="12220354" cy="35006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2000"/>
                                        <p:tgtEl>
                                          <p:spTgt spid="5"/>
                                        </p:tgtEl>
                                      </p:cBhvr>
                                    </p:animEffect>
                                    <p:anim calcmode="lin" valueType="num">
                                      <p:cBhvr>
                                        <p:cTn id="19" dur="2000" fill="hold"/>
                                        <p:tgtEl>
                                          <p:spTgt spid="5"/>
                                        </p:tgtEl>
                                        <p:attrNameLst>
                                          <p:attrName>ppt_w</p:attrName>
                                        </p:attrNameLst>
                                      </p:cBhvr>
                                      <p:tavLst>
                                        <p:tav tm="0" fmla="#ppt_w*sin(2.5*pi*$)">
                                          <p:val>
                                            <p:fltVal val="0"/>
                                          </p:val>
                                        </p:tav>
                                        <p:tav tm="100000">
                                          <p:val>
                                            <p:fltVal val="1"/>
                                          </p:val>
                                        </p:tav>
                                      </p:tavLst>
                                    </p:anim>
                                    <p:anim calcmode="lin" valueType="num">
                                      <p:cBhvr>
                                        <p:cTn id="20" dur="2000" fill="hold"/>
                                        <p:tgtEl>
                                          <p:spTgt spid="5"/>
                                        </p:tgtEl>
                                        <p:attrNameLst>
                                          <p:attrName>ppt_h</p:attrName>
                                        </p:attrNameLst>
                                      </p:cBhvr>
                                      <p:tavLst>
                                        <p:tav tm="0">
                                          <p:val>
                                            <p:strVal val="#ppt_h"/>
                                          </p:val>
                                        </p:tav>
                                        <p:tav tm="100000">
                                          <p:val>
                                            <p:strVal val="#ppt_h"/>
                                          </p:val>
                                        </p:tav>
                                      </p:tavLst>
                                    </p:anim>
                                  </p:childTnLst>
                                </p:cTn>
                              </p:par>
                            </p:childTnLst>
                          </p:cTn>
                        </p:par>
                        <p:par>
                          <p:cTn id="21" fill="hold">
                            <p:stCondLst>
                              <p:cond delay="3500"/>
                            </p:stCondLst>
                            <p:childTnLst>
                              <p:par>
                                <p:cTn id="22" presetID="42" presetClass="entr" presetSubtype="0"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Effect transition="in" filter="fade">
                                      <p:cBhvr>
                                        <p:cTn id="24" dur="1000"/>
                                        <p:tgtEl>
                                          <p:spTgt spid="72"/>
                                        </p:tgtEl>
                                      </p:cBhvr>
                                    </p:animEffect>
                                    <p:anim calcmode="lin" valueType="num">
                                      <p:cBhvr>
                                        <p:cTn id="25" dur="1000" fill="hold"/>
                                        <p:tgtEl>
                                          <p:spTgt spid="72"/>
                                        </p:tgtEl>
                                        <p:attrNameLst>
                                          <p:attrName>ppt_x</p:attrName>
                                        </p:attrNameLst>
                                      </p:cBhvr>
                                      <p:tavLst>
                                        <p:tav tm="0">
                                          <p:val>
                                            <p:strVal val="#ppt_x"/>
                                          </p:val>
                                        </p:tav>
                                        <p:tav tm="100000">
                                          <p:val>
                                            <p:strVal val="#ppt_x"/>
                                          </p:val>
                                        </p:tav>
                                      </p:tavLst>
                                    </p:anim>
                                    <p:anim calcmode="lin" valueType="num">
                                      <p:cBhvr>
                                        <p:cTn id="26" dur="1000" fill="hold"/>
                                        <p:tgtEl>
                                          <p:spTgt spid="72"/>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04209"/>
            <a:ext cx="12192000" cy="3360572"/>
          </a:xfrm>
          <a:prstGeom prst="rect">
            <a:avLst/>
          </a:prstGeom>
        </p:spPr>
      </p:pic>
      <p:grpSp>
        <p:nvGrpSpPr>
          <p:cNvPr id="13" name="组合 12"/>
          <p:cNvGrpSpPr/>
          <p:nvPr/>
        </p:nvGrpSpPr>
        <p:grpSpPr>
          <a:xfrm>
            <a:off x="2727152" y="1486328"/>
            <a:ext cx="7170737" cy="3684588"/>
            <a:chOff x="3221817" y="1252648"/>
            <a:chExt cx="7170737" cy="3684588"/>
          </a:xfrm>
        </p:grpSpPr>
        <p:grpSp>
          <p:nvGrpSpPr>
            <p:cNvPr id="14" name="组合 13"/>
            <p:cNvGrpSpPr/>
            <p:nvPr/>
          </p:nvGrpSpPr>
          <p:grpSpPr>
            <a:xfrm>
              <a:off x="3320242" y="1454261"/>
              <a:ext cx="7072312" cy="3482975"/>
              <a:chOff x="1358950" y="1173758"/>
              <a:chExt cx="7072312" cy="3482975"/>
            </a:xfrm>
          </p:grpSpPr>
          <p:sp>
            <p:nvSpPr>
              <p:cNvPr id="21" name="Freeform 5"/>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Freeform 8"/>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FF0000"/>
              </a:solidFill>
              <a:ln>
                <a:noFill/>
              </a:ln>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15" name="Freeform 7"/>
            <p:cNvSpPr/>
            <p:nvPr/>
          </p:nvSpPr>
          <p:spPr bwMode="auto">
            <a:xfrm>
              <a:off x="3221817" y="125264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C81A20"/>
            </a:solidFill>
            <a:ln>
              <a:noFill/>
            </a:ln>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6" name="Freeform 9"/>
            <p:cNvSpPr>
              <a:spLocks noEditPoints="1"/>
            </p:cNvSpPr>
            <p:nvPr/>
          </p:nvSpPr>
          <p:spPr bwMode="auto">
            <a:xfrm>
              <a:off x="10114742" y="4683236"/>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7" name="TextBox 8"/>
            <p:cNvSpPr txBox="1"/>
            <p:nvPr/>
          </p:nvSpPr>
          <p:spPr>
            <a:xfrm>
              <a:off x="3831693" y="1417945"/>
              <a:ext cx="698793" cy="1323439"/>
            </a:xfrm>
            <a:prstGeom prst="rect">
              <a:avLst/>
            </a:prstGeom>
            <a:noFill/>
          </p:spPr>
          <p:txBody>
            <a:bodyPr wrap="square" rtlCol="0">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r>
                <a:rPr lang="en-US" altLang="zh-CN" sz="8000" b="1" dirty="0">
                  <a:solidFill>
                    <a:srgbClr val="F8F8F8"/>
                  </a:solidFill>
                  <a:latin typeface="微软雅黑" panose="020B0503020204020204" pitchFamily="34" charset="-122"/>
                  <a:ea typeface="微软雅黑" panose="020B0503020204020204" pitchFamily="34" charset="-122"/>
                </a:rPr>
                <a:t>1</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18" name="Rectangle 13"/>
            <p:cNvSpPr>
              <a:spLocks noChangeArrowheads="1"/>
            </p:cNvSpPr>
            <p:nvPr/>
          </p:nvSpPr>
          <p:spPr bwMode="auto">
            <a:xfrm>
              <a:off x="3312359" y="213331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a:buFontTx/>
                <a:buNone/>
              </a:pPr>
              <a:r>
                <a:rPr lang="zh-CN" altLang="zh-CN" sz="2300" dirty="0">
                  <a:solidFill>
                    <a:srgbClr val="FFFFFF"/>
                  </a:solidFill>
                  <a:latin typeface="微软雅黑" panose="020B0503020204020204" pitchFamily="34" charset="-122"/>
                  <a:ea typeface="微软雅黑" panose="020B0503020204020204" pitchFamily="34" charset="-122"/>
                </a:rPr>
                <a:t>Part</a:t>
              </a:r>
              <a:endParaRPr lang="zh-CN" altLang="zh-CN" dirty="0">
                <a:solidFill>
                  <a:srgbClr val="FEAE01"/>
                </a:solidFill>
                <a:latin typeface="微软雅黑" panose="020B0503020204020204" pitchFamily="34" charset="-122"/>
                <a:ea typeface="微软雅黑" panose="020B0503020204020204" pitchFamily="34" charset="-122"/>
              </a:endParaRPr>
            </a:p>
          </p:txBody>
        </p:sp>
        <p:sp>
          <p:nvSpPr>
            <p:cNvPr id="19" name="矩形 18"/>
            <p:cNvSpPr/>
            <p:nvPr/>
          </p:nvSpPr>
          <p:spPr>
            <a:xfrm>
              <a:off x="5073695" y="3076700"/>
              <a:ext cx="3992880" cy="1014730"/>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en-US" sz="60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rPr>
                <a:t>马克思简介</a:t>
              </a:r>
            </a:p>
          </p:txBody>
        </p:sp>
      </p:grpSp>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13985" y="739775"/>
            <a:ext cx="3226435" cy="248729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43" t="4354" r="4643" b="1802"/>
          <a:stretch>
            <a:fillRect/>
          </a:stretch>
        </p:blipFill>
        <p:spPr>
          <a:xfrm>
            <a:off x="800100" y="1504315"/>
            <a:ext cx="3716655" cy="3581400"/>
          </a:xfrm>
          <a:prstGeom prst="rect">
            <a:avLst/>
          </a:prstGeom>
        </p:spPr>
      </p:pic>
      <p:sp>
        <p:nvSpPr>
          <p:cNvPr id="2" name="文本框 1"/>
          <p:cNvSpPr txBox="1"/>
          <p:nvPr/>
        </p:nvSpPr>
        <p:spPr>
          <a:xfrm>
            <a:off x="4806315" y="1504315"/>
            <a:ext cx="5967095" cy="4523105"/>
          </a:xfrm>
          <a:prstGeom prst="rect">
            <a:avLst/>
          </a:prstGeom>
          <a:noFill/>
          <a:ln w="31750">
            <a:solidFill>
              <a:srgbClr val="C00000"/>
            </a:solidFill>
          </a:ln>
        </p:spPr>
        <p:txBody>
          <a:bodyPr wrap="square" rtlCol="0" anchor="t">
            <a:spAutoFit/>
          </a:bodyPr>
          <a:lstStyle/>
          <a:p>
            <a:r>
              <a:rPr lang="en-US" altLang="zh-CN" sz="3200">
                <a:solidFill>
                  <a:srgbClr val="C00000"/>
                </a:solidFill>
                <a:latin typeface="微软雅黑" panose="020B0503020204020204" pitchFamily="34" charset="-122"/>
                <a:ea typeface="微软雅黑" panose="020B0503020204020204" pitchFamily="34" charset="-122"/>
              </a:rPr>
              <a:t>      </a:t>
            </a:r>
            <a:r>
              <a:rPr lang="zh-CN" altLang="en-US" sz="3200" b="1">
                <a:solidFill>
                  <a:srgbClr val="C00000"/>
                </a:solidFill>
                <a:latin typeface="微软雅黑" panose="020B0503020204020204" pitchFamily="34" charset="-122"/>
                <a:ea typeface="微软雅黑" panose="020B0503020204020204" pitchFamily="34" charset="-122"/>
              </a:rPr>
              <a:t>卡尔·马克思，全名卡尔·海因里希·马克思</a:t>
            </a:r>
            <a:r>
              <a:rPr lang="zh-CN" altLang="en-US" sz="3200">
                <a:solidFill>
                  <a:schemeClr val="tx1">
                    <a:lumMod val="75000"/>
                    <a:lumOff val="25000"/>
                  </a:schemeClr>
                </a:solidFill>
                <a:latin typeface="微软雅黑" panose="020B0503020204020204" pitchFamily="34" charset="-122"/>
                <a:ea typeface="微软雅黑" panose="020B0503020204020204" pitchFamily="34" charset="-122"/>
              </a:rPr>
              <a:t>（德语：Karl Heinrich Marx，1818年5月5日－1883年3月14日），马克思主义的创始人之一，第一国际的组织者和领导者，被称为</a:t>
            </a:r>
            <a:r>
              <a:rPr lang="zh-CN" altLang="en-US" sz="3200" b="1">
                <a:solidFill>
                  <a:srgbClr val="C00000"/>
                </a:solidFill>
                <a:latin typeface="微软雅黑" panose="020B0503020204020204" pitchFamily="34" charset="-122"/>
                <a:ea typeface="微软雅黑" panose="020B0503020204020204" pitchFamily="34" charset="-122"/>
              </a:rPr>
              <a:t>全世界无产阶级和劳动人民的伟大导师 [1]  ，无产阶级的精神领袖，国际共产主义运动的先驱。</a:t>
            </a:r>
          </a:p>
        </p:txBody>
      </p:sp>
      <p:sp>
        <p:nvSpPr>
          <p:cNvPr id="19" name="矩形 18"/>
          <p:cNvSpPr/>
          <p:nvPr/>
        </p:nvSpPr>
        <p:spPr>
          <a:xfrm>
            <a:off x="5482000" y="195705"/>
            <a:ext cx="2722880" cy="706755"/>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en-US" sz="40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rPr>
              <a:t>马克思简介</a:t>
            </a: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68750" y="108585"/>
            <a:ext cx="1435735" cy="11068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strVal val="#ppt_w*0.70"/>
                                          </p:val>
                                        </p:tav>
                                        <p:tav tm="100000">
                                          <p:val>
                                            <p:strVal val="#ppt_w"/>
                                          </p:val>
                                        </p:tav>
                                      </p:tavLst>
                                    </p:anim>
                                    <p:anim calcmode="lin" valueType="num">
                                      <p:cBhvr>
                                        <p:cTn id="14" dur="1000" fill="hold"/>
                                        <p:tgtEl>
                                          <p:spTgt spid="2"/>
                                        </p:tgtEl>
                                        <p:attrNameLst>
                                          <p:attrName>ppt_h</p:attrName>
                                        </p:attrNameLst>
                                      </p:cBhvr>
                                      <p:tavLst>
                                        <p:tav tm="0">
                                          <p:val>
                                            <p:strVal val="#ppt_h"/>
                                          </p:val>
                                        </p:tav>
                                        <p:tav tm="100000">
                                          <p:val>
                                            <p:strVal val="#ppt_h"/>
                                          </p:val>
                                        </p:tav>
                                      </p:tavLst>
                                    </p:anim>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5482000" y="195705"/>
            <a:ext cx="2722880" cy="706755"/>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en-US" sz="40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rPr>
              <a:t>马克思简介</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8750" y="108585"/>
            <a:ext cx="1435735" cy="1106805"/>
          </a:xfrm>
          <a:prstGeom prst="rect">
            <a:avLst/>
          </a:prstGeom>
        </p:spPr>
      </p:pic>
      <p:sp>
        <p:nvSpPr>
          <p:cNvPr id="3" name="文本框 2"/>
          <p:cNvSpPr txBox="1"/>
          <p:nvPr/>
        </p:nvSpPr>
        <p:spPr>
          <a:xfrm>
            <a:off x="1216660" y="1564005"/>
            <a:ext cx="5222875" cy="4030980"/>
          </a:xfrm>
          <a:prstGeom prst="rect">
            <a:avLst/>
          </a:prstGeom>
          <a:noFill/>
          <a:ln w="19050">
            <a:solidFill>
              <a:srgbClr val="C00000"/>
            </a:solidFill>
          </a:ln>
        </p:spPr>
        <p:txBody>
          <a:bodyPr wrap="square" rtlCol="0" anchor="t">
            <a:spAutoFit/>
          </a:bodyPr>
          <a:lstStyle/>
          <a:p>
            <a:r>
              <a:rPr lang="en-US" altLang="zh-CN" sz="3200">
                <a:solidFill>
                  <a:srgbClr val="C00000"/>
                </a:solidFill>
                <a:latin typeface="微软雅黑" panose="020B0503020204020204" pitchFamily="34" charset="-122"/>
                <a:ea typeface="微软雅黑" panose="020B0503020204020204" pitchFamily="34" charset="-122"/>
              </a:rPr>
              <a:t>     </a:t>
            </a:r>
            <a:r>
              <a:rPr lang="en-US" altLang="zh-CN" sz="3200">
                <a:solidFill>
                  <a:schemeClr val="tx1"/>
                </a:solidFill>
                <a:latin typeface="微软雅黑" panose="020B0503020204020204" pitchFamily="34" charset="-122"/>
                <a:ea typeface="微软雅黑" panose="020B0503020204020204" pitchFamily="34" charset="-122"/>
              </a:rPr>
              <a:t> </a:t>
            </a:r>
            <a:r>
              <a:rPr lang="zh-CN" altLang="en-US" sz="3200">
                <a:solidFill>
                  <a:schemeClr val="tx1"/>
                </a:solidFill>
                <a:latin typeface="微软雅黑" panose="020B0503020204020204" pitchFamily="34" charset="-122"/>
                <a:ea typeface="微软雅黑" panose="020B0503020204020204" pitchFamily="34" charset="-122"/>
              </a:rPr>
              <a:t>马克思认为资产阶级的灭亡和无产阶级的胜利是同样不可避免的。他和恩格斯共同创立的</a:t>
            </a:r>
            <a:r>
              <a:rPr lang="zh-CN" altLang="en-US" sz="3200" b="1">
                <a:solidFill>
                  <a:srgbClr val="C00000"/>
                </a:solidFill>
                <a:latin typeface="微软雅黑" panose="020B0503020204020204" pitchFamily="34" charset="-122"/>
                <a:ea typeface="微软雅黑" panose="020B0503020204020204" pitchFamily="34" charset="-122"/>
              </a:rPr>
              <a:t>马克思主义学说</a:t>
            </a:r>
            <a:r>
              <a:rPr lang="zh-CN" altLang="en-US" sz="3200">
                <a:solidFill>
                  <a:schemeClr val="tx1"/>
                </a:solidFill>
                <a:latin typeface="微软雅黑" panose="020B0503020204020204" pitchFamily="34" charset="-122"/>
                <a:ea typeface="微软雅黑" panose="020B0503020204020204" pitchFamily="34" charset="-122"/>
              </a:rPr>
              <a:t>，被认为是指引全世界劳动人民为实现社会主义和共产主义伟大理想而进行斗争的理论武器和行动指南。</a:t>
            </a:r>
          </a:p>
        </p:txBody>
      </p:sp>
      <p:pic>
        <p:nvPicPr>
          <p:cNvPr id="4" name="图片 3"/>
          <p:cNvPicPr>
            <a:picLocks noChangeAspect="1"/>
          </p:cNvPicPr>
          <p:nvPr/>
        </p:nvPicPr>
        <p:blipFill>
          <a:blip r:embed="rId4"/>
          <a:stretch>
            <a:fillRect/>
          </a:stretch>
        </p:blipFill>
        <p:spPr>
          <a:xfrm>
            <a:off x="6592570" y="2252345"/>
            <a:ext cx="5656580" cy="33426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5482000" y="195705"/>
            <a:ext cx="2722880" cy="706755"/>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en-US" sz="40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rPr>
              <a:t>马克思简介</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8750" y="108585"/>
            <a:ext cx="1435735" cy="1106805"/>
          </a:xfrm>
          <a:prstGeom prst="rect">
            <a:avLst/>
          </a:prstGeom>
        </p:spPr>
      </p:pic>
      <p:sp>
        <p:nvSpPr>
          <p:cNvPr id="3" name="文本框 2"/>
          <p:cNvSpPr txBox="1"/>
          <p:nvPr/>
        </p:nvSpPr>
        <p:spPr>
          <a:xfrm>
            <a:off x="1245235" y="1663065"/>
            <a:ext cx="5338445" cy="3969385"/>
          </a:xfrm>
          <a:prstGeom prst="rect">
            <a:avLst/>
          </a:prstGeom>
          <a:noFill/>
          <a:ln w="15875">
            <a:solidFill>
              <a:srgbClr val="C00000"/>
            </a:solidFill>
          </a:ln>
        </p:spPr>
        <p:txBody>
          <a:bodyPr wrap="square" rtlCol="0" anchor="t">
            <a:spAutoFit/>
          </a:bodyPr>
          <a:lstStyle/>
          <a:p>
            <a:r>
              <a:rPr lang="en-US" altLang="zh-CN" sz="280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800">
                <a:solidFill>
                  <a:schemeClr val="tx1">
                    <a:lumMod val="75000"/>
                    <a:lumOff val="25000"/>
                  </a:schemeClr>
                </a:solidFill>
                <a:latin typeface="微软雅黑" panose="020B0503020204020204" pitchFamily="34" charset="-122"/>
                <a:ea typeface="微软雅黑" panose="020B0503020204020204" pitchFamily="34" charset="-122"/>
              </a:rPr>
              <a:t>马克思是德国伟大的思想家、政治家、哲学家、经济学家、革命家和社会学家。主要著作有</a:t>
            </a:r>
            <a:r>
              <a:rPr lang="zh-CN" altLang="en-US" sz="2800" b="1">
                <a:solidFill>
                  <a:srgbClr val="C00000"/>
                </a:solidFill>
                <a:latin typeface="微软雅黑" panose="020B0503020204020204" pitchFamily="34" charset="-122"/>
                <a:ea typeface="微软雅黑" panose="020B0503020204020204" pitchFamily="34" charset="-122"/>
              </a:rPr>
              <a:t>《资本论》  、《共产党宣言》</a:t>
            </a:r>
            <a:r>
              <a:rPr lang="zh-CN" altLang="en-US" sz="2800">
                <a:solidFill>
                  <a:schemeClr val="tx1">
                    <a:lumMod val="75000"/>
                    <a:lumOff val="25000"/>
                  </a:schemeClr>
                </a:solidFill>
                <a:latin typeface="微软雅黑" panose="020B0503020204020204" pitchFamily="34" charset="-122"/>
                <a:ea typeface="微软雅黑" panose="020B0503020204020204" pitchFamily="34" charset="-122"/>
              </a:rPr>
              <a:t>等。马克思创立的广为人知的哲学思想为历史唯物主义，其最大的愿望是对于个人的全面而自由的发展。 马克思创立了伟大的经济理论。</a:t>
            </a: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82205" y="1278890"/>
            <a:ext cx="3148965" cy="4479290"/>
          </a:xfrm>
          <a:prstGeom prst="round2DiagRect">
            <a:avLst>
              <a:gd name="adj1" fmla="val 13587"/>
              <a:gd name="adj2" fmla="val 1309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5482000" y="195705"/>
            <a:ext cx="2722880" cy="706755"/>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en-US" sz="40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rPr>
              <a:t>马克思简介</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8750" y="108585"/>
            <a:ext cx="1435735" cy="1106805"/>
          </a:xfrm>
          <a:prstGeom prst="rect">
            <a:avLst/>
          </a:prstGeom>
        </p:spPr>
      </p:pic>
      <p:sp>
        <p:nvSpPr>
          <p:cNvPr id="2" name="文本框 1"/>
          <p:cNvSpPr txBox="1"/>
          <p:nvPr/>
        </p:nvSpPr>
        <p:spPr>
          <a:xfrm>
            <a:off x="1447800" y="4299585"/>
            <a:ext cx="9557385" cy="1198880"/>
          </a:xfrm>
          <a:prstGeom prst="rect">
            <a:avLst/>
          </a:prstGeom>
          <a:noFill/>
        </p:spPr>
        <p:txBody>
          <a:bodyPr wrap="square" rtlCol="0" anchor="t">
            <a:spAutoFit/>
          </a:bodyPr>
          <a:lstStyle/>
          <a:p>
            <a:r>
              <a:rPr lang="zh-CN" altLang="en-US" sz="2400">
                <a:solidFill>
                  <a:srgbClr val="C00000"/>
                </a:solidFill>
                <a:latin typeface="微软雅黑" panose="020B0503020204020204" pitchFamily="34" charset="-122"/>
                <a:ea typeface="微软雅黑" panose="020B0503020204020204" pitchFamily="34" charset="-122"/>
              </a:rPr>
              <a:t>马克思认为，在人类历史上，科技的进步提高了劳动生产率，从而剩余产品增多，使得人类有可能在自身中实行脑体分工。这本身就是最初阶级划分的基础，分工和私有制出现，人类自此进入阶级社会。</a:t>
            </a:r>
          </a:p>
        </p:txBody>
      </p:sp>
      <p:pic>
        <p:nvPicPr>
          <p:cNvPr id="3" name="图片 2"/>
          <p:cNvPicPr>
            <a:picLocks noChangeAspect="1"/>
          </p:cNvPicPr>
          <p:nvPr/>
        </p:nvPicPr>
        <p:blipFill>
          <a:blip r:embed="rId4"/>
          <a:stretch>
            <a:fillRect/>
          </a:stretch>
        </p:blipFill>
        <p:spPr>
          <a:xfrm>
            <a:off x="3347085" y="1475105"/>
            <a:ext cx="5497830" cy="26346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heckerboard(across)">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04209"/>
            <a:ext cx="12192000" cy="3360572"/>
          </a:xfrm>
          <a:prstGeom prst="rect">
            <a:avLst/>
          </a:prstGeom>
        </p:spPr>
      </p:pic>
      <p:grpSp>
        <p:nvGrpSpPr>
          <p:cNvPr id="13" name="组合 12"/>
          <p:cNvGrpSpPr/>
          <p:nvPr/>
        </p:nvGrpSpPr>
        <p:grpSpPr>
          <a:xfrm>
            <a:off x="2727152" y="1486328"/>
            <a:ext cx="7170737" cy="3684588"/>
            <a:chOff x="3221817" y="1252648"/>
            <a:chExt cx="7170737" cy="3684588"/>
          </a:xfrm>
        </p:grpSpPr>
        <p:grpSp>
          <p:nvGrpSpPr>
            <p:cNvPr id="14" name="组合 13"/>
            <p:cNvGrpSpPr/>
            <p:nvPr/>
          </p:nvGrpSpPr>
          <p:grpSpPr>
            <a:xfrm>
              <a:off x="3320242" y="1454261"/>
              <a:ext cx="7072312" cy="3482975"/>
              <a:chOff x="1358950" y="1173758"/>
              <a:chExt cx="7072312" cy="3482975"/>
            </a:xfrm>
          </p:grpSpPr>
          <p:sp>
            <p:nvSpPr>
              <p:cNvPr id="21" name="Freeform 5"/>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Freeform 8"/>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FF0000"/>
              </a:solidFill>
              <a:ln>
                <a:noFill/>
              </a:ln>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15" name="Freeform 7"/>
            <p:cNvSpPr/>
            <p:nvPr/>
          </p:nvSpPr>
          <p:spPr bwMode="auto">
            <a:xfrm>
              <a:off x="3221817" y="125264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C81A20"/>
            </a:solidFill>
            <a:ln>
              <a:noFill/>
            </a:ln>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6" name="Freeform 9"/>
            <p:cNvSpPr>
              <a:spLocks noEditPoints="1"/>
            </p:cNvSpPr>
            <p:nvPr/>
          </p:nvSpPr>
          <p:spPr bwMode="auto">
            <a:xfrm>
              <a:off x="10114742" y="4683236"/>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17" name="TextBox 8"/>
            <p:cNvSpPr txBox="1"/>
            <p:nvPr/>
          </p:nvSpPr>
          <p:spPr>
            <a:xfrm>
              <a:off x="3831693" y="1417945"/>
              <a:ext cx="698793" cy="1322070"/>
            </a:xfrm>
            <a:prstGeom prst="rect">
              <a:avLst/>
            </a:prstGeom>
            <a:noFill/>
          </p:spPr>
          <p:txBody>
            <a:bodyPr wrap="square" rtlCol="0">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r>
                <a:rPr lang="en-US" altLang="zh-CN" sz="8000" b="1" dirty="0">
                  <a:solidFill>
                    <a:srgbClr val="F8F8F8"/>
                  </a:solidFill>
                  <a:latin typeface="微软雅黑" panose="020B0503020204020204" pitchFamily="34" charset="-122"/>
                  <a:ea typeface="微软雅黑" panose="020B0503020204020204" pitchFamily="34" charset="-122"/>
                </a:rPr>
                <a:t>2</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18" name="Rectangle 13"/>
            <p:cNvSpPr>
              <a:spLocks noChangeArrowheads="1"/>
            </p:cNvSpPr>
            <p:nvPr/>
          </p:nvSpPr>
          <p:spPr bwMode="auto">
            <a:xfrm>
              <a:off x="3312359" y="213331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a:buFontTx/>
                <a:buNone/>
              </a:pPr>
              <a:r>
                <a:rPr lang="zh-CN" altLang="zh-CN" sz="2300" dirty="0">
                  <a:solidFill>
                    <a:srgbClr val="FFFFFF"/>
                  </a:solidFill>
                  <a:latin typeface="微软雅黑" panose="020B0503020204020204" pitchFamily="34" charset="-122"/>
                  <a:ea typeface="微软雅黑" panose="020B0503020204020204" pitchFamily="34" charset="-122"/>
                </a:rPr>
                <a:t>Part</a:t>
              </a:r>
              <a:endParaRPr lang="zh-CN" altLang="zh-CN" dirty="0">
                <a:solidFill>
                  <a:srgbClr val="FEAE01"/>
                </a:solidFill>
                <a:latin typeface="微软雅黑" panose="020B0503020204020204" pitchFamily="34" charset="-122"/>
                <a:ea typeface="微软雅黑" panose="020B0503020204020204" pitchFamily="34" charset="-122"/>
              </a:endParaRPr>
            </a:p>
          </p:txBody>
        </p:sp>
        <p:sp>
          <p:nvSpPr>
            <p:cNvPr id="19" name="矩形 18"/>
            <p:cNvSpPr/>
            <p:nvPr/>
          </p:nvSpPr>
          <p:spPr>
            <a:xfrm>
              <a:off x="3878625" y="2930015"/>
              <a:ext cx="6355080" cy="1753235"/>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ctr">
                <a:defRPr/>
              </a:pPr>
              <a:r>
                <a:rPr lang="zh-CN" altLang="en-US" sz="5400" b="1" dirty="0">
                  <a:latin typeface="微软雅黑" panose="020B0503020204020204" pitchFamily="34" charset="-122"/>
                  <a:ea typeface="微软雅黑" panose="020B0503020204020204" pitchFamily="34" charset="-122"/>
                  <a:sym typeface="+mn-ea"/>
                </a:rPr>
                <a:t>马克思主义发展史</a:t>
              </a:r>
            </a:p>
            <a:p>
              <a:pPr lvl="0" algn="ctr">
                <a:defRPr/>
              </a:pPr>
              <a:r>
                <a:rPr lang="zh-CN" altLang="en-US" sz="5400" b="1" dirty="0">
                  <a:latin typeface="微软雅黑" panose="020B0503020204020204" pitchFamily="34" charset="-122"/>
                  <a:ea typeface="微软雅黑" panose="020B0503020204020204" pitchFamily="34" charset="-122"/>
                  <a:sym typeface="+mn-ea"/>
                </a:rPr>
                <a:t>本身就是一部创新史</a:t>
              </a:r>
              <a:endParaRPr lang="en-US" altLang="zh-CN" sz="54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grpSp>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13985" y="739775"/>
            <a:ext cx="3226435" cy="248729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4419645" y="369060"/>
            <a:ext cx="4246880" cy="706755"/>
          </a:xfrm>
          <a:prstGeom prst="rect">
            <a:avLst/>
          </a:prstGeom>
        </p:spPr>
        <p:txBody>
          <a:bodyPr wrap="none">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lvl="0" algn="l">
              <a:defRPr/>
            </a:pPr>
            <a:r>
              <a:rPr lang="zh-CN" altLang="en-US" sz="4000" b="1" dirty="0">
                <a:latin typeface="微软雅黑" panose="020B0503020204020204" pitchFamily="34" charset="-122"/>
                <a:ea typeface="微软雅黑" panose="020B0503020204020204" pitchFamily="34" charset="-122"/>
                <a:sym typeface="+mn-ea"/>
              </a:rPr>
              <a:t>马克思主义发展史</a:t>
            </a:r>
            <a:endParaRPr lang="zh-CN" altLang="en-US" sz="4000" b="1" kern="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1650" y="-31115"/>
            <a:ext cx="1435735" cy="1106805"/>
          </a:xfrm>
          <a:prstGeom prst="rect">
            <a:avLst/>
          </a:prstGeom>
        </p:spPr>
      </p:pic>
      <p:sp>
        <p:nvSpPr>
          <p:cNvPr id="11" name="椭圆 10"/>
          <p:cNvSpPr/>
          <p:nvPr/>
        </p:nvSpPr>
        <p:spPr>
          <a:xfrm>
            <a:off x="232211" y="1416060"/>
            <a:ext cx="479382" cy="464423"/>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34860" y="1728917"/>
            <a:ext cx="3372098" cy="4284154"/>
          </a:xfrm>
          <a:prstGeom prst="rect">
            <a:avLst/>
          </a:prstGeom>
        </p:spPr>
      </p:pic>
      <p:sp>
        <p:nvSpPr>
          <p:cNvPr id="13" name="文本框 12"/>
          <p:cNvSpPr txBox="1"/>
          <p:nvPr/>
        </p:nvSpPr>
        <p:spPr>
          <a:xfrm>
            <a:off x="992276" y="1336286"/>
            <a:ext cx="6409889" cy="1296670"/>
          </a:xfrm>
          <a:prstGeom prst="rect">
            <a:avLst/>
          </a:prstGeom>
          <a:noFill/>
        </p:spPr>
        <p:txBody>
          <a:bodyPr wrap="square" rtlCol="0">
            <a:spAutoFit/>
          </a:bodyPr>
          <a:lstStyle/>
          <a:p>
            <a:pPr>
              <a:lnSpc>
                <a:spcPct val="140000"/>
              </a:lnSpc>
            </a:pPr>
            <a:r>
              <a:rPr lang="zh-CN" altLang="en-US" sz="2800" dirty="0">
                <a:solidFill>
                  <a:srgbClr val="C00000"/>
                </a:solidFill>
                <a:latin typeface="微软雅黑" panose="020B0503020204020204" pitchFamily="34" charset="-122"/>
                <a:ea typeface="微软雅黑" panose="020B0503020204020204" pitchFamily="34" charset="-122"/>
              </a:rPr>
              <a:t>马克思主义自诞生之日起就是一个非常注重创新、不断发展的理论。</a:t>
            </a:r>
          </a:p>
        </p:txBody>
      </p:sp>
      <p:sp>
        <p:nvSpPr>
          <p:cNvPr id="14" name="椭圆 13"/>
          <p:cNvSpPr/>
          <p:nvPr/>
        </p:nvSpPr>
        <p:spPr>
          <a:xfrm>
            <a:off x="430909" y="1416060"/>
            <a:ext cx="479382" cy="464423"/>
          </a:xfrm>
          <a:prstGeom prst="ellipse">
            <a:avLst/>
          </a:prstGeom>
          <a:solidFill>
            <a:srgbClr val="C81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229965" y="2877196"/>
            <a:ext cx="4393107" cy="2891790"/>
          </a:xfrm>
          <a:prstGeom prst="rect">
            <a:avLst/>
          </a:prstGeom>
          <a:noFill/>
        </p:spPr>
        <p:txBody>
          <a:bodyPr wrap="square" rtlCol="0">
            <a:spAutoFit/>
          </a:bodyPr>
          <a:lstStyle/>
          <a:p>
            <a:pPr marL="342900" indent="-342900" algn="just">
              <a:lnSpc>
                <a:spcPct val="130000"/>
              </a:lnSpc>
              <a:buFont typeface="Wingdings" panose="05000000000000000000" pitchFamily="2" charset="2"/>
              <a:buChar char="Ø"/>
            </a:pPr>
            <a:r>
              <a:rPr lang="zh-CN" altLang="zh-CN" sz="2000" dirty="0">
                <a:latin typeface="微软雅黑" panose="020B0503020204020204" pitchFamily="34" charset="-122"/>
                <a:ea typeface="微软雅黑" panose="020B0503020204020204" pitchFamily="34" charset="-122"/>
              </a:rPr>
              <a:t>无论是由马克思、恩格斯等伟大的导师领导的共产党人，还是后来由列宁领导的苏联共产党人和其他国家的共产党人，或是历经</a:t>
            </a:r>
            <a:r>
              <a:rPr lang="en-US" altLang="zh-CN" sz="2000" dirty="0">
                <a:latin typeface="微软雅黑" panose="020B0503020204020204" pitchFamily="34" charset="-122"/>
                <a:ea typeface="微软雅黑" panose="020B0503020204020204" pitchFamily="34" charset="-122"/>
              </a:rPr>
              <a:t>90</a:t>
            </a:r>
            <a:r>
              <a:rPr lang="zh-CN" altLang="zh-CN" sz="2000" dirty="0">
                <a:latin typeface="微软雅黑" panose="020B0503020204020204" pitchFamily="34" charset="-122"/>
                <a:ea typeface="微软雅黑" panose="020B0503020204020204" pitchFamily="34" charset="-122"/>
              </a:rPr>
              <a:t>多年发展的中国共产党，都一次又一次证明了</a:t>
            </a:r>
            <a:r>
              <a:rPr lang="zh-CN" altLang="zh-CN" sz="2000" b="1" dirty="0">
                <a:solidFill>
                  <a:srgbClr val="C00000"/>
                </a:solidFill>
                <a:latin typeface="微软雅黑" panose="020B0503020204020204" pitchFamily="34" charset="-122"/>
                <a:ea typeface="微软雅黑" panose="020B0503020204020204" pitchFamily="34" charset="-122"/>
              </a:rPr>
              <a:t>中国共产党和全世界的共产党都在不断的发展创新中壮大自己</a:t>
            </a:r>
            <a:r>
              <a:rPr lang="zh-CN" altLang="zh-CN" sz="2000" dirty="0">
                <a:solidFill>
                  <a:srgbClr val="C00000"/>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2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55"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ppt_w*0.70"/>
                                          </p:val>
                                        </p:tav>
                                        <p:tav tm="100000">
                                          <p:val>
                                            <p:strVal val="#ppt_w"/>
                                          </p:val>
                                        </p:tav>
                                      </p:tavLst>
                                    </p:anim>
                                    <p:anim calcmode="lin" valueType="num">
                                      <p:cBhvr>
                                        <p:cTn id="29" dur="1000" fill="hold"/>
                                        <p:tgtEl>
                                          <p:spTgt spid="12"/>
                                        </p:tgtEl>
                                        <p:attrNameLst>
                                          <p:attrName>ppt_h</p:attrName>
                                        </p:attrNameLst>
                                      </p:cBhvr>
                                      <p:tavLst>
                                        <p:tav tm="0">
                                          <p:val>
                                            <p:strVal val="#ppt_h"/>
                                          </p:val>
                                        </p:tav>
                                        <p:tav tm="100000">
                                          <p:val>
                                            <p:strVal val="#ppt_h"/>
                                          </p:val>
                                        </p:tav>
                                      </p:tavLst>
                                    </p:anim>
                                    <p:animEffect transition="in" filter="fade">
                                      <p:cBhvr>
                                        <p:cTn id="3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4" grpId="0" animBg="1"/>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ww.99ppt.com"/>
</p:tagLst>
</file>

<file path=ppt/tags/tag10.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Other"/>
  <p:tag name="MH_ORDER" val="8"/>
</p:tagLst>
</file>

<file path=ppt/tags/tag14.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Other"/>
  <p:tag name="MH_ORDER" val="9"/>
</p:tagLst>
</file>

<file path=ppt/tags/tag15.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Other"/>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824140642"/>
  <p:tag name="MH_LIBRARY" val="GRAPHIC"/>
  <p:tag name="MH_TYPE" val="Text"/>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Other"/>
  <p:tag name="MH_ORDER" val="5"/>
</p:tagLst>
</file>

<file path=ppt/tags/tag21.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Text"/>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SubTitl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Text"/>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SubTitle"/>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Other"/>
  <p:tag name="MH_ORDER" val="6"/>
</p:tagLst>
</file>

<file path=ppt/tags/tag26.xml><?xml version="1.0" encoding="utf-8"?>
<p:tagLst xmlns:a="http://schemas.openxmlformats.org/drawingml/2006/main" xmlns:r="http://schemas.openxmlformats.org/officeDocument/2006/relationships" xmlns:p="http://schemas.openxmlformats.org/presentationml/2006/main">
  <p:tag name="MH" val="20160824144859"/>
  <p:tag name="MH_LIBRARY" val="GRAPHIC"/>
  <p:tag name="MH_TYPE" val="Other"/>
  <p:tag name="MH_ORDER" val="7"/>
</p:tagLst>
</file>

<file path=ppt/tags/tag27.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Other"/>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824140642"/>
  <p:tag name="MH_LIBRARY" val="GRAPHIC"/>
  <p:tag name="MH_TYPE" val="Text"/>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SubTitle"/>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SubTitle"/>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SubTitle"/>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SubTitle"/>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Text"/>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Text"/>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Text"/>
  <p:tag name="MH_ORDER" val="3"/>
</p:tagLst>
</file>

<file path=ppt/tags/tag37.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Text"/>
  <p:tag name="MH_ORDER" val="4"/>
</p:tagLst>
</file>

<file path=ppt/tags/tag38.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Other"/>
  <p:tag name="MH_ORDER" val="4"/>
</p:tagLst>
</file>

<file path=ppt/tags/tag39.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Other"/>
  <p:tag name="MH_ORDER" val="5"/>
</p:tagLst>
</file>

<file path=ppt/tags/tag4.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Other"/>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Other"/>
  <p:tag name="MH_ORDER" val="6"/>
</p:tagLst>
</file>

<file path=ppt/tags/tag41.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Other"/>
  <p:tag name="MH_ORDER" val="7"/>
</p:tagLst>
</file>

<file path=ppt/tags/tag42.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SubTitle"/>
  <p:tag name="MH_ORDER" val="2"/>
</p:tagLst>
</file>

<file path=ppt/tags/tag43.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SubTitle"/>
  <p:tag name="MH_ORDER" val="4"/>
</p:tagLst>
</file>

<file path=ppt/tags/tag44.xml><?xml version="1.0" encoding="utf-8"?>
<p:tagLst xmlns:a="http://schemas.openxmlformats.org/drawingml/2006/main" xmlns:r="http://schemas.openxmlformats.org/officeDocument/2006/relationships" xmlns:p="http://schemas.openxmlformats.org/presentationml/2006/main">
  <p:tag name="MH" val="20160827203543"/>
  <p:tag name="MH_LIBRARY" val="GRAPHIC"/>
  <p:tag name="MH_TYPE" val="SubTitle"/>
  <p:tag name="MH_ORDER" val="3"/>
</p:tagLst>
</file>

<file path=ppt/tags/tag45.xml><?xml version="1.0" encoding="utf-8"?>
<p:tagLst xmlns:a="http://schemas.openxmlformats.org/drawingml/2006/main" xmlns:r="http://schemas.openxmlformats.org/officeDocument/2006/relationships" xmlns:p="http://schemas.openxmlformats.org/presentationml/2006/main">
  <p:tag name="MH" val="20160828211607"/>
  <p:tag name="MH_LIBRARY" val="GRAPHIC"/>
  <p:tag name="MH_TYPE" val="Text"/>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60828211607"/>
  <p:tag name="MH_LIBRARY" val="GRAPHIC"/>
  <p:tag name="MH_TYPE" val="SubTitle"/>
  <p:tag name="MH_ORDER" val="2"/>
</p:tagLst>
</file>

<file path=ppt/tags/tag47.xml><?xml version="1.0" encoding="utf-8"?>
<p:tagLst xmlns:a="http://schemas.openxmlformats.org/drawingml/2006/main" xmlns:r="http://schemas.openxmlformats.org/officeDocument/2006/relationships" xmlns:p="http://schemas.openxmlformats.org/presentationml/2006/main">
  <p:tag name="MH" val="20160828211607"/>
  <p:tag name="MH_LIBRARY" val="GRAPHIC"/>
  <p:tag name="MH_TYPE" val="SubTitle"/>
  <p:tag name="MH_ORDER" val="4"/>
</p:tagLst>
</file>

<file path=ppt/tags/tag48.xml><?xml version="1.0" encoding="utf-8"?>
<p:tagLst xmlns:a="http://schemas.openxmlformats.org/drawingml/2006/main" xmlns:r="http://schemas.openxmlformats.org/officeDocument/2006/relationships" xmlns:p="http://schemas.openxmlformats.org/presentationml/2006/main">
  <p:tag name="MH" val="20160828211607"/>
  <p:tag name="MH_LIBRARY" val="GRAPHIC"/>
  <p:tag name="MH_TYPE" val="SubTitle"/>
  <p:tag name="MH_ORDER" val="3"/>
</p:tagLst>
</file>

<file path=ppt/tags/tag49.xml><?xml version="1.0" encoding="utf-8"?>
<p:tagLst xmlns:a="http://schemas.openxmlformats.org/drawingml/2006/main" xmlns:r="http://schemas.openxmlformats.org/officeDocument/2006/relationships" xmlns:p="http://schemas.openxmlformats.org/presentationml/2006/main">
  <p:tag name="MH" val="20160828211607"/>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Other"/>
  <p:tag name="MH_ORDER" val="2"/>
</p:tagLst>
</file>

<file path=ppt/tags/tag50.xml><?xml version="1.0" encoding="utf-8"?>
<p:tagLst xmlns:a="http://schemas.openxmlformats.org/drawingml/2006/main" xmlns:r="http://schemas.openxmlformats.org/officeDocument/2006/relationships" xmlns:p="http://schemas.openxmlformats.org/presentationml/2006/main">
  <p:tag name="MH" val="20160828212414"/>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60828212414"/>
  <p:tag name="MH_LIBRARY" val="GRAPHIC"/>
  <p:tag name="MH_TYPE" val="Other"/>
  <p:tag name="MH_ORDER" val="2"/>
</p:tagLst>
</file>

<file path=ppt/tags/tag52.xml><?xml version="1.0" encoding="utf-8"?>
<p:tagLst xmlns:a="http://schemas.openxmlformats.org/drawingml/2006/main" xmlns:r="http://schemas.openxmlformats.org/officeDocument/2006/relationships" xmlns:p="http://schemas.openxmlformats.org/presentationml/2006/main">
  <p:tag name="MH" val="20160828212414"/>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60824143415"/>
  <p:tag name="MH_LIBRARY" val="GRAPHIC"/>
  <p:tag name="MH_TYPE" val="SubTitle"/>
  <p:tag name="MH_ORDER" val="1"/>
</p:tagLst>
</file>

<file path=ppt/theme/theme1.xml><?xml version="1.0" encoding="utf-8"?>
<a:theme xmlns:a="http://schemas.openxmlformats.org/drawingml/2006/main" name="www.99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1435</Words>
  <Application>Microsoft Office PowerPoint</Application>
  <PresentationFormat>宽屏</PresentationFormat>
  <Paragraphs>132</Paragraphs>
  <Slides>24</Slides>
  <Notes>24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24</vt:i4>
      </vt:variant>
    </vt:vector>
  </HeadingPairs>
  <TitlesOfParts>
    <vt:vector size="36" baseType="lpstr">
      <vt:lpstr>等线</vt:lpstr>
      <vt:lpstr>方正粗圆简体</vt:lpstr>
      <vt:lpstr>方正中等线简体</vt:lpstr>
      <vt:lpstr>黑体</vt:lpstr>
      <vt:lpstr>华文细黑</vt:lpstr>
      <vt:lpstr>宋体</vt:lpstr>
      <vt:lpstr>微软雅黑</vt:lpstr>
      <vt:lpstr>幼圆</vt:lpstr>
      <vt:lpstr>Arial</vt:lpstr>
      <vt:lpstr>Calibri</vt:lpstr>
      <vt:lpstr>Wingdings</vt:lpstr>
      <vt:lpstr>www.99ppt.com​​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www.99ppt.com</Manager>
  <Company>www.99ppt.com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www.99ppt.com</dc:title>
  <dc:subject>www.99ppt.com</dc:subject>
  <dc:creator>www.99ppt.com</dc:creator>
  <cp:keywords>www.99ppt.com</cp:keywords>
  <dc:description>www.99ppt.com</dc:description>
  <cp:lastModifiedBy>小芥末素材</cp:lastModifiedBy>
  <cp:revision>3</cp:revision>
  <dcterms:created xsi:type="dcterms:W3CDTF">2017-06-26T01:15:00Z</dcterms:created>
  <dcterms:modified xsi:type="dcterms:W3CDTF">2018-05-06T01:20:45Z</dcterms:modified>
  <cp:contentStatus>www.99ppt.com</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2052-10.1.0.7224</vt:lpwstr>
  </property>
</Properties>
</file>