
<file path=[Content_Types].xml><?xml version="1.0" encoding="utf-8"?>
<Types xmlns="http://schemas.openxmlformats.org/package/2006/content-types">
  <Default Extension="xml" ContentType="application/xml"/>
  <Default Extension="jpeg" ContentType="image/jpeg"/>
  <Default Extension="mp3" ContentType="audio/mpeg"/>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59" r:id="rId4"/>
    <p:sldId id="261" r:id="rId5"/>
    <p:sldId id="263" r:id="rId6"/>
    <p:sldId id="262" r:id="rId7"/>
    <p:sldId id="264" r:id="rId8"/>
    <p:sldId id="266" r:id="rId9"/>
    <p:sldId id="265" r:id="rId10"/>
    <p:sldId id="267" r:id="rId11"/>
    <p:sldId id="268" r:id="rId12"/>
    <p:sldId id="269" r:id="rId13"/>
    <p:sldId id="260" r:id="rId14"/>
    <p:sldId id="271" r:id="rId15"/>
    <p:sldId id="270" r:id="rId16"/>
    <p:sldId id="273" r:id="rId17"/>
    <p:sldId id="274" r:id="rId18"/>
    <p:sldId id="275" r:id="rId19"/>
    <p:sldId id="276" r:id="rId20"/>
    <p:sldId id="277" r:id="rId21"/>
    <p:sldId id="278" r:id="rId22"/>
    <p:sldId id="279" r:id="rId23"/>
    <p:sldId id="280" r:id="rId24"/>
    <p:sldId id="28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31" autoAdjust="0"/>
    <p:restoredTop sz="94707"/>
  </p:normalViewPr>
  <p:slideViewPr>
    <p:cSldViewPr snapToGrid="0">
      <p:cViewPr varScale="1">
        <p:scale>
          <a:sx n="85" d="100"/>
          <a:sy n="85" d="100"/>
        </p:scale>
        <p:origin x="100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5.png"/><Relationship Id="rId3"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5.png"/><Relationship Id="rId3"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5.png"/><Relationship Id="rId3"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c:f>
              <c:strCache>
                <c:ptCount val="1"/>
                <c:pt idx="0">
                  <c:v>类别 1</c:v>
                </c:pt>
              </c:strCache>
            </c:strRef>
          </c:cat>
          <c:val>
            <c:numRef>
              <c:f>Sheet1!$B$2</c:f>
              <c:numCache>
                <c:formatCode>0%</c:formatCode>
                <c:ptCount val="1"/>
                <c:pt idx="0">
                  <c:v>0.4</c:v>
                </c:pt>
              </c:numCache>
            </c:numRef>
          </c:val>
          <c:extLst xmlns:c16r2="http://schemas.microsoft.com/office/drawing/2015/06/chart">
            <c:ext xmlns:c16="http://schemas.microsoft.com/office/drawing/2014/chart" uri="{C3380CC4-5D6E-409C-BE32-E72D297353CC}">
              <c16:uniqueId val="{00000000-903E-41E9-9812-F41BAF94D1D4}"/>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0.6</c:v>
                </c:pt>
              </c:numCache>
            </c:numRef>
          </c:val>
          <c:extLst xmlns:c16r2="http://schemas.microsoft.com/office/drawing/2015/06/chart">
            <c:ext xmlns:c16="http://schemas.microsoft.com/office/drawing/2014/chart" uri="{C3380CC4-5D6E-409C-BE32-E72D297353CC}">
              <c16:uniqueId val="{00000001-903E-41E9-9812-F41BAF94D1D4}"/>
            </c:ext>
          </c:extLst>
        </c:ser>
        <c:dLbls>
          <c:showLegendKey val="0"/>
          <c:showVal val="0"/>
          <c:showCatName val="0"/>
          <c:showSerName val="0"/>
          <c:showPercent val="0"/>
          <c:showBubbleSize val="0"/>
        </c:dLbls>
        <c:gapWidth val="500"/>
        <c:overlap val="100"/>
        <c:axId val="1797522976"/>
        <c:axId val="179752584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xVal>
            <c:numRef>
              <c:f>Sheet1!$B$2</c:f>
              <c:numCache>
                <c:formatCode>0%</c:formatCode>
                <c:ptCount val="1"/>
                <c:pt idx="0">
                  <c:v>0.4</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2-903E-41E9-9812-F41BAF94D1D4}"/>
            </c:ext>
          </c:extLst>
        </c:ser>
        <c:dLbls>
          <c:showLegendKey val="0"/>
          <c:showVal val="0"/>
          <c:showCatName val="0"/>
          <c:showSerName val="0"/>
          <c:showPercent val="0"/>
          <c:showBubbleSize val="0"/>
        </c:dLbls>
        <c:axId val="1797528624"/>
        <c:axId val="1797531376"/>
      </c:scatterChart>
      <c:catAx>
        <c:axId val="1797522976"/>
        <c:scaling>
          <c:orientation val="minMax"/>
        </c:scaling>
        <c:delete val="1"/>
        <c:axPos val="l"/>
        <c:numFmt formatCode="General" sourceLinked="1"/>
        <c:majorTickMark val="none"/>
        <c:minorTickMark val="none"/>
        <c:tickLblPos val="none"/>
        <c:crossAx val="1797525840"/>
        <c:crosses val="autoZero"/>
        <c:auto val="1"/>
        <c:lblAlgn val="ctr"/>
        <c:lblOffset val="100"/>
        <c:noMultiLvlLbl val="0"/>
      </c:catAx>
      <c:valAx>
        <c:axId val="1797525840"/>
        <c:scaling>
          <c:orientation val="minMax"/>
        </c:scaling>
        <c:delete val="1"/>
        <c:axPos val="b"/>
        <c:numFmt formatCode="0%" sourceLinked="1"/>
        <c:majorTickMark val="none"/>
        <c:minorTickMark val="none"/>
        <c:tickLblPos val="none"/>
        <c:crossAx val="1797522976"/>
        <c:crosses val="autoZero"/>
        <c:crossBetween val="between"/>
      </c:valAx>
      <c:valAx>
        <c:axId val="1797528624"/>
        <c:scaling>
          <c:orientation val="minMax"/>
        </c:scaling>
        <c:delete val="1"/>
        <c:axPos val="b"/>
        <c:numFmt formatCode="0%" sourceLinked="1"/>
        <c:majorTickMark val="out"/>
        <c:minorTickMark val="none"/>
        <c:tickLblPos val="none"/>
        <c:crossAx val="1797531376"/>
        <c:crosses val="autoZero"/>
        <c:crossBetween val="midCat"/>
      </c:valAx>
      <c:valAx>
        <c:axId val="1797531376"/>
        <c:scaling>
          <c:orientation val="minMax"/>
        </c:scaling>
        <c:delete val="1"/>
        <c:axPos val="r"/>
        <c:numFmt formatCode="General" sourceLinked="1"/>
        <c:majorTickMark val="out"/>
        <c:minorTickMark val="none"/>
        <c:tickLblPos val="none"/>
        <c:crossAx val="1797528624"/>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类别 1</c:v>
                </c:pt>
              </c:strCache>
            </c:strRef>
          </c:cat>
          <c:val>
            <c:numRef>
              <c:f>Sheet1!$B$2</c:f>
              <c:numCache>
                <c:formatCode>0%</c:formatCode>
                <c:ptCount val="1"/>
                <c:pt idx="0">
                  <c:v>0.45</c:v>
                </c:pt>
              </c:numCache>
            </c:numRef>
          </c:val>
          <c:extLst xmlns:c16r2="http://schemas.microsoft.com/office/drawing/2015/06/chart">
            <c:ext xmlns:c16="http://schemas.microsoft.com/office/drawing/2014/chart" uri="{C3380CC4-5D6E-409C-BE32-E72D297353CC}">
              <c16:uniqueId val="{00000000-AD45-4491-A21B-0DE7AC48CDEA}"/>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0.55</c:v>
                </c:pt>
              </c:numCache>
            </c:numRef>
          </c:val>
          <c:extLst xmlns:c16r2="http://schemas.microsoft.com/office/drawing/2015/06/chart">
            <c:ext xmlns:c16="http://schemas.microsoft.com/office/drawing/2014/chart" uri="{C3380CC4-5D6E-409C-BE32-E72D297353CC}">
              <c16:uniqueId val="{00000001-AD45-4491-A21B-0DE7AC48CDEA}"/>
            </c:ext>
          </c:extLst>
        </c:ser>
        <c:dLbls>
          <c:showLegendKey val="0"/>
          <c:showVal val="0"/>
          <c:showCatName val="0"/>
          <c:showSerName val="0"/>
          <c:showPercent val="0"/>
          <c:showBubbleSize val="0"/>
        </c:dLbls>
        <c:gapWidth val="500"/>
        <c:overlap val="100"/>
        <c:axId val="1797573488"/>
        <c:axId val="179757656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xmlns:c16r2="http://schemas.microsoft.com/office/drawing/2015/06/chart">
              <c:ext xmlns:c16="http://schemas.microsoft.com/office/drawing/2014/chart" uri="{C3380CC4-5D6E-409C-BE32-E72D297353CC}">
                <c16:uniqueId val="{00000002-AD45-4491-A21B-0DE7AC48CDEA}"/>
              </c:ext>
            </c:extLst>
          </c:dPt>
          <c:xVal>
            <c:numRef>
              <c:f>Sheet1!$B$2</c:f>
              <c:numCache>
                <c:formatCode>0%</c:formatCode>
                <c:ptCount val="1"/>
                <c:pt idx="0">
                  <c:v>0.45</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3-AD45-4491-A21B-0DE7AC48CDEA}"/>
            </c:ext>
          </c:extLst>
        </c:ser>
        <c:dLbls>
          <c:showLegendKey val="0"/>
          <c:showVal val="0"/>
          <c:showCatName val="0"/>
          <c:showSerName val="0"/>
          <c:showPercent val="0"/>
          <c:showBubbleSize val="0"/>
        </c:dLbls>
        <c:axId val="1797579344"/>
        <c:axId val="1797582096"/>
      </c:scatterChart>
      <c:catAx>
        <c:axId val="1797573488"/>
        <c:scaling>
          <c:orientation val="minMax"/>
        </c:scaling>
        <c:delete val="1"/>
        <c:axPos val="l"/>
        <c:numFmt formatCode="General" sourceLinked="1"/>
        <c:majorTickMark val="none"/>
        <c:minorTickMark val="none"/>
        <c:tickLblPos val="none"/>
        <c:crossAx val="1797576560"/>
        <c:crosses val="autoZero"/>
        <c:auto val="1"/>
        <c:lblAlgn val="ctr"/>
        <c:lblOffset val="100"/>
        <c:noMultiLvlLbl val="0"/>
      </c:catAx>
      <c:valAx>
        <c:axId val="1797576560"/>
        <c:scaling>
          <c:orientation val="minMax"/>
        </c:scaling>
        <c:delete val="1"/>
        <c:axPos val="b"/>
        <c:numFmt formatCode="0%" sourceLinked="1"/>
        <c:majorTickMark val="none"/>
        <c:minorTickMark val="none"/>
        <c:tickLblPos val="none"/>
        <c:crossAx val="1797573488"/>
        <c:crosses val="autoZero"/>
        <c:crossBetween val="between"/>
      </c:valAx>
      <c:valAx>
        <c:axId val="1797579344"/>
        <c:scaling>
          <c:orientation val="minMax"/>
        </c:scaling>
        <c:delete val="1"/>
        <c:axPos val="b"/>
        <c:numFmt formatCode="0%" sourceLinked="1"/>
        <c:majorTickMark val="out"/>
        <c:minorTickMark val="none"/>
        <c:tickLblPos val="none"/>
        <c:crossAx val="1797582096"/>
        <c:crosses val="autoZero"/>
        <c:crossBetween val="midCat"/>
      </c:valAx>
      <c:valAx>
        <c:axId val="1797582096"/>
        <c:scaling>
          <c:orientation val="minMax"/>
        </c:scaling>
        <c:delete val="1"/>
        <c:axPos val="r"/>
        <c:numFmt formatCode="General" sourceLinked="1"/>
        <c:majorTickMark val="out"/>
        <c:minorTickMark val="none"/>
        <c:tickLblPos val="none"/>
        <c:crossAx val="1797579344"/>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3"/>
            </a:solidFill>
            <a:ln>
              <a:noFill/>
            </a:ln>
            <a:effectLst/>
          </c:spPr>
          <c:invertIfNegative val="0"/>
          <c:cat>
            <c:strRef>
              <c:f>Sheet1!$A$2</c:f>
              <c:strCache>
                <c:ptCount val="1"/>
                <c:pt idx="0">
                  <c:v>类别 1</c:v>
                </c:pt>
              </c:strCache>
            </c:strRef>
          </c:cat>
          <c:val>
            <c:numRef>
              <c:f>Sheet1!$B$2</c:f>
              <c:numCache>
                <c:formatCode>0%</c:formatCode>
                <c:ptCount val="1"/>
                <c:pt idx="0">
                  <c:v>0.65</c:v>
                </c:pt>
              </c:numCache>
            </c:numRef>
          </c:val>
          <c:extLst xmlns:c16r2="http://schemas.microsoft.com/office/drawing/2015/06/chart">
            <c:ext xmlns:c16="http://schemas.microsoft.com/office/drawing/2014/chart" uri="{C3380CC4-5D6E-409C-BE32-E72D297353CC}">
              <c16:uniqueId val="{00000000-2E00-4DE9-9844-01FE48C4CC2C}"/>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0.35</c:v>
                </c:pt>
              </c:numCache>
            </c:numRef>
          </c:val>
          <c:extLst xmlns:c16r2="http://schemas.microsoft.com/office/drawing/2015/06/chart">
            <c:ext xmlns:c16="http://schemas.microsoft.com/office/drawing/2014/chart" uri="{C3380CC4-5D6E-409C-BE32-E72D297353CC}">
              <c16:uniqueId val="{00000001-2E00-4DE9-9844-01FE48C4CC2C}"/>
            </c:ext>
          </c:extLst>
        </c:ser>
        <c:dLbls>
          <c:showLegendKey val="0"/>
          <c:showVal val="0"/>
          <c:showCatName val="0"/>
          <c:showSerName val="0"/>
          <c:showPercent val="0"/>
          <c:showBubbleSize val="0"/>
        </c:dLbls>
        <c:gapWidth val="500"/>
        <c:overlap val="100"/>
        <c:axId val="1797623456"/>
        <c:axId val="1797626528"/>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xmlns:c16r2="http://schemas.microsoft.com/office/drawing/2015/06/chart">
              <c:ext xmlns:c16="http://schemas.microsoft.com/office/drawing/2014/chart" uri="{C3380CC4-5D6E-409C-BE32-E72D297353CC}">
                <c16:uniqueId val="{00000002-2E00-4DE9-9844-01FE48C4CC2C}"/>
              </c:ext>
            </c:extLst>
          </c:dPt>
          <c:xVal>
            <c:numRef>
              <c:f>Sheet1!$B$2</c:f>
              <c:numCache>
                <c:formatCode>0%</c:formatCode>
                <c:ptCount val="1"/>
                <c:pt idx="0">
                  <c:v>0.65</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3-2E00-4DE9-9844-01FE48C4CC2C}"/>
            </c:ext>
          </c:extLst>
        </c:ser>
        <c:dLbls>
          <c:showLegendKey val="0"/>
          <c:showVal val="0"/>
          <c:showCatName val="0"/>
          <c:showSerName val="0"/>
          <c:showPercent val="0"/>
          <c:showBubbleSize val="0"/>
        </c:dLbls>
        <c:axId val="1797629312"/>
        <c:axId val="1797632064"/>
      </c:scatterChart>
      <c:catAx>
        <c:axId val="1797623456"/>
        <c:scaling>
          <c:orientation val="minMax"/>
        </c:scaling>
        <c:delete val="1"/>
        <c:axPos val="l"/>
        <c:numFmt formatCode="General" sourceLinked="1"/>
        <c:majorTickMark val="none"/>
        <c:minorTickMark val="none"/>
        <c:tickLblPos val="none"/>
        <c:crossAx val="1797626528"/>
        <c:crosses val="autoZero"/>
        <c:auto val="1"/>
        <c:lblAlgn val="ctr"/>
        <c:lblOffset val="100"/>
        <c:noMultiLvlLbl val="0"/>
      </c:catAx>
      <c:valAx>
        <c:axId val="1797626528"/>
        <c:scaling>
          <c:orientation val="minMax"/>
        </c:scaling>
        <c:delete val="1"/>
        <c:axPos val="b"/>
        <c:numFmt formatCode="0%" sourceLinked="1"/>
        <c:majorTickMark val="none"/>
        <c:minorTickMark val="none"/>
        <c:tickLblPos val="none"/>
        <c:crossAx val="1797623456"/>
        <c:crosses val="autoZero"/>
        <c:crossBetween val="between"/>
      </c:valAx>
      <c:valAx>
        <c:axId val="1797629312"/>
        <c:scaling>
          <c:orientation val="minMax"/>
        </c:scaling>
        <c:delete val="1"/>
        <c:axPos val="b"/>
        <c:numFmt formatCode="0%" sourceLinked="1"/>
        <c:majorTickMark val="out"/>
        <c:minorTickMark val="none"/>
        <c:tickLblPos val="none"/>
        <c:crossAx val="1797632064"/>
        <c:crosses val="autoZero"/>
        <c:crossBetween val="midCat"/>
      </c:valAx>
      <c:valAx>
        <c:axId val="1797632064"/>
        <c:scaling>
          <c:orientation val="minMax"/>
        </c:scaling>
        <c:delete val="1"/>
        <c:axPos val="r"/>
        <c:numFmt formatCode="General" sourceLinked="1"/>
        <c:majorTickMark val="out"/>
        <c:minorTickMark val="none"/>
        <c:tickLblPos val="none"/>
        <c:crossAx val="1797629312"/>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79166666666667"/>
          <c:y val="0.0629415327608936"/>
          <c:w val="0.902385170603675"/>
          <c:h val="0.783619196921651"/>
        </c:manualLayout>
      </c:layout>
      <c:barChart>
        <c:barDir val="bar"/>
        <c:grouping val="percentStacked"/>
        <c:varyColors val="0"/>
        <c:ser>
          <c:idx val="0"/>
          <c:order val="0"/>
          <c:tx>
            <c:strRef>
              <c:f>Sheet1!$B$1</c:f>
              <c:strCache>
                <c:ptCount val="1"/>
                <c:pt idx="0">
                  <c:v>系列 1</c:v>
                </c:pt>
              </c:strCache>
            </c:strRef>
          </c:tx>
          <c:spPr>
            <a:solidFill>
              <a:schemeClr val="accent4"/>
            </a:solidFill>
            <a:ln>
              <a:noFill/>
            </a:ln>
            <a:effectLst/>
          </c:spPr>
          <c:invertIfNegative val="0"/>
          <c:cat>
            <c:strRef>
              <c:f>Sheet1!$A$2</c:f>
              <c:strCache>
                <c:ptCount val="1"/>
                <c:pt idx="0">
                  <c:v>类别 1</c:v>
                </c:pt>
              </c:strCache>
            </c:strRef>
          </c:cat>
          <c:val>
            <c:numRef>
              <c:f>Sheet1!$B$2</c:f>
              <c:numCache>
                <c:formatCode>0%</c:formatCode>
                <c:ptCount val="1"/>
                <c:pt idx="0">
                  <c:v>0.85</c:v>
                </c:pt>
              </c:numCache>
            </c:numRef>
          </c:val>
          <c:extLst xmlns:c16r2="http://schemas.microsoft.com/office/drawing/2015/06/chart">
            <c:ext xmlns:c16="http://schemas.microsoft.com/office/drawing/2014/chart" uri="{C3380CC4-5D6E-409C-BE32-E72D297353CC}">
              <c16:uniqueId val="{00000000-7DD6-46FC-B515-B02FD1D256F4}"/>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0.15</c:v>
                </c:pt>
              </c:numCache>
            </c:numRef>
          </c:val>
          <c:extLst xmlns:c16r2="http://schemas.microsoft.com/office/drawing/2015/06/chart">
            <c:ext xmlns:c16="http://schemas.microsoft.com/office/drawing/2014/chart" uri="{C3380CC4-5D6E-409C-BE32-E72D297353CC}">
              <c16:uniqueId val="{00000001-7DD6-46FC-B515-B02FD1D256F4}"/>
            </c:ext>
          </c:extLst>
        </c:ser>
        <c:dLbls>
          <c:showLegendKey val="0"/>
          <c:showVal val="0"/>
          <c:showCatName val="0"/>
          <c:showSerName val="0"/>
          <c:showPercent val="0"/>
          <c:showBubbleSize val="0"/>
        </c:dLbls>
        <c:gapWidth val="500"/>
        <c:overlap val="100"/>
        <c:axId val="1797673424"/>
        <c:axId val="1797676496"/>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xmlns:c16r2="http://schemas.microsoft.com/office/drawing/2015/06/chart">
              <c:ext xmlns:c16="http://schemas.microsoft.com/office/drawing/2014/chart" uri="{C3380CC4-5D6E-409C-BE32-E72D297353CC}">
                <c16:uniqueId val="{00000002-7DD6-46FC-B515-B02FD1D256F4}"/>
              </c:ext>
            </c:extLst>
          </c:dPt>
          <c:xVal>
            <c:numRef>
              <c:f>Sheet1!$B$2</c:f>
              <c:numCache>
                <c:formatCode>0%</c:formatCode>
                <c:ptCount val="1"/>
                <c:pt idx="0">
                  <c:v>0.85</c:v>
                </c:pt>
              </c:numCache>
            </c:numRef>
          </c:xVal>
          <c:yVal>
            <c:numRef>
              <c:f>Sheet1!$B$3</c:f>
              <c:numCache>
                <c:formatCode>General</c:formatCode>
                <c:ptCount val="1"/>
                <c:pt idx="0">
                  <c:v>0.7</c:v>
                </c:pt>
              </c:numCache>
            </c:numRef>
          </c:yVal>
          <c:smooth val="0"/>
          <c:extLst xmlns:c16r2="http://schemas.microsoft.com/office/drawing/2015/06/chart">
            <c:ext xmlns:c16="http://schemas.microsoft.com/office/drawing/2014/chart" uri="{C3380CC4-5D6E-409C-BE32-E72D297353CC}">
              <c16:uniqueId val="{00000003-7DD6-46FC-B515-B02FD1D256F4}"/>
            </c:ext>
          </c:extLst>
        </c:ser>
        <c:dLbls>
          <c:showLegendKey val="0"/>
          <c:showVal val="0"/>
          <c:showCatName val="0"/>
          <c:showSerName val="0"/>
          <c:showPercent val="0"/>
          <c:showBubbleSize val="0"/>
        </c:dLbls>
        <c:axId val="1797679280"/>
        <c:axId val="1797682032"/>
      </c:scatterChart>
      <c:catAx>
        <c:axId val="1797673424"/>
        <c:scaling>
          <c:orientation val="minMax"/>
        </c:scaling>
        <c:delete val="1"/>
        <c:axPos val="l"/>
        <c:numFmt formatCode="General" sourceLinked="1"/>
        <c:majorTickMark val="none"/>
        <c:minorTickMark val="none"/>
        <c:tickLblPos val="none"/>
        <c:crossAx val="1797676496"/>
        <c:crosses val="autoZero"/>
        <c:auto val="1"/>
        <c:lblAlgn val="ctr"/>
        <c:lblOffset val="100"/>
        <c:noMultiLvlLbl val="0"/>
      </c:catAx>
      <c:valAx>
        <c:axId val="1797676496"/>
        <c:scaling>
          <c:orientation val="minMax"/>
          <c:min val="0.0"/>
        </c:scaling>
        <c:delete val="1"/>
        <c:axPos val="b"/>
        <c:numFmt formatCode="0%" sourceLinked="1"/>
        <c:majorTickMark val="out"/>
        <c:minorTickMark val="none"/>
        <c:tickLblPos val="none"/>
        <c:crossAx val="1797673424"/>
        <c:crosses val="autoZero"/>
        <c:crossBetween val="between"/>
      </c:valAx>
      <c:valAx>
        <c:axId val="1797679280"/>
        <c:scaling>
          <c:orientation val="minMax"/>
        </c:scaling>
        <c:delete val="1"/>
        <c:axPos val="b"/>
        <c:numFmt formatCode="0%" sourceLinked="1"/>
        <c:majorTickMark val="out"/>
        <c:minorTickMark val="none"/>
        <c:tickLblPos val="none"/>
        <c:crossAx val="1797682032"/>
        <c:crosses val="autoZero"/>
        <c:crossBetween val="midCat"/>
      </c:valAx>
      <c:valAx>
        <c:axId val="1797682032"/>
        <c:scaling>
          <c:orientation val="minMax"/>
        </c:scaling>
        <c:delete val="1"/>
        <c:axPos val="r"/>
        <c:numFmt formatCode="General" sourceLinked="1"/>
        <c:majorTickMark val="out"/>
        <c:minorTickMark val="none"/>
        <c:tickLblPos val="none"/>
        <c:crossAx val="1797679280"/>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3AA183-ADAA-4B89-B928-3EE01EFABC61}" type="datetimeFigureOut">
              <a:rPr lang="zh-CN" altLang="en-US" smtClean="0"/>
              <a:t>2019/6/17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216AA1-C6B4-409B-A26C-D3C9337440EF}" type="slidenum">
              <a:rPr lang="zh-CN" altLang="en-US" smtClean="0"/>
              <a:t>‹#›</a:t>
            </a:fld>
            <a:endParaRPr lang="zh-CN" altLang="en-US"/>
          </a:p>
        </p:txBody>
      </p:sp>
    </p:spTree>
    <p:extLst>
      <p:ext uri="{BB962C8B-B14F-4D97-AF65-F5344CB8AC3E}">
        <p14:creationId xmlns:p14="http://schemas.microsoft.com/office/powerpoint/2010/main" val="848543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983298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14</a:t>
            </a:fld>
            <a:endParaRPr lang="zh-CN" altLang="en-US"/>
          </a:p>
        </p:txBody>
      </p:sp>
    </p:spTree>
    <p:extLst>
      <p:ext uri="{BB962C8B-B14F-4D97-AF65-F5344CB8AC3E}">
        <p14:creationId xmlns:p14="http://schemas.microsoft.com/office/powerpoint/2010/main" val="3400708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861678-F871-4BA5-BC3E-7CD7D2CF1E81}" type="slidenum">
              <a:rPr lang="zh-CN" altLang="en-US" smtClean="0"/>
              <a:t>15</a:t>
            </a:fld>
            <a:endParaRPr lang="zh-CN" altLang="en-US"/>
          </a:p>
        </p:txBody>
      </p:sp>
    </p:spTree>
    <p:extLst>
      <p:ext uri="{BB962C8B-B14F-4D97-AF65-F5344CB8AC3E}">
        <p14:creationId xmlns:p14="http://schemas.microsoft.com/office/powerpoint/2010/main" val="4170770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462993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18</a:t>
            </a:fld>
            <a:endParaRPr lang="zh-CN" altLang="en-US"/>
          </a:p>
        </p:txBody>
      </p:sp>
    </p:spTree>
    <p:extLst>
      <p:ext uri="{BB962C8B-B14F-4D97-AF65-F5344CB8AC3E}">
        <p14:creationId xmlns:p14="http://schemas.microsoft.com/office/powerpoint/2010/main" val="2903088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19</a:t>
            </a:fld>
            <a:endParaRPr lang="zh-CN" altLang="en-US"/>
          </a:p>
        </p:txBody>
      </p:sp>
    </p:spTree>
    <p:extLst>
      <p:ext uri="{BB962C8B-B14F-4D97-AF65-F5344CB8AC3E}">
        <p14:creationId xmlns:p14="http://schemas.microsoft.com/office/powerpoint/2010/main" val="3347734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21</a:t>
            </a:fld>
            <a:endParaRPr lang="zh-CN" altLang="en-US"/>
          </a:p>
        </p:txBody>
      </p:sp>
    </p:spTree>
    <p:extLst>
      <p:ext uri="{BB962C8B-B14F-4D97-AF65-F5344CB8AC3E}">
        <p14:creationId xmlns:p14="http://schemas.microsoft.com/office/powerpoint/2010/main" val="11407186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954609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61810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647218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44674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171169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61774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90837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06463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33213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t>13</a:t>
            </a:fld>
            <a:endParaRPr lang="en-US"/>
          </a:p>
        </p:txBody>
      </p:sp>
    </p:spTree>
    <p:extLst>
      <p:ext uri="{BB962C8B-B14F-4D97-AF65-F5344CB8AC3E}">
        <p14:creationId xmlns:p14="http://schemas.microsoft.com/office/powerpoint/2010/main" val="1815069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73F827-04D6-46F3-BA47-B9189B40021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FBD2E61-3FC8-4E54-813B-F57CA6F3EB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D57EEF6C-EA57-44DD-AE2D-3A0944E7B10E}"/>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5" name="页脚占位符 4">
            <a:extLst>
              <a:ext uri="{FF2B5EF4-FFF2-40B4-BE49-F238E27FC236}">
                <a16:creationId xmlns:a16="http://schemas.microsoft.com/office/drawing/2014/main" xmlns="" id="{24EB840D-43AC-40C5-9F15-7239DA54DD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FA391B2-F5FC-493E-8A13-8F804A96E6D9}"/>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288282675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3980BF-5A57-4E48-86CE-0D078B68EE4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A78EE6B-DCE4-4CAC-8F94-B66121934D1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69CD8EB-9501-4917-8EAA-0B9549976D62}"/>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5" name="页脚占位符 4">
            <a:extLst>
              <a:ext uri="{FF2B5EF4-FFF2-40B4-BE49-F238E27FC236}">
                <a16:creationId xmlns:a16="http://schemas.microsoft.com/office/drawing/2014/main" xmlns="" id="{3BBAB626-3DB2-4D8B-9EC5-37FF849479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57EEACC-5395-448D-A6CB-6EB96CFD3ED1}"/>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68524787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AA2831D-1BC1-4724-AC54-E18697E67ED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FFBBCC0-CFE7-451D-9E21-7B474D79FEA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98B4011-90F6-4161-A7B4-216BF56CFD41}"/>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5" name="页脚占位符 4">
            <a:extLst>
              <a:ext uri="{FF2B5EF4-FFF2-40B4-BE49-F238E27FC236}">
                <a16:creationId xmlns:a16="http://schemas.microsoft.com/office/drawing/2014/main" xmlns="" id="{A3E445D2-5355-4EDE-9D70-61CAF6B43F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F26FF96-5E95-4074-9B11-32A3C2C6995F}"/>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419693881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8ED3A6-6723-4B3D-B750-0E40D2CD4D5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C88DCA0-5F8B-4480-981B-EDE10B98BB5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2BBFE95-709C-4FF9-830D-D1A45D604D22}"/>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5" name="页脚占位符 4">
            <a:extLst>
              <a:ext uri="{FF2B5EF4-FFF2-40B4-BE49-F238E27FC236}">
                <a16:creationId xmlns:a16="http://schemas.microsoft.com/office/drawing/2014/main" xmlns="" id="{877917AC-6D22-4EE1-83CF-8E57D6C027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84FAB0-649A-45FF-A007-036E104C8F62}"/>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287848818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072345-7245-4B8E-AC9B-C975474A53C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81F516F-18D3-425C-9FEA-B1D432A3E7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658FFA6-26ED-4D36-899D-57F825E8A6C1}"/>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5" name="页脚占位符 4">
            <a:extLst>
              <a:ext uri="{FF2B5EF4-FFF2-40B4-BE49-F238E27FC236}">
                <a16:creationId xmlns:a16="http://schemas.microsoft.com/office/drawing/2014/main" xmlns="" id="{191A23A3-6983-4CF5-8FC2-128D59A095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49D625B-8089-486B-A5E3-C3F4C95E8E18}"/>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21547905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386CF1-7D21-426E-A59C-238EF53B4F2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7997796-ADF3-4ACE-B844-014C8B54AB9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6F67BBD-1B36-49AE-9E3B-93F55BAA835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B2C6DF4-4C87-459D-B79D-807E049DE0E1}"/>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6" name="页脚占位符 5">
            <a:extLst>
              <a:ext uri="{FF2B5EF4-FFF2-40B4-BE49-F238E27FC236}">
                <a16:creationId xmlns:a16="http://schemas.microsoft.com/office/drawing/2014/main" xmlns="" id="{DD1D7EAD-1BB7-47F8-8A96-B0A463162F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FB42CAF-BF41-495F-9C7B-432522806DC9}"/>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143212966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74183F-DF82-4041-8A70-71A521285BA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DC3A85D-56D7-42B0-962E-EECBE6414B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4FB0FED7-2084-44BC-BDC9-D9D09F46152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D5A8044-576D-4631-BB6F-835F1CCA5A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DAEF9ADA-3A67-4671-8912-BBF4110036B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8D1D96D-3560-43EB-8CFE-5ADD57EB6E4D}"/>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8" name="页脚占位符 7">
            <a:extLst>
              <a:ext uri="{FF2B5EF4-FFF2-40B4-BE49-F238E27FC236}">
                <a16:creationId xmlns:a16="http://schemas.microsoft.com/office/drawing/2014/main" xmlns="" id="{F1F1B90D-116E-48A7-AB3E-E9D09B44C19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378D77A-3B7D-4231-A6BA-E00A6AF5DE78}"/>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44117540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E803C53-BA46-4579-B811-CC39D8DA719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CD956CA8-B1C9-459E-98E3-D8D0DEE9ADA0}"/>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4" name="页脚占位符 3">
            <a:extLst>
              <a:ext uri="{FF2B5EF4-FFF2-40B4-BE49-F238E27FC236}">
                <a16:creationId xmlns:a16="http://schemas.microsoft.com/office/drawing/2014/main" xmlns="" id="{5640D4BD-2666-4876-A7D5-521667F253C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C7F4A65-3504-45AB-AC67-C99A232DF80D}"/>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328887375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29A6CFE-0B0A-4B66-BFDE-4E9B5475EB79}"/>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3" name="页脚占位符 2">
            <a:extLst>
              <a:ext uri="{FF2B5EF4-FFF2-40B4-BE49-F238E27FC236}">
                <a16:creationId xmlns:a16="http://schemas.microsoft.com/office/drawing/2014/main" xmlns="" id="{3E3C50D2-023E-40B1-843A-4D969CBFF97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294002F-C9F4-421B-A5BE-7E6E3FD56E26}"/>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180221358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70A723-0C70-41C8-9EB3-C08D4D657CA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59F13E8-C146-4DD8-BA01-6B6FBA1E92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E2532F0-3312-4D01-9FD3-832C5FA90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5F701B-F1B4-486F-8EE5-0285DD2ABD13}"/>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6" name="页脚占位符 5">
            <a:extLst>
              <a:ext uri="{FF2B5EF4-FFF2-40B4-BE49-F238E27FC236}">
                <a16:creationId xmlns:a16="http://schemas.microsoft.com/office/drawing/2014/main" xmlns="" id="{F0949BB6-5C20-4B83-80AF-57F2F1D5AB4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4EB9016-264B-413B-BF3B-52E481C448BB}"/>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273414038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C946F8-EE9A-4151-963B-E501FABCD42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51E1D40-6E82-448D-834F-92FFA76F65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54FF287-74B7-484E-B315-FD9FA5A6CD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8BBAA0D-FBBD-4A5F-86CF-EF8ECF221686}"/>
              </a:ext>
            </a:extLst>
          </p:cNvPr>
          <p:cNvSpPr>
            <a:spLocks noGrp="1"/>
          </p:cNvSpPr>
          <p:nvPr>
            <p:ph type="dt" sz="half" idx="10"/>
          </p:nvPr>
        </p:nvSpPr>
        <p:spPr/>
        <p:txBody>
          <a:bodyPr/>
          <a:lstStyle/>
          <a:p>
            <a:fld id="{83360235-AA1B-46A0-A1A4-F8213BA0E74E}" type="datetimeFigureOut">
              <a:rPr lang="zh-CN" altLang="en-US" smtClean="0"/>
              <a:t>2019/6/17</a:t>
            </a:fld>
            <a:endParaRPr lang="zh-CN" altLang="en-US"/>
          </a:p>
        </p:txBody>
      </p:sp>
      <p:sp>
        <p:nvSpPr>
          <p:cNvPr id="6" name="页脚占位符 5">
            <a:extLst>
              <a:ext uri="{FF2B5EF4-FFF2-40B4-BE49-F238E27FC236}">
                <a16:creationId xmlns:a16="http://schemas.microsoft.com/office/drawing/2014/main" xmlns="" id="{7D4A17D3-7DDE-434E-B83F-E406B702F02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4558BC2-2947-42C5-89B6-BC3E5DFF4829}"/>
              </a:ext>
            </a:extLst>
          </p:cNvPr>
          <p:cNvSpPr>
            <a:spLocks noGrp="1"/>
          </p:cNvSpPr>
          <p:nvPr>
            <p:ph type="sldNum" sz="quarter" idx="12"/>
          </p:nvPr>
        </p:nvSpPr>
        <p:spPr/>
        <p:txBody>
          <a:bodyPr/>
          <a:lstStyle/>
          <a:p>
            <a:fld id="{26955C44-FEAE-4DBC-9CE7-B3572F5D4B74}" type="slidenum">
              <a:rPr lang="zh-CN" altLang="en-US" smtClean="0"/>
              <a:t>‹#›</a:t>
            </a:fld>
            <a:endParaRPr lang="zh-CN" altLang="en-US"/>
          </a:p>
        </p:txBody>
      </p:sp>
    </p:spTree>
    <p:extLst>
      <p:ext uri="{BB962C8B-B14F-4D97-AF65-F5344CB8AC3E}">
        <p14:creationId xmlns:p14="http://schemas.microsoft.com/office/powerpoint/2010/main" val="392405891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4D1ED3E3-13E8-4A28-89CE-399DEEA3659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6200000">
            <a:off x="2663090" y="-2663091"/>
            <a:ext cx="6865821" cy="12192002"/>
          </a:xfrm>
          <a:prstGeom prst="rect">
            <a:avLst/>
          </a:prstGeom>
        </p:spPr>
      </p:pic>
      <p:sp>
        <p:nvSpPr>
          <p:cNvPr id="2" name="标题占位符 1">
            <a:extLst>
              <a:ext uri="{FF2B5EF4-FFF2-40B4-BE49-F238E27FC236}">
                <a16:creationId xmlns:a16="http://schemas.microsoft.com/office/drawing/2014/main" xmlns="" id="{295841F5-D579-47F0-9ECF-EC6EE0C480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D9BF7EF-CF72-48EF-B2D8-08216CA139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D3902A8-E280-45E2-AE3C-FB47B065D0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360235-AA1B-46A0-A1A4-F8213BA0E74E}" type="datetimeFigureOut">
              <a:rPr lang="zh-CN" altLang="en-US" smtClean="0"/>
              <a:t>2019/6/17</a:t>
            </a:fld>
            <a:endParaRPr lang="zh-CN" altLang="en-US"/>
          </a:p>
        </p:txBody>
      </p:sp>
      <p:sp>
        <p:nvSpPr>
          <p:cNvPr id="5" name="页脚占位符 4">
            <a:extLst>
              <a:ext uri="{FF2B5EF4-FFF2-40B4-BE49-F238E27FC236}">
                <a16:creationId xmlns:a16="http://schemas.microsoft.com/office/drawing/2014/main" xmlns="" id="{65A9B5F1-7D98-4F55-8FDE-1EC02D071A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A564FEF-CAE7-4898-91EB-4AD4533038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955C44-FEAE-4DBC-9CE7-B3572F5D4B74}" type="slidenum">
              <a:rPr lang="zh-CN" altLang="en-US" smtClean="0"/>
              <a:t>‹#›</a:t>
            </a:fld>
            <a:endParaRPr lang="zh-CN" altLang="en-US"/>
          </a:p>
        </p:txBody>
      </p:sp>
      <p:pic>
        <p:nvPicPr>
          <p:cNvPr id="9" name="图片 8">
            <a:extLst>
              <a:ext uri="{FF2B5EF4-FFF2-40B4-BE49-F238E27FC236}">
                <a16:creationId xmlns:a16="http://schemas.microsoft.com/office/drawing/2014/main" xmlns="" id="{E0CA9FE9-7A2E-408B-9D9D-82CFCC6799C6}"/>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flipH="1">
            <a:off x="-725430" y="-531326"/>
            <a:ext cx="3468630" cy="2590269"/>
          </a:xfrm>
          <a:prstGeom prst="rect">
            <a:avLst/>
          </a:prstGeom>
        </p:spPr>
      </p:pic>
      <p:pic>
        <p:nvPicPr>
          <p:cNvPr id="10" name="图片 9">
            <a:extLst>
              <a:ext uri="{FF2B5EF4-FFF2-40B4-BE49-F238E27FC236}">
                <a16:creationId xmlns:a16="http://schemas.microsoft.com/office/drawing/2014/main" xmlns="" id="{0DA504BC-84AF-42F4-8D63-EED2C49A4987}"/>
              </a:ext>
            </a:extLst>
          </p:cNvPr>
          <p:cNvPicPr>
            <a:picLocks noChangeAspect="1"/>
          </p:cNvPicPr>
          <p:nvPr userDrawn="1"/>
        </p:nvPicPr>
        <p:blipFill>
          <a:blip r:embed="rId15" cstate="hqprint">
            <a:extLst>
              <a:ext uri="{28A0092B-C50C-407E-A947-70E740481C1C}">
                <a14:useLocalDpi xmlns:a14="http://schemas.microsoft.com/office/drawing/2010/main" val="0"/>
              </a:ext>
            </a:extLst>
          </a:blip>
          <a:stretch>
            <a:fillRect/>
          </a:stretch>
        </p:blipFill>
        <p:spPr>
          <a:xfrm>
            <a:off x="9857610" y="4828074"/>
            <a:ext cx="2992380" cy="2234228"/>
          </a:xfrm>
          <a:prstGeom prst="rect">
            <a:avLst/>
          </a:prstGeom>
        </p:spPr>
      </p:pic>
    </p:spTree>
    <p:extLst>
      <p:ext uri="{BB962C8B-B14F-4D97-AF65-F5344CB8AC3E}">
        <p14:creationId xmlns:p14="http://schemas.microsoft.com/office/powerpoint/2010/main" val="4450443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4.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1" Type="http://schemas.openxmlformats.org/officeDocument/2006/relationships/tags" Target="../tags/tag11.xml"/><Relationship Id="rId12" Type="http://schemas.openxmlformats.org/officeDocument/2006/relationships/tags" Target="../tags/tag12.xml"/><Relationship Id="rId13" Type="http://schemas.openxmlformats.org/officeDocument/2006/relationships/slideLayout" Target="../slideLayouts/slideLayout6.xml"/><Relationship Id="rId14" Type="http://schemas.openxmlformats.org/officeDocument/2006/relationships/notesSlide" Target="../notesSlides/notesSlide11.xml"/><Relationship Id="rId15" Type="http://schemas.openxmlformats.org/officeDocument/2006/relationships/image" Target="../media/image13.png"/><Relationship Id="rId16" Type="http://schemas.openxmlformats.org/officeDocument/2006/relationships/image" Target="../media/image14.pn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tags" Target="../tags/tag8.xml"/><Relationship Id="rId9" Type="http://schemas.openxmlformats.org/officeDocument/2006/relationships/tags" Target="../tags/tag9.xml"/><Relationship Id="rId10" Type="http://schemas.openxmlformats.org/officeDocument/2006/relationships/tags" Target="../tags/tag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chart" Target="../charts/chart3.xml"/><Relationship Id="rId6" Type="http://schemas.openxmlformats.org/officeDocument/2006/relationships/chart" Target="../charts/chart4.xml"/><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1" Type="http://schemas.openxmlformats.org/officeDocument/2006/relationships/tags" Target="../tags/tag23.xml"/><Relationship Id="rId12" Type="http://schemas.openxmlformats.org/officeDocument/2006/relationships/tags" Target="../tags/tag24.xml"/><Relationship Id="rId13" Type="http://schemas.openxmlformats.org/officeDocument/2006/relationships/tags" Target="../tags/tag25.xml"/><Relationship Id="rId14" Type="http://schemas.openxmlformats.org/officeDocument/2006/relationships/tags" Target="../tags/tag26.xml"/><Relationship Id="rId15" Type="http://schemas.openxmlformats.org/officeDocument/2006/relationships/tags" Target="../tags/tag27.xml"/><Relationship Id="rId16" Type="http://schemas.openxmlformats.org/officeDocument/2006/relationships/slideLayout" Target="../slideLayouts/slideLayout6.xml"/><Relationship Id="rId17" Type="http://schemas.openxmlformats.org/officeDocument/2006/relationships/notesSlide" Target="../notesSlides/notesSlide16.xml"/><Relationship Id="rId1" Type="http://schemas.openxmlformats.org/officeDocument/2006/relationships/tags" Target="../tags/tag13.xml"/><Relationship Id="rId2" Type="http://schemas.openxmlformats.org/officeDocument/2006/relationships/tags" Target="../tags/tag14.xml"/><Relationship Id="rId3" Type="http://schemas.openxmlformats.org/officeDocument/2006/relationships/tags" Target="../tags/tag15.xml"/><Relationship Id="rId4" Type="http://schemas.openxmlformats.org/officeDocument/2006/relationships/tags" Target="../tags/tag16.xml"/><Relationship Id="rId5" Type="http://schemas.openxmlformats.org/officeDocument/2006/relationships/tags" Target="../tags/tag17.xml"/><Relationship Id="rId6" Type="http://schemas.openxmlformats.org/officeDocument/2006/relationships/tags" Target="../tags/tag18.xml"/><Relationship Id="rId7" Type="http://schemas.openxmlformats.org/officeDocument/2006/relationships/tags" Target="../tags/tag19.xml"/><Relationship Id="rId8" Type="http://schemas.openxmlformats.org/officeDocument/2006/relationships/tags" Target="../tags/tag20.xml"/><Relationship Id="rId9" Type="http://schemas.openxmlformats.org/officeDocument/2006/relationships/tags" Target="../tags/tag21.xml"/><Relationship Id="rId10" Type="http://schemas.openxmlformats.org/officeDocument/2006/relationships/tags" Target="../tags/tag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709141" y="2485400"/>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a:solidFill>
                  <a:schemeClr val="accent1"/>
                </a:solidFill>
                <a:latin typeface="+mn-ea"/>
                <a:ea typeface="+mn-ea"/>
              </a:rPr>
              <a:t>清新花卉唯美模板</a:t>
            </a:r>
          </a:p>
        </p:txBody>
      </p:sp>
      <p:sp>
        <p:nvSpPr>
          <p:cNvPr id="3" name="Rectangle 4"/>
          <p:cNvSpPr txBox="1">
            <a:spLocks noChangeArrowheads="1"/>
          </p:cNvSpPr>
          <p:nvPr/>
        </p:nvSpPr>
        <p:spPr bwMode="auto">
          <a:xfrm>
            <a:off x="4702679" y="1981541"/>
            <a:ext cx="2664037"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添加您的公司名称</a:t>
            </a:r>
            <a:endParaRPr lang="zh-CN" altLang="zh-CN" sz="2400" b="0" dirty="0">
              <a:solidFill>
                <a:schemeClr val="accent1"/>
              </a:solidFill>
              <a:latin typeface="+mn-ea"/>
              <a:ea typeface="+mn-ea"/>
            </a:endParaRPr>
          </a:p>
        </p:txBody>
      </p:sp>
      <p:sp>
        <p:nvSpPr>
          <p:cNvPr id="5" name="TextBox 7"/>
          <p:cNvSpPr>
            <a:spLocks noChangeArrowheads="1"/>
          </p:cNvSpPr>
          <p:nvPr/>
        </p:nvSpPr>
        <p:spPr bwMode="auto">
          <a:xfrm>
            <a:off x="3193111" y="3554204"/>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4782894" y="3869609"/>
            <a:ext cx="2583822" cy="380624"/>
            <a:chOff x="5891775" y="1276400"/>
            <a:chExt cx="1897581" cy="244660"/>
          </a:xfrm>
        </p:grpSpPr>
        <p:sp>
          <p:nvSpPr>
            <p:cNvPr id="7" name="圆角矩形 6"/>
            <p:cNvSpPr/>
            <p:nvPr/>
          </p:nvSpPr>
          <p:spPr>
            <a:xfrm>
              <a:off x="5891776" y="1276400"/>
              <a:ext cx="1897580" cy="244660"/>
            </a:xfrm>
            <a:prstGeom prst="roundRect">
              <a:avLst>
                <a:gd name="adj" fmla="val 50000"/>
              </a:avLst>
            </a:prstGeom>
            <a:solidFill>
              <a:sysClr val="window" lastClr="FFFFFF">
                <a:lumMod val="85000"/>
              </a:sysClr>
            </a:solidFill>
            <a:ln w="12700" cap="flat" cmpd="sng" algn="ctr">
              <a:noFill/>
              <a:prstDash val="solid"/>
              <a:miter lim="800000"/>
            </a:ln>
            <a:effectLst>
              <a:innerShdw blurRad="63500" dist="50800">
                <a:prstClr val="black">
                  <a:alpha val="50000"/>
                </a:prstClr>
              </a:innerShdw>
            </a:effectLst>
          </p:spPr>
          <p:txBody>
            <a:bodyPr lIns="91424" tIns="45713" rIns="91424" bIns="45713" rtlCol="0" anchor="ctr"/>
            <a:lstStyle/>
            <a:p>
              <a:pPr algn="r" defTabSz="1218565">
                <a:defRPr/>
              </a:pPr>
              <a:r>
                <a:rPr lang="en-US" altLang="zh-CN" sz="2000" kern="0" dirty="0" smtClean="0">
                  <a:solidFill>
                    <a:schemeClr val="accent6">
                      <a:lumMod val="50000"/>
                    </a:schemeClr>
                  </a:solidFill>
                  <a:latin typeface="Agency FB" panose="020B0503020202020204"/>
                </a:rPr>
                <a:t>XXX</a:t>
              </a:r>
              <a:endParaRPr lang="zh-CN" altLang="en-US" sz="2000" kern="0" dirty="0">
                <a:solidFill>
                  <a:schemeClr val="accent6">
                    <a:lumMod val="50000"/>
                  </a:schemeClr>
                </a:solidFill>
                <a:latin typeface="Agency FB" panose="020B0503020202020204"/>
              </a:endParaRPr>
            </a:p>
          </p:txBody>
        </p:sp>
        <p:sp>
          <p:nvSpPr>
            <p:cNvPr id="8" name="圆角矩形 7"/>
            <p:cNvSpPr/>
            <p:nvPr/>
          </p:nvSpPr>
          <p:spPr>
            <a:xfrm>
              <a:off x="5891775" y="1276400"/>
              <a:ext cx="955487" cy="244660"/>
            </a:xfrm>
            <a:prstGeom prst="roundRect">
              <a:avLst>
                <a:gd name="adj" fmla="val 50000"/>
              </a:avLst>
            </a:prstGeom>
            <a:gradFill>
              <a:gsLst>
                <a:gs pos="100000">
                  <a:schemeClr val="accent1"/>
                </a:gs>
                <a:gs pos="0">
                  <a:schemeClr val="accent1">
                    <a:lumMod val="75000"/>
                  </a:schemeClr>
                </a:gs>
              </a:gsLst>
              <a:lin ang="5400000" scaled="1"/>
            </a:gradFill>
            <a:ln w="12700" cap="flat">
              <a:gradFill>
                <a:gsLst>
                  <a:gs pos="0">
                    <a:schemeClr val="accent1"/>
                  </a:gs>
                  <a:gs pos="100000">
                    <a:schemeClr val="accent1">
                      <a:lumMod val="75000"/>
                    </a:schemeClr>
                  </a:gs>
                </a:gsLst>
                <a:lin ang="5400000" scaled="1"/>
              </a:gradFill>
              <a:prstDash val="solid"/>
              <a:miter lim="800000"/>
            </a:ln>
            <a:effectLst>
              <a:outerShdw blurRad="241300" dist="63500" dir="5400000" algn="t" rotWithShape="0">
                <a:sysClr val="windowText" lastClr="000000">
                  <a:lumMod val="85000"/>
                  <a:lumOff val="15000"/>
                  <a:alpha val="43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sp>
          <p:nvSpPr>
            <p:cNvPr id="9" name="TextBox 54"/>
            <p:cNvSpPr txBox="1"/>
            <p:nvPr/>
          </p:nvSpPr>
          <p:spPr>
            <a:xfrm>
              <a:off x="6050471" y="1276400"/>
              <a:ext cx="1045124" cy="217518"/>
            </a:xfrm>
            <a:prstGeom prst="rect">
              <a:avLst/>
            </a:prstGeom>
            <a:noFill/>
          </p:spPr>
          <p:txBody>
            <a:bodyPr wrap="square" lIns="91412" tIns="45706" rIns="91412" bIns="4570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汇报者：</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pic>
        <p:nvPicPr>
          <p:cNvPr id="4" name="Iris - Letter">
            <a:hlinkClick r:id="" action="ppaction://media"/>
            <a:extLst>
              <a:ext uri="{FF2B5EF4-FFF2-40B4-BE49-F238E27FC236}">
                <a16:creationId xmlns:a16="http://schemas.microsoft.com/office/drawing/2014/main" xmlns="" id="{C29FAE75-E4B1-477A-8508-09F5C95A80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6800" y="139700"/>
            <a:ext cx="609600" cy="609600"/>
          </a:xfrm>
          <a:prstGeom prst="rect">
            <a:avLst/>
          </a:prstGeom>
        </p:spPr>
      </p:pic>
    </p:spTree>
    <p:extLst>
      <p:ext uri="{BB962C8B-B14F-4D97-AF65-F5344CB8AC3E}">
        <p14:creationId xmlns:p14="http://schemas.microsoft.com/office/powerpoint/2010/main" val="3265730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par>
                                <p:cTn id="15" presetID="22" presetClass="entr" presetSubtype="8"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800"/>
                                        <p:tgtEl>
                                          <p:spTgt spid="5"/>
                                        </p:tgtEl>
                                      </p:cBhvr>
                                    </p:animEffect>
                                  </p:childTnLst>
                                </p:cTn>
                              </p:par>
                            </p:childTnLst>
                          </p:cTn>
                        </p:par>
                        <p:par>
                          <p:cTn id="18" fill="hold">
                            <p:stCondLst>
                              <p:cond delay="22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 fill="hold"/>
                                        <p:tgtEl>
                                          <p:spTgt spid="6"/>
                                        </p:tgtEl>
                                        <p:attrNameLst>
                                          <p:attrName>ppt_w</p:attrName>
                                        </p:attrNameLst>
                                      </p:cBhvr>
                                      <p:tavLst>
                                        <p:tav tm="0">
                                          <p:val>
                                            <p:fltVal val="0"/>
                                          </p:val>
                                        </p:tav>
                                        <p:tav tm="100000">
                                          <p:val>
                                            <p:strVal val="#ppt_w"/>
                                          </p:val>
                                        </p:tav>
                                      </p:tavLst>
                                    </p:anim>
                                    <p:anim calcmode="lin" valueType="num">
                                      <p:cBhvr>
                                        <p:cTn id="22" dur="100" fill="hold"/>
                                        <p:tgtEl>
                                          <p:spTgt spid="6"/>
                                        </p:tgtEl>
                                        <p:attrNameLst>
                                          <p:attrName>ppt_h</p:attrName>
                                        </p:attrNameLst>
                                      </p:cBhvr>
                                      <p:tavLst>
                                        <p:tav tm="0">
                                          <p:val>
                                            <p:fltVal val="0"/>
                                          </p:val>
                                        </p:tav>
                                        <p:tav tm="100000">
                                          <p:val>
                                            <p:strVal val="#ppt_h"/>
                                          </p:val>
                                        </p:tav>
                                      </p:tavLst>
                                    </p:anim>
                                    <p:animEffect transition="in" filter="fade">
                                      <p:cBhvr>
                                        <p:cTn id="23" dur="100"/>
                                        <p:tgtEl>
                                          <p:spTgt spid="6"/>
                                        </p:tgtEl>
                                      </p:cBhvr>
                                    </p:animEffect>
                                  </p:childTnLst>
                                </p:cTn>
                              </p:par>
                              <p:par>
                                <p:cTn id="24" presetID="6" presetClass="emph" presetSubtype="0" fill="hold" nodeType="withEffect">
                                  <p:stCondLst>
                                    <p:cond delay="100"/>
                                  </p:stCondLst>
                                  <p:childTnLst>
                                    <p:animScale>
                                      <p:cBhvr>
                                        <p:cTn id="25" dur="100" fill="hold"/>
                                        <p:tgtEl>
                                          <p:spTgt spid="6"/>
                                        </p:tgtEl>
                                      </p:cBhvr>
                                      <p:by x="110000" y="110000"/>
                                    </p:animScale>
                                  </p:childTnLst>
                                </p:cTn>
                              </p:par>
                              <p:par>
                                <p:cTn id="26" presetID="6" presetClass="emph" presetSubtype="0" fill="hold" nodeType="withEffect">
                                  <p:stCondLst>
                                    <p:cond delay="200"/>
                                  </p:stCondLst>
                                  <p:childTnLst>
                                    <p:animScale>
                                      <p:cBhvr>
                                        <p:cTn id="27" dur="200" fill="hold"/>
                                        <p:tgtEl>
                                          <p:spTgt spid="6"/>
                                        </p:tgtEl>
                                      </p:cBhvr>
                                      <p:by x="90000" y="90000"/>
                                    </p:animScale>
                                  </p:childTnLst>
                                </p:cTn>
                              </p:par>
                              <p:par>
                                <p:cTn id="28" presetID="6" presetClass="emph" presetSubtype="0" fill="hold" nodeType="withEffect">
                                  <p:stCondLst>
                                    <p:cond delay="400"/>
                                  </p:stCondLst>
                                  <p:childTnLst>
                                    <p:animScale>
                                      <p:cBhvr>
                                        <p:cTn id="29" dur="100" fill="hold"/>
                                        <p:tgtEl>
                                          <p:spTgt spid="6"/>
                                        </p:tgtEl>
                                      </p:cBhvr>
                                      <p:by x="105000" y="105000"/>
                                    </p:animScale>
                                  </p:childTnLst>
                                </p:cTn>
                              </p:par>
                              <p:par>
                                <p:cTn id="30" presetID="6" presetClass="emph" presetSubtype="0" fill="hold" nodeType="withEffect">
                                  <p:stCondLst>
                                    <p:cond delay="500"/>
                                  </p:stCondLst>
                                  <p:childTnLst>
                                    <p:animScale>
                                      <p:cBhvr>
                                        <p:cTn id="31" dur="200" fill="hold"/>
                                        <p:tgtEl>
                                          <p:spTgt spid="6"/>
                                        </p:tgtEl>
                                      </p:cBhvr>
                                      <p:by x="95000" y="95000"/>
                                    </p:animScale>
                                  </p:childTnLst>
                                </p:cTn>
                              </p:par>
                            </p:childTnLst>
                          </p:cTn>
                        </p:par>
                        <p:par>
                          <p:cTn id="32" fill="hold">
                            <p:stCondLst>
                              <p:cond delay="2900"/>
                            </p:stCondLst>
                            <p:childTnLst>
                              <p:par>
                                <p:cTn id="33" presetID="1" presetClass="mediacall" presetSubtype="0" fill="hold" nodeType="afterEffect">
                                  <p:stCondLst>
                                    <p:cond delay="0"/>
                                  </p:stCondLst>
                                  <p:childTnLst>
                                    <p:cmd type="call" cmd="playFrom(0.0)">
                                      <p:cBhvr>
                                        <p:cTn id="34"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4"/>
                </p:tgtEl>
              </p:cMediaNode>
            </p:audio>
          </p:childTnLst>
        </p:cTn>
      </p:par>
    </p:tnLst>
    <p:bldLst>
      <p:bldP spid="2" grpId="0"/>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等腰三角形 21"/>
          <p:cNvSpPr/>
          <p:nvPr/>
        </p:nvSpPr>
        <p:spPr bwMode="auto">
          <a:xfrm rot="16200000" flipH="1">
            <a:off x="6108267"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42" tIns="44720" rIns="89442" bIns="44720" anchor="ctr"/>
          <a:lstStyle/>
          <a:p>
            <a:pPr>
              <a:defRPr/>
            </a:pP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74" name="等腰三角形 21"/>
          <p:cNvSpPr/>
          <p:nvPr/>
        </p:nvSpPr>
        <p:spPr bwMode="auto">
          <a:xfrm rot="5400000">
            <a:off x="3309884"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42" tIns="44720" rIns="89442" bIns="44720" anchor="ctr"/>
          <a:lstStyle/>
          <a:p>
            <a:pPr>
              <a:defRPr/>
            </a:pP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77" name="椭圆 5"/>
          <p:cNvSpPr/>
          <p:nvPr/>
        </p:nvSpPr>
        <p:spPr bwMode="auto">
          <a:xfrm>
            <a:off x="3285286" y="1938284"/>
            <a:ext cx="356255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200" kern="0" dirty="0">
              <a:solidFill>
                <a:sysClr val="window" lastClr="FFFFFF"/>
              </a:solidFill>
              <a:latin typeface="Calibri" panose="020F0502020204030204"/>
              <a:ea typeface="微软雅黑" panose="020B0503020204020204" pitchFamily="34" charset="-122"/>
            </a:endParaRPr>
          </a:p>
        </p:txBody>
      </p:sp>
      <p:sp>
        <p:nvSpPr>
          <p:cNvPr id="83" name="椭圆 6"/>
          <p:cNvSpPr/>
          <p:nvPr/>
        </p:nvSpPr>
        <p:spPr bwMode="auto">
          <a:xfrm>
            <a:off x="5416929" y="1938284"/>
            <a:ext cx="356410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200" kern="0" dirty="0">
              <a:solidFill>
                <a:sysClr val="window" lastClr="FFFFFF"/>
              </a:solidFill>
              <a:latin typeface="Calibri" panose="020F0502020204030204"/>
              <a:ea typeface="微软雅黑" panose="020B0503020204020204" pitchFamily="34" charset="-122"/>
            </a:endParaRPr>
          </a:p>
        </p:txBody>
      </p:sp>
      <p:cxnSp>
        <p:nvCxnSpPr>
          <p:cNvPr id="84" name="直接连接符 7"/>
          <p:cNvCxnSpPr>
            <a:cxnSpLocks noChangeShapeType="1"/>
          </p:cNvCxnSpPr>
          <p:nvPr/>
        </p:nvCxnSpPr>
        <p:spPr bwMode="auto">
          <a:xfrm>
            <a:off x="4263515" y="2811747"/>
            <a:ext cx="558103" cy="263127"/>
          </a:xfrm>
          <a:prstGeom prst="line">
            <a:avLst/>
          </a:prstGeom>
          <a:noFill/>
          <a:ln w="28575" algn="ctr">
            <a:solidFill>
              <a:schemeClr val="bg1">
                <a:lumMod val="50000"/>
              </a:schemeClr>
            </a:solidFill>
            <a:round/>
            <a:headEnd type="none" w="med" len="med"/>
            <a:tailEnd type="arrow" w="med" len="med"/>
          </a:ln>
        </p:spPr>
      </p:cxnSp>
      <p:cxnSp>
        <p:nvCxnSpPr>
          <p:cNvPr id="85" name="直接连接符 8"/>
          <p:cNvCxnSpPr>
            <a:cxnSpLocks noChangeShapeType="1"/>
          </p:cNvCxnSpPr>
          <p:nvPr/>
        </p:nvCxnSpPr>
        <p:spPr bwMode="auto">
          <a:xfrm>
            <a:off x="3965860" y="3619812"/>
            <a:ext cx="576704" cy="0"/>
          </a:xfrm>
          <a:prstGeom prst="line">
            <a:avLst/>
          </a:prstGeom>
          <a:noFill/>
          <a:ln w="28575" algn="ctr">
            <a:solidFill>
              <a:schemeClr val="bg1">
                <a:lumMod val="50000"/>
              </a:schemeClr>
            </a:solidFill>
            <a:round/>
            <a:headEnd type="none" w="med" len="med"/>
            <a:tailEnd type="arrow" w="med" len="med"/>
          </a:ln>
        </p:spPr>
      </p:cxnSp>
      <p:cxnSp>
        <p:nvCxnSpPr>
          <p:cNvPr id="86" name="直接连接符 9"/>
          <p:cNvCxnSpPr>
            <a:cxnSpLocks noChangeShapeType="1"/>
          </p:cNvCxnSpPr>
          <p:nvPr/>
        </p:nvCxnSpPr>
        <p:spPr bwMode="auto">
          <a:xfrm flipV="1">
            <a:off x="4263514" y="4142957"/>
            <a:ext cx="576704" cy="306724"/>
          </a:xfrm>
          <a:prstGeom prst="line">
            <a:avLst/>
          </a:prstGeom>
          <a:noFill/>
          <a:ln w="28575" algn="ctr">
            <a:solidFill>
              <a:schemeClr val="bg1">
                <a:lumMod val="50000"/>
              </a:schemeClr>
            </a:solidFill>
            <a:round/>
            <a:headEnd type="none" w="med" len="med"/>
            <a:tailEnd type="arrow" w="med" len="med"/>
          </a:ln>
        </p:spPr>
      </p:cxnSp>
      <p:cxnSp>
        <p:nvCxnSpPr>
          <p:cNvPr id="94" name="直接连接符 10"/>
          <p:cNvCxnSpPr>
            <a:cxnSpLocks noChangeShapeType="1"/>
          </p:cNvCxnSpPr>
          <p:nvPr/>
        </p:nvCxnSpPr>
        <p:spPr bwMode="auto">
          <a:xfrm flipH="1" flipV="1">
            <a:off x="7517563" y="4130501"/>
            <a:ext cx="576704" cy="306724"/>
          </a:xfrm>
          <a:prstGeom prst="line">
            <a:avLst/>
          </a:prstGeom>
          <a:noFill/>
          <a:ln w="28575" algn="ctr">
            <a:solidFill>
              <a:schemeClr val="bg1">
                <a:lumMod val="50000"/>
              </a:schemeClr>
            </a:solidFill>
            <a:round/>
            <a:headEnd type="none" w="med" len="med"/>
            <a:tailEnd type="arrow" w="med" len="med"/>
          </a:ln>
        </p:spPr>
      </p:cxnSp>
      <p:cxnSp>
        <p:nvCxnSpPr>
          <p:cNvPr id="97" name="直接连接符 11"/>
          <p:cNvCxnSpPr>
            <a:cxnSpLocks noChangeShapeType="1"/>
          </p:cNvCxnSpPr>
          <p:nvPr/>
        </p:nvCxnSpPr>
        <p:spPr bwMode="auto">
          <a:xfrm flipH="1">
            <a:off x="7805915" y="3616698"/>
            <a:ext cx="576704" cy="0"/>
          </a:xfrm>
          <a:prstGeom prst="line">
            <a:avLst/>
          </a:prstGeom>
          <a:noFill/>
          <a:ln w="28575" algn="ctr">
            <a:solidFill>
              <a:schemeClr val="bg1">
                <a:lumMod val="50000"/>
              </a:schemeClr>
            </a:solidFill>
            <a:round/>
            <a:headEnd type="none" w="med" len="med"/>
            <a:tailEnd type="arrow" w="med" len="med"/>
          </a:ln>
        </p:spPr>
      </p:cxnSp>
      <p:cxnSp>
        <p:nvCxnSpPr>
          <p:cNvPr id="100" name="直接连接符 12"/>
          <p:cNvCxnSpPr>
            <a:cxnSpLocks noChangeShapeType="1"/>
          </p:cNvCxnSpPr>
          <p:nvPr/>
        </p:nvCxnSpPr>
        <p:spPr bwMode="auto">
          <a:xfrm flipH="1">
            <a:off x="7536166" y="2811747"/>
            <a:ext cx="558103" cy="263127"/>
          </a:xfrm>
          <a:prstGeom prst="line">
            <a:avLst/>
          </a:prstGeom>
          <a:noFill/>
          <a:ln w="28575" algn="ctr">
            <a:solidFill>
              <a:schemeClr val="bg1">
                <a:lumMod val="50000"/>
              </a:schemeClr>
            </a:solidFill>
            <a:round/>
            <a:headEnd type="none" w="med" len="med"/>
            <a:tailEnd type="arrow" w="med" len="med"/>
          </a:ln>
        </p:spPr>
      </p:cxnSp>
      <p:grpSp>
        <p:nvGrpSpPr>
          <p:cNvPr id="103" name="组合 13"/>
          <p:cNvGrpSpPr/>
          <p:nvPr/>
        </p:nvGrpSpPr>
        <p:grpSpPr>
          <a:xfrm>
            <a:off x="5106871" y="2593769"/>
            <a:ext cx="2055677" cy="2064545"/>
            <a:chOff x="5014912" y="2584450"/>
            <a:chExt cx="2105025" cy="2105025"/>
          </a:xfrm>
        </p:grpSpPr>
        <p:sp>
          <p:nvSpPr>
            <p:cNvPr id="106"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35" kern="0" dirty="0">
                <a:solidFill>
                  <a:srgbClr val="4D4D4D"/>
                </a:solidFill>
                <a:latin typeface="微软雅黑" panose="020B0503020204020204" pitchFamily="34" charset="-122"/>
                <a:ea typeface="微软雅黑" panose="020B0503020204020204" pitchFamily="34" charset="-122"/>
              </a:endParaRPr>
            </a:p>
          </p:txBody>
        </p:sp>
        <p:sp>
          <p:nvSpPr>
            <p:cNvPr id="107"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35" b="1" kern="0" dirty="0">
                  <a:solidFill>
                    <a:srgbClr val="4D4D4D"/>
                  </a:solidFill>
                  <a:latin typeface="Impact" panose="020B0806030902050204" pitchFamily="34" charset="0"/>
                  <a:ea typeface="微软雅黑" panose="020B0503020204020204" pitchFamily="34" charset="-122"/>
                </a:rPr>
                <a:t>文字说明</a:t>
              </a:r>
            </a:p>
          </p:txBody>
        </p:sp>
      </p:grpSp>
      <p:sp>
        <p:nvSpPr>
          <p:cNvPr id="108" name="Oval 19"/>
          <p:cNvSpPr>
            <a:spLocks noChangeArrowheads="1"/>
          </p:cNvSpPr>
          <p:nvPr/>
        </p:nvSpPr>
        <p:spPr bwMode="auto">
          <a:xfrm>
            <a:off x="3302338" y="2022362"/>
            <a:ext cx="968929" cy="973107"/>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09" name="Oval 19"/>
          <p:cNvSpPr>
            <a:spLocks noChangeArrowheads="1"/>
          </p:cNvSpPr>
          <p:nvPr/>
        </p:nvSpPr>
        <p:spPr bwMode="auto">
          <a:xfrm>
            <a:off x="8044660" y="2037929"/>
            <a:ext cx="96892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0" name="Oval 19"/>
          <p:cNvSpPr>
            <a:spLocks noChangeArrowheads="1"/>
          </p:cNvSpPr>
          <p:nvPr/>
        </p:nvSpPr>
        <p:spPr bwMode="auto">
          <a:xfrm>
            <a:off x="8484940" y="3168292"/>
            <a:ext cx="97047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1" name="Oval 110"/>
          <p:cNvSpPr>
            <a:spLocks noChangeArrowheads="1"/>
          </p:cNvSpPr>
          <p:nvPr/>
        </p:nvSpPr>
        <p:spPr bwMode="auto">
          <a:xfrm>
            <a:off x="8092716" y="4286198"/>
            <a:ext cx="970478" cy="974665"/>
          </a:xfrm>
          <a:prstGeom prst="ellipse">
            <a:avLst/>
          </a:prstGeom>
          <a:solidFill>
            <a:schemeClr val="accent3"/>
          </a:solidFill>
          <a:ln w="9525">
            <a:noFill/>
            <a:round/>
          </a:ln>
          <a:effectLst/>
        </p:spPr>
        <p:txBody>
          <a:bodyPr lIns="89442" tIns="44720" rIns="89442" bIns="44720" anchor="ctr"/>
          <a:lstStyle/>
          <a:p>
            <a:pPr algn="ctr">
              <a:lnSpc>
                <a:spcPct val="120000"/>
              </a:lnSpc>
              <a:defRPr/>
            </a:pPr>
            <a:r>
              <a:rPr lang="zh-CN" altLang="en-US" sz="1865" kern="0" dirty="0">
                <a:solidFill>
                  <a:schemeClr val="bg1"/>
                </a:solidFill>
                <a:latin typeface="Arial" panose="020B0604020202020204" pitchFamily="34" charset="0"/>
                <a:ea typeface="微软雅黑" panose="020B0503020204020204" pitchFamily="34" charset="-122"/>
              </a:rPr>
              <a:t>添加文本</a:t>
            </a:r>
          </a:p>
        </p:txBody>
      </p:sp>
      <p:sp>
        <p:nvSpPr>
          <p:cNvPr id="112" name="Oval 19"/>
          <p:cNvSpPr>
            <a:spLocks noChangeArrowheads="1"/>
          </p:cNvSpPr>
          <p:nvPr/>
        </p:nvSpPr>
        <p:spPr bwMode="auto">
          <a:xfrm>
            <a:off x="2868257" y="3130925"/>
            <a:ext cx="970478" cy="974665"/>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13" name="Oval 19"/>
          <p:cNvSpPr>
            <a:spLocks noChangeArrowheads="1"/>
          </p:cNvSpPr>
          <p:nvPr/>
        </p:nvSpPr>
        <p:spPr bwMode="auto">
          <a:xfrm>
            <a:off x="3265131" y="4279969"/>
            <a:ext cx="970478" cy="974665"/>
          </a:xfrm>
          <a:prstGeom prst="ellipse">
            <a:avLst/>
          </a:prstGeom>
          <a:solidFill>
            <a:schemeClr val="accent2"/>
          </a:solidFill>
          <a:ln w="9525">
            <a:noFill/>
            <a:round/>
          </a:ln>
          <a:effectLst/>
        </p:spPr>
        <p:txBody>
          <a:bodyPr lIns="89442" tIns="44720" rIns="89442" bIns="44720" anchor="ctr"/>
          <a:lstStyle/>
          <a:p>
            <a:pPr algn="ctr">
              <a:lnSpc>
                <a:spcPct val="120000"/>
              </a:lnSpc>
              <a:defRPr/>
            </a:pPr>
            <a:r>
              <a:rPr lang="zh-CN" altLang="en-US" sz="1865" kern="0" dirty="0">
                <a:solidFill>
                  <a:sysClr val="window" lastClr="FFFFFF"/>
                </a:solidFill>
                <a:latin typeface="Arial" panose="020B0604020202020204" pitchFamily="34" charset="0"/>
                <a:ea typeface="微软雅黑" panose="020B0503020204020204" pitchFamily="34" charset="-122"/>
              </a:rPr>
              <a:t>添加文本</a:t>
            </a:r>
          </a:p>
        </p:txBody>
      </p:sp>
      <p:sp>
        <p:nvSpPr>
          <p:cNvPr id="114" name="TextBox 113"/>
          <p:cNvSpPr txBox="1"/>
          <p:nvPr/>
        </p:nvSpPr>
        <p:spPr>
          <a:xfrm>
            <a:off x="929419" y="1905397"/>
            <a:ext cx="2123856"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5" name="TextBox 114"/>
          <p:cNvSpPr txBox="1"/>
          <p:nvPr/>
        </p:nvSpPr>
        <p:spPr>
          <a:xfrm>
            <a:off x="9228630" y="1905397"/>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6" name="TextBox 115"/>
          <p:cNvSpPr txBox="1"/>
          <p:nvPr/>
        </p:nvSpPr>
        <p:spPr>
          <a:xfrm>
            <a:off x="536245"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7" name="TextBox 116"/>
          <p:cNvSpPr txBox="1"/>
          <p:nvPr/>
        </p:nvSpPr>
        <p:spPr>
          <a:xfrm>
            <a:off x="9685080" y="3189169"/>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8" name="TextBox 117"/>
          <p:cNvSpPr txBox="1"/>
          <p:nvPr/>
        </p:nvSpPr>
        <p:spPr>
          <a:xfrm>
            <a:off x="9253830"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119" name="TextBox 118"/>
          <p:cNvSpPr txBox="1"/>
          <p:nvPr/>
        </p:nvSpPr>
        <p:spPr>
          <a:xfrm>
            <a:off x="929418" y="4307075"/>
            <a:ext cx="2095112" cy="1050576"/>
          </a:xfrm>
          <a:prstGeom prst="rect">
            <a:avLst/>
          </a:prstGeom>
          <a:noFill/>
        </p:spPr>
        <p:txBody>
          <a:bodyPr wrap="square" lIns="89442" tIns="44720" rIns="89442" bIns="44720"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Tree>
    <p:extLst>
      <p:ext uri="{BB962C8B-B14F-4D97-AF65-F5344CB8AC3E}">
        <p14:creationId xmlns:p14="http://schemas.microsoft.com/office/powerpoint/2010/main" val="317112394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 calcmode="lin" valueType="num">
                                      <p:cBhvr>
                                        <p:cTn id="9" dur="500" fill="hold"/>
                                        <p:tgtEl>
                                          <p:spTgt spid="103"/>
                                        </p:tgtEl>
                                        <p:attrNameLst>
                                          <p:attrName>style.rotation</p:attrName>
                                        </p:attrNameLst>
                                      </p:cBhvr>
                                      <p:tavLst>
                                        <p:tav tm="0">
                                          <p:val>
                                            <p:fltVal val="360"/>
                                          </p:val>
                                        </p:tav>
                                        <p:tav tm="100000">
                                          <p:val>
                                            <p:fltVal val="0"/>
                                          </p:val>
                                        </p:tav>
                                      </p:tavLst>
                                    </p:anim>
                                    <p:animEffect transition="in" filter="fade">
                                      <p:cBhvr>
                                        <p:cTn id="10" dur="500"/>
                                        <p:tgtEl>
                                          <p:spTgt spid="10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wipe(left)">
                                      <p:cBhvr>
                                        <p:cTn id="14" dur="500"/>
                                        <p:tgtEl>
                                          <p:spTgt spid="8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500"/>
                                        <p:tgtEl>
                                          <p:spTgt spid="7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right)">
                                      <p:cBhvr>
                                        <p:cTn id="20" dur="500"/>
                                        <p:tgtEl>
                                          <p:spTgt spid="7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right)">
                                      <p:cBhvr>
                                        <p:cTn id="23" dur="500"/>
                                        <p:tgtEl>
                                          <p:spTgt spid="74"/>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Scale>
                                      <p:cBhvr>
                                        <p:cTn id="2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8"/>
                                        </p:tgtEl>
                                        <p:attrNameLst>
                                          <p:attrName>ppt_x</p:attrName>
                                          <p:attrName>ppt_y</p:attrName>
                                        </p:attrNameLst>
                                      </p:cBhvr>
                                    </p:animMotion>
                                    <p:animEffect transition="in" filter="fade">
                                      <p:cBhvr>
                                        <p:cTn id="29" dur="1000"/>
                                        <p:tgtEl>
                                          <p:spTgt spid="108"/>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09"/>
                                        </p:tgtEl>
                                        <p:attrNameLst>
                                          <p:attrName>style.visibility</p:attrName>
                                        </p:attrNameLst>
                                      </p:cBhvr>
                                      <p:to>
                                        <p:strVal val="visible"/>
                                      </p:to>
                                    </p:set>
                                    <p:animScale>
                                      <p:cBhvr>
                                        <p:cTn id="32"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9"/>
                                        </p:tgtEl>
                                        <p:attrNameLst>
                                          <p:attrName>ppt_x</p:attrName>
                                          <p:attrName>ppt_y</p:attrName>
                                        </p:attrNameLst>
                                      </p:cBhvr>
                                    </p:animMotion>
                                    <p:animEffect transition="in" filter="fade">
                                      <p:cBhvr>
                                        <p:cTn id="34" dur="1000"/>
                                        <p:tgtEl>
                                          <p:spTgt spid="109"/>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12"/>
                                        </p:tgtEl>
                                        <p:attrNameLst>
                                          <p:attrName>style.visibility</p:attrName>
                                        </p:attrNameLst>
                                      </p:cBhvr>
                                      <p:to>
                                        <p:strVal val="visible"/>
                                      </p:to>
                                    </p:set>
                                    <p:animScale>
                                      <p:cBhvr>
                                        <p:cTn id="37"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2"/>
                                        </p:tgtEl>
                                        <p:attrNameLst>
                                          <p:attrName>ppt_x</p:attrName>
                                          <p:attrName>ppt_y</p:attrName>
                                        </p:attrNameLst>
                                      </p:cBhvr>
                                    </p:animMotion>
                                    <p:animEffect transition="in" filter="fade">
                                      <p:cBhvr>
                                        <p:cTn id="39" dur="1000"/>
                                        <p:tgtEl>
                                          <p:spTgt spid="112"/>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10"/>
                                        </p:tgtEl>
                                        <p:attrNameLst>
                                          <p:attrName>style.visibility</p:attrName>
                                        </p:attrNameLst>
                                      </p:cBhvr>
                                      <p:to>
                                        <p:strVal val="visible"/>
                                      </p:to>
                                    </p:set>
                                    <p:animScale>
                                      <p:cBhvr>
                                        <p:cTn id="42"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0"/>
                                        </p:tgtEl>
                                        <p:attrNameLst>
                                          <p:attrName>ppt_x</p:attrName>
                                          <p:attrName>ppt_y</p:attrName>
                                        </p:attrNameLst>
                                      </p:cBhvr>
                                    </p:animMotion>
                                    <p:animEffect transition="in" filter="fade">
                                      <p:cBhvr>
                                        <p:cTn id="44" dur="1000"/>
                                        <p:tgtEl>
                                          <p:spTgt spid="110"/>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113"/>
                                        </p:tgtEl>
                                        <p:attrNameLst>
                                          <p:attrName>style.visibility</p:attrName>
                                        </p:attrNameLst>
                                      </p:cBhvr>
                                      <p:to>
                                        <p:strVal val="visible"/>
                                      </p:to>
                                    </p:set>
                                    <p:animScale>
                                      <p:cBhvr>
                                        <p:cTn id="47"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3"/>
                                        </p:tgtEl>
                                        <p:attrNameLst>
                                          <p:attrName>ppt_x</p:attrName>
                                          <p:attrName>ppt_y</p:attrName>
                                        </p:attrNameLst>
                                      </p:cBhvr>
                                    </p:animMotion>
                                    <p:animEffect transition="in" filter="fade">
                                      <p:cBhvr>
                                        <p:cTn id="49" dur="1000"/>
                                        <p:tgtEl>
                                          <p:spTgt spid="113"/>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11"/>
                                        </p:tgtEl>
                                        <p:attrNameLst>
                                          <p:attrName>style.visibility</p:attrName>
                                        </p:attrNameLst>
                                      </p:cBhvr>
                                      <p:to>
                                        <p:strVal val="visible"/>
                                      </p:to>
                                    </p:set>
                                    <p:animScale>
                                      <p:cBhvr>
                                        <p:cTn id="52"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11"/>
                                        </p:tgtEl>
                                        <p:attrNameLst>
                                          <p:attrName>ppt_x</p:attrName>
                                          <p:attrName>ppt_y</p:attrName>
                                        </p:attrNameLst>
                                      </p:cBhvr>
                                    </p:animMotion>
                                    <p:animEffect transition="in" filter="fade">
                                      <p:cBhvr>
                                        <p:cTn id="54" dur="1000"/>
                                        <p:tgtEl>
                                          <p:spTgt spid="111"/>
                                        </p:tgtEl>
                                      </p:cBhvr>
                                    </p:animEffect>
                                  </p:childTnLst>
                                </p:cTn>
                              </p:par>
                            </p:childTnLst>
                          </p:cTn>
                        </p:par>
                        <p:par>
                          <p:cTn id="55" fill="hold">
                            <p:stCondLst>
                              <p:cond delay="2000"/>
                            </p:stCondLst>
                            <p:childTnLst>
                              <p:par>
                                <p:cTn id="56" presetID="1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p:tgtEl>
                                          <p:spTgt spid="84"/>
                                        </p:tgtEl>
                                        <p:attrNameLst>
                                          <p:attrName>ppt_x</p:attrName>
                                        </p:attrNameLst>
                                      </p:cBhvr>
                                      <p:tavLst>
                                        <p:tav tm="0">
                                          <p:val>
                                            <p:strVal val="#ppt_x-#ppt_w*1.125000"/>
                                          </p:val>
                                        </p:tav>
                                        <p:tav tm="100000">
                                          <p:val>
                                            <p:strVal val="#ppt_x"/>
                                          </p:val>
                                        </p:tav>
                                      </p:tavLst>
                                    </p:anim>
                                    <p:animEffect transition="in" filter="wipe(right)">
                                      <p:cBhvr>
                                        <p:cTn id="59" dur="500"/>
                                        <p:tgtEl>
                                          <p:spTgt spid="84"/>
                                        </p:tgtEl>
                                      </p:cBhvr>
                                    </p:animEffect>
                                  </p:childTnLst>
                                </p:cTn>
                              </p:par>
                              <p:par>
                                <p:cTn id="60" presetID="12" presetClass="entr" presetSubtype="8"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additive="base">
                                        <p:cTn id="62" dur="500"/>
                                        <p:tgtEl>
                                          <p:spTgt spid="85"/>
                                        </p:tgtEl>
                                        <p:attrNameLst>
                                          <p:attrName>ppt_x</p:attrName>
                                        </p:attrNameLst>
                                      </p:cBhvr>
                                      <p:tavLst>
                                        <p:tav tm="0">
                                          <p:val>
                                            <p:strVal val="#ppt_x-#ppt_w*1.125000"/>
                                          </p:val>
                                        </p:tav>
                                        <p:tav tm="100000">
                                          <p:val>
                                            <p:strVal val="#ppt_x"/>
                                          </p:val>
                                        </p:tav>
                                      </p:tavLst>
                                    </p:anim>
                                    <p:animEffect transition="in" filter="wipe(right)">
                                      <p:cBhvr>
                                        <p:cTn id="63" dur="500"/>
                                        <p:tgtEl>
                                          <p:spTgt spid="85"/>
                                        </p:tgtEl>
                                      </p:cBhvr>
                                    </p:animEffect>
                                  </p:childTnLst>
                                </p:cTn>
                              </p:par>
                              <p:par>
                                <p:cTn id="64" presetID="12" presetClass="entr" presetSubtype="8"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p:tgtEl>
                                          <p:spTgt spid="86"/>
                                        </p:tgtEl>
                                        <p:attrNameLst>
                                          <p:attrName>ppt_x</p:attrName>
                                        </p:attrNameLst>
                                      </p:cBhvr>
                                      <p:tavLst>
                                        <p:tav tm="0">
                                          <p:val>
                                            <p:strVal val="#ppt_x-#ppt_w*1.125000"/>
                                          </p:val>
                                        </p:tav>
                                        <p:tav tm="100000">
                                          <p:val>
                                            <p:strVal val="#ppt_x"/>
                                          </p:val>
                                        </p:tav>
                                      </p:tavLst>
                                    </p:anim>
                                    <p:animEffect transition="in" filter="wipe(right)">
                                      <p:cBhvr>
                                        <p:cTn id="67" dur="500"/>
                                        <p:tgtEl>
                                          <p:spTgt spid="86"/>
                                        </p:tgtEl>
                                      </p:cBhvr>
                                    </p:animEffect>
                                  </p:childTnLst>
                                </p:cTn>
                              </p:par>
                              <p:par>
                                <p:cTn id="68" presetID="12" presetClass="entr" presetSubtype="2"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additive="base">
                                        <p:cTn id="70" dur="500"/>
                                        <p:tgtEl>
                                          <p:spTgt spid="100"/>
                                        </p:tgtEl>
                                        <p:attrNameLst>
                                          <p:attrName>ppt_x</p:attrName>
                                        </p:attrNameLst>
                                      </p:cBhvr>
                                      <p:tavLst>
                                        <p:tav tm="0">
                                          <p:val>
                                            <p:strVal val="#ppt_x+#ppt_w*1.125000"/>
                                          </p:val>
                                        </p:tav>
                                        <p:tav tm="100000">
                                          <p:val>
                                            <p:strVal val="#ppt_x"/>
                                          </p:val>
                                        </p:tav>
                                      </p:tavLst>
                                    </p:anim>
                                    <p:animEffect transition="in" filter="wipe(left)">
                                      <p:cBhvr>
                                        <p:cTn id="71" dur="500"/>
                                        <p:tgtEl>
                                          <p:spTgt spid="100"/>
                                        </p:tgtEl>
                                      </p:cBhvr>
                                    </p:animEffect>
                                  </p:childTnLst>
                                </p:cTn>
                              </p:par>
                              <p:par>
                                <p:cTn id="72" presetID="12" presetClass="entr" presetSubtype="2" fill="hold" nodeType="withEffect">
                                  <p:stCondLst>
                                    <p:cond delay="0"/>
                                  </p:stCondLst>
                                  <p:childTnLst>
                                    <p:set>
                                      <p:cBhvr>
                                        <p:cTn id="73" dur="1" fill="hold">
                                          <p:stCondLst>
                                            <p:cond delay="0"/>
                                          </p:stCondLst>
                                        </p:cTn>
                                        <p:tgtEl>
                                          <p:spTgt spid="97"/>
                                        </p:tgtEl>
                                        <p:attrNameLst>
                                          <p:attrName>style.visibility</p:attrName>
                                        </p:attrNameLst>
                                      </p:cBhvr>
                                      <p:to>
                                        <p:strVal val="visible"/>
                                      </p:to>
                                    </p:set>
                                    <p:anim calcmode="lin" valueType="num">
                                      <p:cBhvr additive="base">
                                        <p:cTn id="74" dur="500"/>
                                        <p:tgtEl>
                                          <p:spTgt spid="97"/>
                                        </p:tgtEl>
                                        <p:attrNameLst>
                                          <p:attrName>ppt_x</p:attrName>
                                        </p:attrNameLst>
                                      </p:cBhvr>
                                      <p:tavLst>
                                        <p:tav tm="0">
                                          <p:val>
                                            <p:strVal val="#ppt_x+#ppt_w*1.125000"/>
                                          </p:val>
                                        </p:tav>
                                        <p:tav tm="100000">
                                          <p:val>
                                            <p:strVal val="#ppt_x"/>
                                          </p:val>
                                        </p:tav>
                                      </p:tavLst>
                                    </p:anim>
                                    <p:animEffect transition="in" filter="wipe(left)">
                                      <p:cBhvr>
                                        <p:cTn id="75" dur="500"/>
                                        <p:tgtEl>
                                          <p:spTgt spid="97"/>
                                        </p:tgtEl>
                                      </p:cBhvr>
                                    </p:animEffect>
                                  </p:childTnLst>
                                </p:cTn>
                              </p:par>
                              <p:par>
                                <p:cTn id="76" presetID="12" presetClass="entr" presetSubtype="2" fill="hold" nodeType="with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additive="base">
                                        <p:cTn id="78" dur="500"/>
                                        <p:tgtEl>
                                          <p:spTgt spid="94"/>
                                        </p:tgtEl>
                                        <p:attrNameLst>
                                          <p:attrName>ppt_x</p:attrName>
                                        </p:attrNameLst>
                                      </p:cBhvr>
                                      <p:tavLst>
                                        <p:tav tm="0">
                                          <p:val>
                                            <p:strVal val="#ppt_x+#ppt_w*1.125000"/>
                                          </p:val>
                                        </p:tav>
                                        <p:tav tm="100000">
                                          <p:val>
                                            <p:strVal val="#ppt_x"/>
                                          </p:val>
                                        </p:tav>
                                      </p:tavLst>
                                    </p:anim>
                                    <p:animEffect transition="in" filter="wipe(left)">
                                      <p:cBhvr>
                                        <p:cTn id="79" dur="500"/>
                                        <p:tgtEl>
                                          <p:spTgt spid="94"/>
                                        </p:tgtEl>
                                      </p:cBhvr>
                                    </p:animEffect>
                                  </p:childTnLst>
                                </p:cTn>
                              </p:par>
                            </p:childTnLst>
                          </p:cTn>
                        </p:par>
                        <p:par>
                          <p:cTn id="80" fill="hold">
                            <p:stCondLst>
                              <p:cond delay="2500"/>
                            </p:stCondLst>
                            <p:childTnLst>
                              <p:par>
                                <p:cTn id="81" presetID="22" presetClass="entr" presetSubtype="8" fill="hold" grpId="0" nodeType="afterEffect">
                                  <p:stCondLst>
                                    <p:cond delay="0"/>
                                  </p:stCondLst>
                                  <p:childTnLst>
                                    <p:set>
                                      <p:cBhvr>
                                        <p:cTn id="82" dur="1" fill="hold">
                                          <p:stCondLst>
                                            <p:cond delay="0"/>
                                          </p:stCondLst>
                                        </p:cTn>
                                        <p:tgtEl>
                                          <p:spTgt spid="114"/>
                                        </p:tgtEl>
                                        <p:attrNameLst>
                                          <p:attrName>style.visibility</p:attrName>
                                        </p:attrNameLst>
                                      </p:cBhvr>
                                      <p:to>
                                        <p:strVal val="visible"/>
                                      </p:to>
                                    </p:set>
                                    <p:animEffect transition="in" filter="wipe(left)">
                                      <p:cBhvr>
                                        <p:cTn id="83" dur="500"/>
                                        <p:tgtEl>
                                          <p:spTgt spid="11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5"/>
                                        </p:tgtEl>
                                        <p:attrNameLst>
                                          <p:attrName>style.visibility</p:attrName>
                                        </p:attrNameLst>
                                      </p:cBhvr>
                                      <p:to>
                                        <p:strVal val="visible"/>
                                      </p:to>
                                    </p:set>
                                    <p:animEffect transition="in" filter="wipe(left)">
                                      <p:cBhvr>
                                        <p:cTn id="86" dur="500"/>
                                        <p:tgtEl>
                                          <p:spTgt spid="11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16"/>
                                        </p:tgtEl>
                                        <p:attrNameLst>
                                          <p:attrName>style.visibility</p:attrName>
                                        </p:attrNameLst>
                                      </p:cBhvr>
                                      <p:to>
                                        <p:strVal val="visible"/>
                                      </p:to>
                                    </p:set>
                                    <p:animEffect transition="in" filter="wipe(left)">
                                      <p:cBhvr>
                                        <p:cTn id="89" dur="500"/>
                                        <p:tgtEl>
                                          <p:spTgt spid="11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17"/>
                                        </p:tgtEl>
                                        <p:attrNameLst>
                                          <p:attrName>style.visibility</p:attrName>
                                        </p:attrNameLst>
                                      </p:cBhvr>
                                      <p:to>
                                        <p:strVal val="visible"/>
                                      </p:to>
                                    </p:set>
                                    <p:animEffect transition="in" filter="wipe(left)">
                                      <p:cBhvr>
                                        <p:cTn id="92" dur="500"/>
                                        <p:tgtEl>
                                          <p:spTgt spid="117"/>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wipe(left)">
                                      <p:cBhvr>
                                        <p:cTn id="95" dur="500"/>
                                        <p:tgtEl>
                                          <p:spTgt spid="118"/>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wipe(left)">
                                      <p:cBhvr>
                                        <p:cTn id="98"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animBg="1"/>
      <p:bldP spid="77" grpId="0" animBg="1"/>
      <p:bldP spid="83" grpId="0" animBg="1"/>
      <p:bldP spid="108" grpId="0" animBg="1"/>
      <p:bldP spid="109" grpId="0" animBg="1"/>
      <p:bldP spid="110" grpId="0" animBg="1"/>
      <p:bldP spid="111" grpId="0" animBg="1"/>
      <p:bldP spid="112" grpId="0" animBg="1"/>
      <p:bldP spid="113" grpId="0" animBg="1"/>
      <p:bldP spid="114" grpId="0"/>
      <p:bldP spid="115" grpId="0"/>
      <p:bldP spid="116" grpId="0"/>
      <p:bldP spid="117" grpId="0"/>
      <p:bldP spid="118" grpId="0"/>
      <p:bldP spid="1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803823"/>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p:txBody>
          </p:sp>
        </p:grpSp>
        <p:pic>
          <p:nvPicPr>
            <p:cNvPr id="23" name="图片 29"/>
            <p:cNvPicPr>
              <a:picLocks noChangeAspect="1" noChangeArrowheads="1"/>
            </p:cNvPicPr>
            <p:nvPr/>
          </p:nvPicPr>
          <p:blipFill>
            <a:blip r:embed="rId3" cstate="print">
              <a:biLevel thresh="50000"/>
              <a:grayscl/>
              <a:extLst>
                <a:ext uri="{28A0092B-C50C-407E-A947-70E740481C1C}">
                  <a14:useLocalDpi xmlns:a14="http://schemas.microsoft.com/office/drawing/2010/main" val="0"/>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print">
              <a:biLevel thresh="50000"/>
              <a:grayscl/>
              <a:extLst>
                <a:ext uri="{28A0092B-C50C-407E-A947-70E740481C1C}">
                  <a14:useLocalDpi xmlns:a14="http://schemas.microsoft.com/office/drawing/2010/main" val="0"/>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print">
              <a:biLevel thresh="50000"/>
              <a:grayscl/>
              <a:extLst>
                <a:ext uri="{28A0092B-C50C-407E-A947-70E740481C1C}">
                  <a14:useLocalDpi xmlns:a14="http://schemas.microsoft.com/office/drawing/2010/main" val="0"/>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print">
              <a:biLevel thresh="50000"/>
              <a:grayscl/>
              <a:extLst>
                <a:ext uri="{28A0092B-C50C-407E-A947-70E740481C1C}">
                  <a14:useLocalDpi xmlns:a14="http://schemas.microsoft.com/office/drawing/2010/main" val="0"/>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1907035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03</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extLst>
      <p:ext uri="{BB962C8B-B14F-4D97-AF65-F5344CB8AC3E}">
        <p14:creationId xmlns:p14="http://schemas.microsoft.com/office/powerpoint/2010/main" val="11304786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3876590" y="1698250"/>
            <a:ext cx="4077743" cy="4066942"/>
            <a:chOff x="2907008" y="1273349"/>
            <a:chExt cx="3059104" cy="3051001"/>
          </a:xfrm>
        </p:grpSpPr>
        <p:sp>
          <p:nvSpPr>
            <p:cNvPr id="10" name="Freeform 22"/>
            <p:cNvSpPr/>
            <p:nvPr/>
          </p:nvSpPr>
          <p:spPr bwMode="auto">
            <a:xfrm>
              <a:off x="5114192" y="1273349"/>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1"/>
                </a:gs>
                <a:gs pos="0">
                  <a:schemeClr val="accent1">
                    <a:lumMod val="75000"/>
                    <a:lumOff val="25000"/>
                  </a:schemeClr>
                </a:gs>
              </a:gsLst>
              <a:lin ang="18900000" scaled="1"/>
              <a:tileRect/>
            </a:gradFill>
            <a:ln>
              <a:noFill/>
            </a:ln>
            <a:effectLst>
              <a:innerShdw blurRad="63500" dist="25400" dir="18900000">
                <a:schemeClr val="accent1">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1" name="Freeform 18"/>
            <p:cNvSpPr/>
            <p:nvPr/>
          </p:nvSpPr>
          <p:spPr bwMode="auto">
            <a:xfrm>
              <a:off x="4300373" y="3473578"/>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2"/>
                </a:gs>
                <a:gs pos="100000">
                  <a:schemeClr val="accent2">
                    <a:lumMod val="75000"/>
                    <a:lumOff val="25000"/>
                  </a:schemeClr>
                </a:gs>
              </a:gsLst>
              <a:lin ang="18900000" scaled="1"/>
              <a:tileRect/>
            </a:gradFill>
            <a:ln>
              <a:noFill/>
            </a:ln>
            <a:effectLst>
              <a:innerShdw blurRad="63500" dist="25400" dir="8100000">
                <a:schemeClr val="accent2">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2" name="Freeform 18"/>
            <p:cNvSpPr/>
            <p:nvPr/>
          </p:nvSpPr>
          <p:spPr bwMode="auto">
            <a:xfrm rot="16200000">
              <a:off x="5105797" y="3473580"/>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25400" dir="78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3" name="Freeform 18"/>
            <p:cNvSpPr/>
            <p:nvPr/>
          </p:nvSpPr>
          <p:spPr bwMode="auto">
            <a:xfrm rot="5400000">
              <a:off x="2995285" y="1303973"/>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bg1"/>
                </a:gs>
                <a:gs pos="100000">
                  <a:schemeClr val="bg1">
                    <a:lumMod val="85000"/>
                  </a:schemeClr>
                </a:gs>
              </a:gsLst>
              <a:lin ang="8100000" scaled="0"/>
              <a:tileRect/>
            </a:gradFill>
            <a:ln w="12700">
              <a:noFill/>
            </a:ln>
            <a:effectLst>
              <a:innerShdw blurRad="63500" dist="25400" dir="8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4" name="Freeform 22"/>
            <p:cNvSpPr/>
            <p:nvPr/>
          </p:nvSpPr>
          <p:spPr bwMode="auto">
            <a:xfrm>
              <a:off x="3839605" y="1302428"/>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4"/>
                </a:gs>
                <a:gs pos="0">
                  <a:schemeClr val="accent4">
                    <a:lumMod val="75000"/>
                    <a:lumOff val="25000"/>
                  </a:schemeClr>
                </a:gs>
              </a:gsLst>
              <a:lin ang="18900000" scaled="1"/>
              <a:tileRect/>
            </a:gradFill>
            <a:ln>
              <a:noFill/>
            </a:ln>
            <a:effectLst>
              <a:innerShdw blurRad="63500" dist="25400" dir="18900000">
                <a:schemeClr val="accent4">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5" name="Freeform 18"/>
            <p:cNvSpPr/>
            <p:nvPr/>
          </p:nvSpPr>
          <p:spPr bwMode="auto">
            <a:xfrm>
              <a:off x="2993069" y="2138774"/>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4"/>
                </a:gs>
                <a:gs pos="100000">
                  <a:schemeClr val="accent4">
                    <a:lumMod val="75000"/>
                    <a:lumOff val="25000"/>
                  </a:schemeClr>
                </a:gs>
              </a:gsLst>
              <a:lin ang="18900000" scaled="1"/>
              <a:tileRect/>
            </a:gradFill>
            <a:ln>
              <a:noFill/>
            </a:ln>
            <a:effectLst>
              <a:innerShdw blurRad="63500" dist="25400" dir="8100000">
                <a:schemeClr val="accent4">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sp>
          <p:nvSpPr>
            <p:cNvPr id="16" name="Freeform 18"/>
            <p:cNvSpPr/>
            <p:nvPr/>
          </p:nvSpPr>
          <p:spPr bwMode="auto">
            <a:xfrm>
              <a:off x="4268987" y="2103655"/>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1"/>
                </a:gs>
                <a:gs pos="100000">
                  <a:schemeClr val="accent1">
                    <a:lumMod val="75000"/>
                    <a:lumOff val="25000"/>
                  </a:schemeClr>
                </a:gs>
              </a:gsLst>
              <a:lin ang="18900000" scaled="1"/>
              <a:tileRect/>
            </a:gradFill>
            <a:ln>
              <a:noFill/>
            </a:ln>
          </p:spPr>
          <p:txBody>
            <a:bodyPr vert="horz" wrap="square" lIns="91416" tIns="45708" rIns="91416" bIns="45708" numCol="1" anchor="t" anchorCtr="0" compatLnSpc="1"/>
            <a:lstStyle/>
            <a:p>
              <a:endParaRPr lang="zh-CN" altLang="en-US" sz="1600" dirty="0">
                <a:sym typeface="+mn-lt"/>
              </a:endParaRPr>
            </a:p>
          </p:txBody>
        </p:sp>
        <p:sp>
          <p:nvSpPr>
            <p:cNvPr id="17" name="Freeform 18"/>
            <p:cNvSpPr/>
            <p:nvPr/>
          </p:nvSpPr>
          <p:spPr bwMode="auto">
            <a:xfrm rot="16200000">
              <a:off x="5115343" y="2101396"/>
              <a:ext cx="850770" cy="85076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50800" dir="7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8" name="Freeform 10"/>
            <p:cNvSpPr/>
            <p:nvPr/>
          </p:nvSpPr>
          <p:spPr bwMode="auto">
            <a:xfrm>
              <a:off x="2907481" y="1277401"/>
              <a:ext cx="2206711" cy="2200437"/>
            </a:xfrm>
            <a:custGeom>
              <a:avLst/>
              <a:gdLst>
                <a:gd name="T0" fmla="*/ 0 w 2081"/>
                <a:gd name="T1" fmla="*/ 2075 h 2075"/>
                <a:gd name="T2" fmla="*/ 233 w 2081"/>
                <a:gd name="T3" fmla="*/ 1513 h 2075"/>
                <a:gd name="T4" fmla="*/ 797 w 2081"/>
                <a:gd name="T5" fmla="*/ 1280 h 2075"/>
                <a:gd name="T6" fmla="*/ 803 w 2081"/>
                <a:gd name="T7" fmla="*/ 1280 h 2075"/>
                <a:gd name="T8" fmla="*/ 900 w 2081"/>
                <a:gd name="T9" fmla="*/ 1270 h 2075"/>
                <a:gd name="T10" fmla="*/ 1285 w 2081"/>
                <a:gd name="T11" fmla="*/ 801 h 2075"/>
                <a:gd name="T12" fmla="*/ 1285 w 2081"/>
                <a:gd name="T13" fmla="*/ 800 h 2075"/>
                <a:gd name="T14" fmla="*/ 1285 w 2081"/>
                <a:gd name="T15" fmla="*/ 800 h 2075"/>
                <a:gd name="T16" fmla="*/ 1285 w 2081"/>
                <a:gd name="T17" fmla="*/ 798 h 2075"/>
                <a:gd name="T18" fmla="*/ 1285 w 2081"/>
                <a:gd name="T19" fmla="*/ 796 h 2075"/>
                <a:gd name="T20" fmla="*/ 1285 w 2081"/>
                <a:gd name="T21" fmla="*/ 796 h 2075"/>
                <a:gd name="T22" fmla="*/ 2081 w 2081"/>
                <a:gd name="T23" fmla="*/ 0 h 2075"/>
                <a:gd name="T24" fmla="*/ 2081 w 2081"/>
                <a:gd name="T25" fmla="*/ 310 h 2075"/>
                <a:gd name="T26" fmla="*/ 1601 w 2081"/>
                <a:gd name="T27" fmla="*/ 792 h 2075"/>
                <a:gd name="T28" fmla="*/ 1601 w 2081"/>
                <a:gd name="T29" fmla="*/ 796 h 2075"/>
                <a:gd name="T30" fmla="*/ 1601 w 2081"/>
                <a:gd name="T31" fmla="*/ 799 h 2075"/>
                <a:gd name="T32" fmla="*/ 1601 w 2081"/>
                <a:gd name="T33" fmla="*/ 799 h 2075"/>
                <a:gd name="T34" fmla="*/ 1374 w 2081"/>
                <a:gd name="T35" fmla="*/ 1355 h 2075"/>
                <a:gd name="T36" fmla="*/ 822 w 2081"/>
                <a:gd name="T37" fmla="*/ 1595 h 2075"/>
                <a:gd name="T38" fmla="*/ 800 w 2081"/>
                <a:gd name="T39" fmla="*/ 1596 h 2075"/>
                <a:gd name="T40" fmla="*/ 800 w 2081"/>
                <a:gd name="T41" fmla="*/ 1596 h 2075"/>
                <a:gd name="T42" fmla="*/ 798 w 2081"/>
                <a:gd name="T43" fmla="*/ 1595 h 2075"/>
                <a:gd name="T44" fmla="*/ 461 w 2081"/>
                <a:gd name="T45" fmla="*/ 1738 h 2075"/>
                <a:gd name="T46" fmla="*/ 321 w 2081"/>
                <a:gd name="T47" fmla="*/ 2075 h 2075"/>
                <a:gd name="T48" fmla="*/ 0 w 2081"/>
                <a:gd name="T49" fmla="*/ 2075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81" h="2075">
                  <a:moveTo>
                    <a:pt x="0" y="2075"/>
                  </a:moveTo>
                  <a:cubicBezTo>
                    <a:pt x="0" y="1863"/>
                    <a:pt x="83" y="1663"/>
                    <a:pt x="233" y="1513"/>
                  </a:cubicBezTo>
                  <a:cubicBezTo>
                    <a:pt x="384" y="1363"/>
                    <a:pt x="584" y="1280"/>
                    <a:pt x="797" y="1280"/>
                  </a:cubicBezTo>
                  <a:cubicBezTo>
                    <a:pt x="803" y="1280"/>
                    <a:pt x="803" y="1280"/>
                    <a:pt x="803" y="1280"/>
                  </a:cubicBezTo>
                  <a:cubicBezTo>
                    <a:pt x="836" y="1280"/>
                    <a:pt x="868" y="1276"/>
                    <a:pt x="900" y="1270"/>
                  </a:cubicBezTo>
                  <a:cubicBezTo>
                    <a:pt x="1119" y="1224"/>
                    <a:pt x="1281" y="1027"/>
                    <a:pt x="1285" y="801"/>
                  </a:cubicBezTo>
                  <a:cubicBezTo>
                    <a:pt x="1285" y="800"/>
                    <a:pt x="1285" y="800"/>
                    <a:pt x="1285" y="800"/>
                  </a:cubicBezTo>
                  <a:cubicBezTo>
                    <a:pt x="1285" y="800"/>
                    <a:pt x="1285" y="800"/>
                    <a:pt x="1285" y="800"/>
                  </a:cubicBezTo>
                  <a:cubicBezTo>
                    <a:pt x="1285" y="798"/>
                    <a:pt x="1285" y="798"/>
                    <a:pt x="1285" y="798"/>
                  </a:cubicBezTo>
                  <a:cubicBezTo>
                    <a:pt x="1285" y="796"/>
                    <a:pt x="1285" y="796"/>
                    <a:pt x="1285" y="796"/>
                  </a:cubicBezTo>
                  <a:cubicBezTo>
                    <a:pt x="1285" y="796"/>
                    <a:pt x="1285" y="796"/>
                    <a:pt x="1285" y="796"/>
                  </a:cubicBezTo>
                  <a:cubicBezTo>
                    <a:pt x="1286" y="357"/>
                    <a:pt x="1643" y="1"/>
                    <a:pt x="2081" y="0"/>
                  </a:cubicBezTo>
                  <a:cubicBezTo>
                    <a:pt x="2081" y="310"/>
                    <a:pt x="2081" y="310"/>
                    <a:pt x="2081" y="310"/>
                  </a:cubicBezTo>
                  <a:cubicBezTo>
                    <a:pt x="1816" y="311"/>
                    <a:pt x="1601" y="527"/>
                    <a:pt x="1601" y="792"/>
                  </a:cubicBezTo>
                  <a:cubicBezTo>
                    <a:pt x="1601" y="793"/>
                    <a:pt x="1601" y="794"/>
                    <a:pt x="1601" y="796"/>
                  </a:cubicBezTo>
                  <a:cubicBezTo>
                    <a:pt x="1601" y="799"/>
                    <a:pt x="1601" y="799"/>
                    <a:pt x="1601" y="799"/>
                  </a:cubicBezTo>
                  <a:cubicBezTo>
                    <a:pt x="1601" y="799"/>
                    <a:pt x="1601" y="799"/>
                    <a:pt x="1601" y="799"/>
                  </a:cubicBezTo>
                  <a:cubicBezTo>
                    <a:pt x="1601" y="1009"/>
                    <a:pt x="1520" y="1206"/>
                    <a:pt x="1374" y="1355"/>
                  </a:cubicBezTo>
                  <a:cubicBezTo>
                    <a:pt x="1227" y="1505"/>
                    <a:pt x="1032" y="1590"/>
                    <a:pt x="822" y="1595"/>
                  </a:cubicBezTo>
                  <a:cubicBezTo>
                    <a:pt x="814" y="1595"/>
                    <a:pt x="807" y="1596"/>
                    <a:pt x="800" y="1596"/>
                  </a:cubicBezTo>
                  <a:cubicBezTo>
                    <a:pt x="800" y="1596"/>
                    <a:pt x="800" y="1596"/>
                    <a:pt x="800" y="1596"/>
                  </a:cubicBezTo>
                  <a:cubicBezTo>
                    <a:pt x="798" y="1595"/>
                    <a:pt x="798" y="1595"/>
                    <a:pt x="798" y="1595"/>
                  </a:cubicBezTo>
                  <a:cubicBezTo>
                    <a:pt x="670" y="1597"/>
                    <a:pt x="551" y="1647"/>
                    <a:pt x="461" y="1738"/>
                  </a:cubicBezTo>
                  <a:cubicBezTo>
                    <a:pt x="371" y="1829"/>
                    <a:pt x="322" y="1948"/>
                    <a:pt x="321" y="2075"/>
                  </a:cubicBezTo>
                  <a:lnTo>
                    <a:pt x="0" y="2075"/>
                  </a:lnTo>
                  <a:close/>
                </a:path>
              </a:pathLst>
            </a:custGeom>
            <a:gradFill flip="none" rotWithShape="1">
              <a:gsLst>
                <a:gs pos="0">
                  <a:schemeClr val="bg1"/>
                </a:gs>
                <a:gs pos="100000">
                  <a:schemeClr val="bg1">
                    <a:lumMod val="85000"/>
                  </a:schemeClr>
                </a:gs>
              </a:gsLst>
              <a:lin ang="2700000" scaled="1"/>
              <a:tileRect/>
            </a:gradFill>
            <a:ln w="12700">
              <a:noFill/>
            </a:ln>
            <a:effectLst>
              <a:innerShdw blurRad="63500" dist="254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1600" dirty="0">
                <a:sym typeface="+mn-lt"/>
              </a:endParaRPr>
            </a:p>
          </p:txBody>
        </p:sp>
        <p:sp>
          <p:nvSpPr>
            <p:cNvPr id="19" name="Freeform 22"/>
            <p:cNvSpPr/>
            <p:nvPr/>
          </p:nvSpPr>
          <p:spPr bwMode="auto">
            <a:xfrm>
              <a:off x="5106379" y="2626503"/>
              <a:ext cx="850769" cy="849874"/>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gradFill flip="none" rotWithShape="1">
              <a:gsLst>
                <a:gs pos="50000">
                  <a:schemeClr val="accent2"/>
                </a:gs>
                <a:gs pos="0">
                  <a:schemeClr val="accent2">
                    <a:lumMod val="75000"/>
                    <a:lumOff val="25000"/>
                  </a:schemeClr>
                </a:gs>
              </a:gsLst>
              <a:lin ang="18900000" scaled="1"/>
              <a:tileRect/>
            </a:gradFill>
            <a:ln>
              <a:noFill/>
            </a:ln>
            <a:effectLst>
              <a:innerShdw blurRad="63500" dist="25400" dir="18900000">
                <a:schemeClr val="accent2">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20" name="组合 47"/>
            <p:cNvGrpSpPr/>
            <p:nvPr/>
          </p:nvGrpSpPr>
          <p:grpSpPr>
            <a:xfrm>
              <a:off x="3258191" y="1613118"/>
              <a:ext cx="1052232" cy="1052234"/>
              <a:chOff x="7221558" y="1631354"/>
              <a:chExt cx="3672000" cy="3672000"/>
            </a:xfrm>
            <a:effectLst>
              <a:outerShdw blurRad="114300" dist="63500" dir="2700000" algn="tl" rotWithShape="0">
                <a:prstClr val="black">
                  <a:alpha val="40000"/>
                </a:prstClr>
              </a:outerShdw>
            </a:effectLst>
          </p:grpSpPr>
          <p:sp>
            <p:nvSpPr>
              <p:cNvPr id="21" name="椭圆 48"/>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22" name="椭圆 49"/>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23" name="文本框 20"/>
            <p:cNvSpPr txBox="1"/>
            <p:nvPr/>
          </p:nvSpPr>
          <p:spPr>
            <a:xfrm>
              <a:off x="3633980" y="1921517"/>
              <a:ext cx="363626"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4"/>
                  </a:solidFill>
                  <a:effectLst>
                    <a:innerShdw blurRad="25400" dist="12700" dir="13500000">
                      <a:prstClr val="black">
                        <a:alpha val="50000"/>
                      </a:prstClr>
                    </a:innerShdw>
                  </a:effectLst>
                  <a:latin typeface="Impact" panose="020B0806030902050204" pitchFamily="34" charset="0"/>
                  <a:sym typeface="+mn-lt"/>
                </a:rPr>
                <a:t>01</a:t>
              </a:r>
              <a:endParaRPr lang="zh-CN" altLang="en-US" sz="2665" dirty="0">
                <a:solidFill>
                  <a:schemeClr val="accent4"/>
                </a:solidFill>
                <a:effectLst>
                  <a:innerShdw blurRad="25400" dist="12700" dir="13500000">
                    <a:prstClr val="black">
                      <a:alpha val="50000"/>
                    </a:prstClr>
                  </a:innerShdw>
                </a:effectLst>
                <a:latin typeface="Impact" panose="020B0806030902050204" pitchFamily="34" charset="0"/>
                <a:sym typeface="+mn-lt"/>
              </a:endParaRPr>
            </a:p>
          </p:txBody>
        </p:sp>
        <p:sp>
          <p:nvSpPr>
            <p:cNvPr id="24" name="矩形 22"/>
            <p:cNvSpPr/>
            <p:nvPr/>
          </p:nvSpPr>
          <p:spPr>
            <a:xfrm>
              <a:off x="3477043" y="2195046"/>
              <a:ext cx="582246" cy="207785"/>
            </a:xfrm>
            <a:prstGeom prst="rect">
              <a:avLst/>
            </a:prstGeom>
          </p:spPr>
          <p:txBody>
            <a:bodyPr wrap="none" lIns="91416" tIns="45708" rIns="91416" bIns="45708">
              <a:spAutoFit/>
            </a:bodyPr>
            <a:lstStyle/>
            <a:p>
              <a:pPr algn="ctr"/>
              <a:r>
                <a:rPr lang="en-US" altLang="zh-CN" sz="1200" dirty="0">
                  <a:solidFill>
                    <a:schemeClr val="accent4"/>
                  </a:solidFill>
                  <a:ea typeface="MEllan HK Xbold" panose="00000800000000000000" pitchFamily="2" charset="-120"/>
                  <a:sym typeface="+mn-lt"/>
                </a:rPr>
                <a:t>OPTION</a:t>
              </a:r>
              <a:endParaRPr lang="zh-CN" altLang="en-US" sz="1200" dirty="0">
                <a:solidFill>
                  <a:schemeClr val="accent4"/>
                </a:solidFill>
                <a:ea typeface="MEllan HK Xbold" panose="00000800000000000000" pitchFamily="2" charset="-120"/>
                <a:sym typeface="+mn-lt"/>
              </a:endParaRPr>
            </a:p>
          </p:txBody>
        </p:sp>
        <p:sp>
          <p:nvSpPr>
            <p:cNvPr id="25" name="任意多边形 58"/>
            <p:cNvSpPr/>
            <p:nvPr/>
          </p:nvSpPr>
          <p:spPr bwMode="auto">
            <a:xfrm>
              <a:off x="3753543" y="2803697"/>
              <a:ext cx="680124" cy="681131"/>
            </a:xfrm>
            <a:custGeom>
              <a:avLst/>
              <a:gdLst>
                <a:gd name="connsiteX0" fmla="*/ 742809 w 996535"/>
                <a:gd name="connsiteY0" fmla="*/ 0 h 998010"/>
                <a:gd name="connsiteX1" fmla="*/ 792398 w 996535"/>
                <a:gd name="connsiteY1" fmla="*/ 37023 h 998010"/>
                <a:gd name="connsiteX2" fmla="*/ 961497 w 996535"/>
                <a:gd name="connsiteY2" fmla="*/ 205800 h 998010"/>
                <a:gd name="connsiteX3" fmla="*/ 996535 w 996535"/>
                <a:gd name="connsiteY3" fmla="*/ 252553 h 998010"/>
                <a:gd name="connsiteX4" fmla="*/ 968121 w 996535"/>
                <a:gd name="connsiteY4" fmla="*/ 290519 h 998010"/>
                <a:gd name="connsiteX5" fmla="*/ 755866 w 996535"/>
                <a:gd name="connsiteY5" fmla="*/ 981612 h 998010"/>
                <a:gd name="connsiteX6" fmla="*/ 755866 w 996535"/>
                <a:gd name="connsiteY6" fmla="*/ 984721 h 998010"/>
                <a:gd name="connsiteX7" fmla="*/ 754451 w 996535"/>
                <a:gd name="connsiteY7" fmla="*/ 998010 h 998010"/>
                <a:gd name="connsiteX8" fmla="*/ 668631 w 996535"/>
                <a:gd name="connsiteY8" fmla="*/ 998010 h 998010"/>
                <a:gd name="connsiteX9" fmla="*/ 0 w 996535"/>
                <a:gd name="connsiteY9" fmla="*/ 998010 h 998010"/>
                <a:gd name="connsiteX10" fmla="*/ 0 w 996535"/>
                <a:gd name="connsiteY10" fmla="*/ 278096 h 998010"/>
                <a:gd name="connsiteX11" fmla="*/ 0 w 996535"/>
                <a:gd name="connsiteY11" fmla="*/ 241968 h 998010"/>
                <a:gd name="connsiteX12" fmla="*/ 211 w 996535"/>
                <a:gd name="connsiteY12" fmla="*/ 241945 h 998010"/>
                <a:gd name="connsiteX13" fmla="*/ 3318 w 996535"/>
                <a:gd name="connsiteY13" fmla="*/ 243499 h 998010"/>
                <a:gd name="connsiteX14" fmla="*/ 37500 w 996535"/>
                <a:gd name="connsiteY14" fmla="*/ 241945 h 998010"/>
                <a:gd name="connsiteX15" fmla="*/ 710682 w 996535"/>
                <a:gd name="connsiteY15" fmla="*/ 24534 h 998010"/>
                <a:gd name="connsiteX16" fmla="*/ 742809 w 996535"/>
                <a:gd name="connsiteY16" fmla="*/ 0 h 99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6535" h="998010">
                  <a:moveTo>
                    <a:pt x="742809" y="0"/>
                  </a:moveTo>
                  <a:lnTo>
                    <a:pt x="792398" y="37023"/>
                  </a:lnTo>
                  <a:cubicBezTo>
                    <a:pt x="853992" y="87769"/>
                    <a:pt x="910640" y="144305"/>
                    <a:pt x="961497" y="205800"/>
                  </a:cubicBezTo>
                  <a:lnTo>
                    <a:pt x="996535" y="252553"/>
                  </a:lnTo>
                  <a:lnTo>
                    <a:pt x="968121" y="290519"/>
                  </a:lnTo>
                  <a:cubicBezTo>
                    <a:pt x="834633" y="487870"/>
                    <a:pt x="756449" y="725668"/>
                    <a:pt x="755866" y="981612"/>
                  </a:cubicBezTo>
                  <a:cubicBezTo>
                    <a:pt x="755866" y="981612"/>
                    <a:pt x="755866" y="981612"/>
                    <a:pt x="755866" y="984721"/>
                  </a:cubicBezTo>
                  <a:lnTo>
                    <a:pt x="754451" y="998010"/>
                  </a:lnTo>
                  <a:lnTo>
                    <a:pt x="668631" y="998010"/>
                  </a:lnTo>
                  <a:cubicBezTo>
                    <a:pt x="0" y="998010"/>
                    <a:pt x="0" y="998010"/>
                    <a:pt x="0" y="998010"/>
                  </a:cubicBezTo>
                  <a:cubicBezTo>
                    <a:pt x="0" y="686696"/>
                    <a:pt x="0" y="453211"/>
                    <a:pt x="0" y="278096"/>
                  </a:cubicBezTo>
                  <a:lnTo>
                    <a:pt x="0" y="241968"/>
                  </a:lnTo>
                  <a:lnTo>
                    <a:pt x="211" y="241945"/>
                  </a:lnTo>
                  <a:cubicBezTo>
                    <a:pt x="211" y="241945"/>
                    <a:pt x="211" y="241945"/>
                    <a:pt x="3318" y="243499"/>
                  </a:cubicBezTo>
                  <a:cubicBezTo>
                    <a:pt x="14194" y="243499"/>
                    <a:pt x="25070" y="241945"/>
                    <a:pt x="37500" y="241945"/>
                  </a:cubicBezTo>
                  <a:cubicBezTo>
                    <a:pt x="282214" y="236118"/>
                    <a:pt x="513818" y="160371"/>
                    <a:pt x="710682" y="24534"/>
                  </a:cubicBezTo>
                  <a:lnTo>
                    <a:pt x="742809" y="0"/>
                  </a:lnTo>
                  <a:close/>
                </a:path>
              </a:pathLst>
            </a:custGeom>
            <a:gradFill flip="none" rotWithShape="1">
              <a:gsLst>
                <a:gs pos="50000">
                  <a:schemeClr val="accent3"/>
                </a:gs>
                <a:gs pos="0">
                  <a:schemeClr val="accent3">
                    <a:lumMod val="75000"/>
                    <a:lumOff val="25000"/>
                  </a:schemeClr>
                </a:gs>
              </a:gsLst>
              <a:lin ang="18900000" scaled="1"/>
              <a:tileRect/>
            </a:gradFill>
            <a:ln>
              <a:noFill/>
            </a:ln>
            <a:effectLst>
              <a:innerShdw blurRad="63500" dist="25400" dir="18900000">
                <a:schemeClr val="accent3">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26" name="组合 50"/>
            <p:cNvGrpSpPr/>
            <p:nvPr/>
          </p:nvGrpSpPr>
          <p:grpSpPr>
            <a:xfrm>
              <a:off x="4575978" y="2940985"/>
              <a:ext cx="1052232" cy="1052234"/>
              <a:chOff x="7221558" y="1631354"/>
              <a:chExt cx="3672000" cy="3672000"/>
            </a:xfrm>
            <a:effectLst>
              <a:outerShdw blurRad="114300" dist="63500" dir="2700000" algn="tl" rotWithShape="0">
                <a:prstClr val="black">
                  <a:alpha val="40000"/>
                </a:prstClr>
              </a:outerShdw>
            </a:effectLst>
          </p:grpSpPr>
          <p:sp>
            <p:nvSpPr>
              <p:cNvPr id="27" name="椭圆 51"/>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28" name="椭圆 52"/>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29" name="矩形 24"/>
            <p:cNvSpPr/>
            <p:nvPr/>
          </p:nvSpPr>
          <p:spPr>
            <a:xfrm>
              <a:off x="4813441" y="3554997"/>
              <a:ext cx="582246" cy="207785"/>
            </a:xfrm>
            <a:prstGeom prst="rect">
              <a:avLst/>
            </a:prstGeom>
          </p:spPr>
          <p:txBody>
            <a:bodyPr wrap="none" lIns="91416" tIns="45708" rIns="91416" bIns="45708">
              <a:spAutoFit/>
            </a:bodyPr>
            <a:lstStyle/>
            <a:p>
              <a:pPr algn="ctr"/>
              <a:r>
                <a:rPr lang="en-US" altLang="zh-CN" sz="1200" dirty="0">
                  <a:solidFill>
                    <a:schemeClr val="accent2"/>
                  </a:solidFill>
                  <a:ea typeface="MEllan HK Xbold" panose="00000800000000000000" pitchFamily="2" charset="-120"/>
                  <a:sym typeface="+mn-lt"/>
                </a:rPr>
                <a:t>OPTION</a:t>
              </a:r>
              <a:endParaRPr lang="zh-CN" altLang="en-US" sz="1200" dirty="0">
                <a:solidFill>
                  <a:schemeClr val="accent2"/>
                </a:solidFill>
                <a:ea typeface="MEllan HK Xbold" panose="00000800000000000000" pitchFamily="2" charset="-120"/>
                <a:sym typeface="+mn-lt"/>
              </a:endParaRPr>
            </a:p>
          </p:txBody>
        </p:sp>
        <p:sp>
          <p:nvSpPr>
            <p:cNvPr id="30" name="文本框 23"/>
            <p:cNvSpPr txBox="1"/>
            <p:nvPr/>
          </p:nvSpPr>
          <p:spPr>
            <a:xfrm>
              <a:off x="4947738"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2"/>
                  </a:solidFill>
                  <a:effectLst>
                    <a:innerShdw blurRad="25400" dist="12700" dir="13500000">
                      <a:prstClr val="black">
                        <a:alpha val="50000"/>
                      </a:prstClr>
                    </a:innerShdw>
                  </a:effectLst>
                  <a:latin typeface="Impact" panose="020B0806030902050204" pitchFamily="34" charset="0"/>
                  <a:sym typeface="+mn-lt"/>
                </a:rPr>
                <a:t>04</a:t>
              </a:r>
              <a:endParaRPr lang="zh-CN" altLang="en-US" sz="2665" dirty="0">
                <a:solidFill>
                  <a:schemeClr val="accent2"/>
                </a:solidFill>
                <a:effectLst>
                  <a:innerShdw blurRad="25400" dist="12700" dir="13500000">
                    <a:prstClr val="black">
                      <a:alpha val="50000"/>
                    </a:prstClr>
                  </a:innerShdw>
                </a:effectLst>
                <a:latin typeface="Impact" panose="020B0806030902050204" pitchFamily="34" charset="0"/>
                <a:sym typeface="+mn-lt"/>
              </a:endParaRPr>
            </a:p>
          </p:txBody>
        </p:sp>
        <p:grpSp>
          <p:nvGrpSpPr>
            <p:cNvPr id="31" name="组合 5"/>
            <p:cNvGrpSpPr/>
            <p:nvPr/>
          </p:nvGrpSpPr>
          <p:grpSpPr>
            <a:xfrm>
              <a:off x="3753011" y="2629023"/>
              <a:ext cx="1353822" cy="1693472"/>
              <a:chOff x="5095290" y="3645833"/>
              <a:chExt cx="1983655" cy="2481316"/>
            </a:xfrm>
          </p:grpSpPr>
          <p:sp>
            <p:nvSpPr>
              <p:cNvPr id="32" name="任意多边形 59"/>
              <p:cNvSpPr/>
              <p:nvPr/>
            </p:nvSpPr>
            <p:spPr bwMode="auto">
              <a:xfrm>
                <a:off x="5095290" y="4899780"/>
                <a:ext cx="1236805" cy="1227369"/>
              </a:xfrm>
              <a:custGeom>
                <a:avLst/>
                <a:gdLst>
                  <a:gd name="connsiteX0" fmla="*/ 744721 w 1236805"/>
                  <a:gd name="connsiteY0" fmla="*/ 0 h 1227369"/>
                  <a:gd name="connsiteX1" fmla="*/ 825374 w 1236805"/>
                  <a:gd name="connsiteY1" fmla="*/ 0 h 1227369"/>
                  <a:gd name="connsiteX2" fmla="*/ 1017411 w 1236805"/>
                  <a:gd name="connsiteY2" fmla="*/ 0 h 1227369"/>
                  <a:gd name="connsiteX3" fmla="*/ 1236805 w 1236805"/>
                  <a:gd name="connsiteY3" fmla="*/ 0 h 1227369"/>
                  <a:gd name="connsiteX4" fmla="*/ 1230687 w 1236805"/>
                  <a:gd name="connsiteY4" fmla="*/ 115921 h 1227369"/>
                  <a:gd name="connsiteX5" fmla="*/ 0 w 1236805"/>
                  <a:gd name="connsiteY5" fmla="*/ 1227369 h 1227369"/>
                  <a:gd name="connsiteX6" fmla="*/ 0 w 1236805"/>
                  <a:gd name="connsiteY6" fmla="*/ 726753 h 1227369"/>
                  <a:gd name="connsiteX7" fmla="*/ 523850 w 1236805"/>
                  <a:gd name="connsiteY7" fmla="*/ 510648 h 1227369"/>
                  <a:gd name="connsiteX8" fmla="*/ 730640 w 1236805"/>
                  <a:gd name="connsiteY8" fmla="*/ 132198 h 1227369"/>
                  <a:gd name="connsiteX9" fmla="*/ 744721 w 1236805"/>
                  <a:gd name="connsiteY9" fmla="*/ 0 h 122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6805" h="1227369">
                    <a:moveTo>
                      <a:pt x="744721" y="0"/>
                    </a:moveTo>
                    <a:lnTo>
                      <a:pt x="825374" y="0"/>
                    </a:lnTo>
                    <a:cubicBezTo>
                      <a:pt x="885024" y="0"/>
                      <a:pt x="948935" y="0"/>
                      <a:pt x="1017411" y="0"/>
                    </a:cubicBezTo>
                    <a:lnTo>
                      <a:pt x="1236805" y="0"/>
                    </a:lnTo>
                    <a:lnTo>
                      <a:pt x="1230687" y="115921"/>
                    </a:lnTo>
                    <a:cubicBezTo>
                      <a:pt x="1166110" y="738000"/>
                      <a:pt x="639753" y="1225911"/>
                      <a:pt x="0" y="1227369"/>
                    </a:cubicBezTo>
                    <a:lnTo>
                      <a:pt x="0" y="726753"/>
                    </a:lnTo>
                    <a:cubicBezTo>
                      <a:pt x="197415" y="726753"/>
                      <a:pt x="383949" y="649017"/>
                      <a:pt x="523850" y="510648"/>
                    </a:cubicBezTo>
                    <a:cubicBezTo>
                      <a:pt x="629941" y="405705"/>
                      <a:pt x="701057" y="274527"/>
                      <a:pt x="730640" y="132198"/>
                    </a:cubicBezTo>
                    <a:lnTo>
                      <a:pt x="744721" y="0"/>
                    </a:lnTo>
                    <a:close/>
                  </a:path>
                </a:pathLst>
              </a:custGeom>
              <a:gradFill flip="none" rotWithShape="1">
                <a:gsLst>
                  <a:gs pos="0">
                    <a:schemeClr val="accent1">
                      <a:lumMod val="5000"/>
                      <a:lumOff val="95000"/>
                    </a:schemeClr>
                  </a:gs>
                  <a:gs pos="100000">
                    <a:schemeClr val="bg1">
                      <a:lumMod val="85000"/>
                    </a:schemeClr>
                  </a:gs>
                </a:gsLst>
                <a:lin ang="2700000" scaled="1"/>
                <a:tileRect/>
              </a:gradFill>
              <a:ln w="12700">
                <a:noFill/>
              </a:ln>
              <a:effectLst>
                <a:innerShdw blurRad="63500" dist="254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ym typeface="+mn-lt"/>
                </a:endParaRPr>
              </a:p>
            </p:txBody>
          </p:sp>
          <p:sp>
            <p:nvSpPr>
              <p:cNvPr id="33" name="任意多边形 65"/>
              <p:cNvSpPr/>
              <p:nvPr/>
            </p:nvSpPr>
            <p:spPr bwMode="auto">
              <a:xfrm>
                <a:off x="5840189" y="3645833"/>
                <a:ext cx="1238756" cy="1253947"/>
              </a:xfrm>
              <a:custGeom>
                <a:avLst/>
                <a:gdLst>
                  <a:gd name="connsiteX0" fmla="*/ 1238756 w 1238756"/>
                  <a:gd name="connsiteY0" fmla="*/ 0 h 1253947"/>
                  <a:gd name="connsiteX1" fmla="*/ 1238756 w 1238756"/>
                  <a:gd name="connsiteY1" fmla="*/ 481960 h 1253947"/>
                  <a:gd name="connsiteX2" fmla="*/ 492621 w 1238756"/>
                  <a:gd name="connsiteY2" fmla="*/ 1231330 h 1253947"/>
                  <a:gd name="connsiteX3" fmla="*/ 492621 w 1238756"/>
                  <a:gd name="connsiteY3" fmla="*/ 1237549 h 1253947"/>
                  <a:gd name="connsiteX4" fmla="*/ 492621 w 1238756"/>
                  <a:gd name="connsiteY4" fmla="*/ 1243768 h 1253947"/>
                  <a:gd name="connsiteX5" fmla="*/ 492102 w 1238756"/>
                  <a:gd name="connsiteY5" fmla="*/ 1253617 h 1253947"/>
                  <a:gd name="connsiteX6" fmla="*/ 492084 w 1238756"/>
                  <a:gd name="connsiteY6" fmla="*/ 1253947 h 1253947"/>
                  <a:gd name="connsiteX7" fmla="*/ 272690 w 1238756"/>
                  <a:gd name="connsiteY7" fmla="*/ 1253947 h 1253947"/>
                  <a:gd name="connsiteX8" fmla="*/ 80653 w 1238756"/>
                  <a:gd name="connsiteY8" fmla="*/ 1253947 h 1253947"/>
                  <a:gd name="connsiteX9" fmla="*/ 0 w 1238756"/>
                  <a:gd name="connsiteY9" fmla="*/ 1253947 h 1253947"/>
                  <a:gd name="connsiteX10" fmla="*/ 1415 w 1238756"/>
                  <a:gd name="connsiteY10" fmla="*/ 1240658 h 1253947"/>
                  <a:gd name="connsiteX11" fmla="*/ 1415 w 1238756"/>
                  <a:gd name="connsiteY11" fmla="*/ 1237549 h 1253947"/>
                  <a:gd name="connsiteX12" fmla="*/ 213670 w 1238756"/>
                  <a:gd name="connsiteY12" fmla="*/ 546456 h 1253947"/>
                  <a:gd name="connsiteX13" fmla="*/ 242084 w 1238756"/>
                  <a:gd name="connsiteY13" fmla="*/ 508490 h 1253947"/>
                  <a:gd name="connsiteX14" fmla="*/ 284919 w 1238756"/>
                  <a:gd name="connsiteY14" fmla="*/ 451254 h 1253947"/>
                  <a:gd name="connsiteX15" fmla="*/ 1238756 w 1238756"/>
                  <a:gd name="connsiteY15" fmla="*/ 0 h 125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8756" h="1253947">
                    <a:moveTo>
                      <a:pt x="1238756" y="0"/>
                    </a:moveTo>
                    <a:cubicBezTo>
                      <a:pt x="1238756" y="481960"/>
                      <a:pt x="1238756" y="481960"/>
                      <a:pt x="1238756" y="481960"/>
                    </a:cubicBezTo>
                    <a:cubicBezTo>
                      <a:pt x="826827" y="483515"/>
                      <a:pt x="492621" y="819332"/>
                      <a:pt x="492621" y="1231330"/>
                    </a:cubicBezTo>
                    <a:cubicBezTo>
                      <a:pt x="492621" y="1234439"/>
                      <a:pt x="492621" y="1235994"/>
                      <a:pt x="492621" y="1237549"/>
                    </a:cubicBezTo>
                    <a:cubicBezTo>
                      <a:pt x="492621" y="1243768"/>
                      <a:pt x="492621" y="1243768"/>
                      <a:pt x="492621" y="1243768"/>
                    </a:cubicBezTo>
                    <a:lnTo>
                      <a:pt x="492102" y="1253617"/>
                    </a:lnTo>
                    <a:lnTo>
                      <a:pt x="492084" y="1253947"/>
                    </a:lnTo>
                    <a:lnTo>
                      <a:pt x="272690" y="1253947"/>
                    </a:lnTo>
                    <a:cubicBezTo>
                      <a:pt x="204214" y="1253947"/>
                      <a:pt x="140303" y="1253947"/>
                      <a:pt x="80653" y="1253947"/>
                    </a:cubicBezTo>
                    <a:lnTo>
                      <a:pt x="0" y="1253947"/>
                    </a:lnTo>
                    <a:lnTo>
                      <a:pt x="1415" y="1240658"/>
                    </a:lnTo>
                    <a:cubicBezTo>
                      <a:pt x="1415" y="1237549"/>
                      <a:pt x="1415" y="1237549"/>
                      <a:pt x="1415" y="1237549"/>
                    </a:cubicBezTo>
                    <a:cubicBezTo>
                      <a:pt x="1998" y="981605"/>
                      <a:pt x="80182" y="743807"/>
                      <a:pt x="213670" y="546456"/>
                    </a:cubicBezTo>
                    <a:lnTo>
                      <a:pt x="242084" y="508490"/>
                    </a:lnTo>
                    <a:lnTo>
                      <a:pt x="284919" y="451254"/>
                    </a:lnTo>
                    <a:cubicBezTo>
                      <a:pt x="511875" y="176381"/>
                      <a:pt x="854905" y="875"/>
                      <a:pt x="1238756" y="0"/>
                    </a:cubicBezTo>
                    <a:close/>
                  </a:path>
                </a:pathLst>
              </a:custGeom>
              <a:gradFill flip="none" rotWithShape="1">
                <a:gsLst>
                  <a:gs pos="0">
                    <a:schemeClr val="accent1">
                      <a:lumMod val="5000"/>
                      <a:lumOff val="95000"/>
                    </a:schemeClr>
                  </a:gs>
                  <a:gs pos="100000">
                    <a:schemeClr val="bg1">
                      <a:lumMod val="85000"/>
                    </a:schemeClr>
                  </a:gs>
                </a:gsLst>
                <a:lin ang="13200000" scaled="0"/>
                <a:tileRect/>
              </a:gradFill>
              <a:ln w="12700">
                <a:noFill/>
              </a:ln>
              <a:effectLst>
                <a:innerShdw blurRad="63500" dist="25400" dir="14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34" name="椭圆 2"/>
              <p:cNvSpPr/>
              <p:nvPr/>
            </p:nvSpPr>
            <p:spPr>
              <a:xfrm rot="701282">
                <a:off x="5871533" y="4466725"/>
                <a:ext cx="474869" cy="820979"/>
              </a:xfrm>
              <a:prstGeom prst="ellipse">
                <a:avLst/>
              </a:prstGeom>
              <a:gradFill>
                <a:gsLst>
                  <a:gs pos="0">
                    <a:srgbClr val="EBE7E6"/>
                  </a:gs>
                  <a:gs pos="100000">
                    <a:srgbClr val="E7E4E4"/>
                  </a:gs>
                </a:gsLst>
                <a:path path="circle">
                  <a:fillToRect l="50000" t="130000" r="50000" b="-3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35" name="Freeform 18"/>
            <p:cNvSpPr/>
            <p:nvPr/>
          </p:nvSpPr>
          <p:spPr bwMode="auto">
            <a:xfrm>
              <a:off x="2907008" y="3471300"/>
              <a:ext cx="850769" cy="85077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50000">
                  <a:schemeClr val="accent3"/>
                </a:gs>
                <a:gs pos="100000">
                  <a:schemeClr val="accent3">
                    <a:lumMod val="75000"/>
                    <a:lumOff val="25000"/>
                  </a:schemeClr>
                </a:gs>
              </a:gsLst>
              <a:lin ang="18900000" scaled="1"/>
              <a:tileRect/>
            </a:gradFill>
            <a:ln>
              <a:noFill/>
            </a:ln>
            <a:effectLst>
              <a:innerShdw blurRad="63500" dist="25400" dir="8100000">
                <a:schemeClr val="accent3">
                  <a:lumMod val="50000"/>
                  <a:alpha val="50000"/>
                </a:schemeClr>
              </a:innerShdw>
            </a:effectLst>
          </p:spPr>
          <p:txBody>
            <a:bodyPr vert="horz" wrap="square" lIns="91416" tIns="45708" rIns="91416" bIns="45708" numCol="1" anchor="t" anchorCtr="0" compatLnSpc="1"/>
            <a:lstStyle/>
            <a:p>
              <a:endParaRPr lang="zh-CN" altLang="en-US" sz="1600" dirty="0">
                <a:sym typeface="+mn-lt"/>
              </a:endParaRPr>
            </a:p>
          </p:txBody>
        </p:sp>
        <p:grpSp>
          <p:nvGrpSpPr>
            <p:cNvPr id="36" name="组合 53"/>
            <p:cNvGrpSpPr/>
            <p:nvPr/>
          </p:nvGrpSpPr>
          <p:grpSpPr>
            <a:xfrm>
              <a:off x="3225911" y="2940985"/>
              <a:ext cx="1052232" cy="1052234"/>
              <a:chOff x="7221558" y="1631354"/>
              <a:chExt cx="3672000" cy="3672000"/>
            </a:xfrm>
            <a:effectLst>
              <a:outerShdw blurRad="114300" dist="63500" dir="2700000" algn="tl" rotWithShape="0">
                <a:prstClr val="black">
                  <a:alpha val="40000"/>
                </a:prstClr>
              </a:outerShdw>
            </a:effectLst>
          </p:grpSpPr>
          <p:sp>
            <p:nvSpPr>
              <p:cNvPr id="37" name="椭圆 54"/>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38" name="椭圆 55"/>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39" name="文本框 26"/>
            <p:cNvSpPr txBox="1"/>
            <p:nvPr/>
          </p:nvSpPr>
          <p:spPr>
            <a:xfrm>
              <a:off x="3611340" y="3281468"/>
              <a:ext cx="408903"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3"/>
                  </a:solidFill>
                  <a:effectLst>
                    <a:innerShdw blurRad="25400" dist="12700" dir="13500000">
                      <a:prstClr val="black">
                        <a:alpha val="50000"/>
                      </a:prstClr>
                    </a:innerShdw>
                  </a:effectLst>
                  <a:latin typeface="Impact" panose="020B0806030902050204" pitchFamily="34" charset="0"/>
                  <a:sym typeface="+mn-lt"/>
                </a:rPr>
                <a:t>03</a:t>
              </a:r>
              <a:endParaRPr lang="zh-CN" altLang="en-US" sz="2665" dirty="0">
                <a:solidFill>
                  <a:schemeClr val="accent3"/>
                </a:solidFill>
                <a:effectLst>
                  <a:innerShdw blurRad="25400" dist="12700" dir="13500000">
                    <a:prstClr val="black">
                      <a:alpha val="50000"/>
                    </a:prstClr>
                  </a:innerShdw>
                </a:effectLst>
                <a:latin typeface="Impact" panose="020B0806030902050204" pitchFamily="34" charset="0"/>
                <a:sym typeface="+mn-lt"/>
              </a:endParaRPr>
            </a:p>
          </p:txBody>
        </p:sp>
        <p:sp>
          <p:nvSpPr>
            <p:cNvPr id="40" name="矩形 30"/>
            <p:cNvSpPr/>
            <p:nvPr/>
          </p:nvSpPr>
          <p:spPr>
            <a:xfrm>
              <a:off x="3477043" y="3554997"/>
              <a:ext cx="582246" cy="207785"/>
            </a:xfrm>
            <a:prstGeom prst="rect">
              <a:avLst/>
            </a:prstGeom>
          </p:spPr>
          <p:txBody>
            <a:bodyPr wrap="none" lIns="91416" tIns="45708" rIns="91416" bIns="45708">
              <a:spAutoFit/>
            </a:bodyPr>
            <a:lstStyle/>
            <a:p>
              <a:pPr algn="ctr"/>
              <a:r>
                <a:rPr lang="en-US" altLang="zh-CN" sz="1200" dirty="0">
                  <a:solidFill>
                    <a:schemeClr val="accent3"/>
                  </a:solidFill>
                  <a:ea typeface="MEllan HK Xbold" panose="00000800000000000000" pitchFamily="2" charset="-120"/>
                  <a:sym typeface="+mn-lt"/>
                </a:rPr>
                <a:t>OPTION</a:t>
              </a:r>
              <a:endParaRPr lang="zh-CN" altLang="en-US" sz="1200" dirty="0">
                <a:solidFill>
                  <a:schemeClr val="accent3"/>
                </a:solidFill>
                <a:ea typeface="MEllan HK Xbold" panose="00000800000000000000" pitchFamily="2" charset="-120"/>
                <a:sym typeface="+mn-lt"/>
              </a:endParaRPr>
            </a:p>
          </p:txBody>
        </p:sp>
        <p:grpSp>
          <p:nvGrpSpPr>
            <p:cNvPr id="41" name="组合 44"/>
            <p:cNvGrpSpPr/>
            <p:nvPr/>
          </p:nvGrpSpPr>
          <p:grpSpPr>
            <a:xfrm>
              <a:off x="4580918" y="1613118"/>
              <a:ext cx="1052232" cy="1052234"/>
              <a:chOff x="7221558" y="1631354"/>
              <a:chExt cx="3672000" cy="3672000"/>
            </a:xfrm>
            <a:effectLst>
              <a:outerShdw blurRad="114300" dist="63500" dir="2700000" algn="tl" rotWithShape="0">
                <a:prstClr val="black">
                  <a:alpha val="40000"/>
                </a:prstClr>
              </a:outerShdw>
            </a:effectLst>
          </p:grpSpPr>
          <p:sp>
            <p:nvSpPr>
              <p:cNvPr id="42" name="椭圆 45"/>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sp>
            <p:nvSpPr>
              <p:cNvPr id="43" name="椭圆 46"/>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ym typeface="+mn-lt"/>
                </a:endParaRPr>
              </a:p>
            </p:txBody>
          </p:sp>
        </p:grpSp>
        <p:sp>
          <p:nvSpPr>
            <p:cNvPr id="44" name="文本框 18"/>
            <p:cNvSpPr txBox="1"/>
            <p:nvPr/>
          </p:nvSpPr>
          <p:spPr>
            <a:xfrm>
              <a:off x="4982471" y="1921517"/>
              <a:ext cx="339437" cy="307761"/>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665" dirty="0">
                  <a:solidFill>
                    <a:schemeClr val="accent1"/>
                  </a:solidFill>
                  <a:effectLst>
                    <a:innerShdw blurRad="25400" dist="12700" dir="13500000">
                      <a:prstClr val="black">
                        <a:alpha val="50000"/>
                      </a:prstClr>
                    </a:innerShdw>
                  </a:effectLst>
                  <a:latin typeface="Impact" panose="020B0806030902050204" pitchFamily="34" charset="0"/>
                  <a:sym typeface="+mn-lt"/>
                </a:rPr>
                <a:t>02</a:t>
              </a:r>
              <a:endParaRPr lang="zh-CN" altLang="en-US" sz="2665" dirty="0">
                <a:solidFill>
                  <a:schemeClr val="accent1"/>
                </a:solidFill>
                <a:effectLst>
                  <a:innerShdw blurRad="25400" dist="12700" dir="13500000">
                    <a:prstClr val="black">
                      <a:alpha val="50000"/>
                    </a:prstClr>
                  </a:innerShdw>
                </a:effectLst>
                <a:latin typeface="Impact" panose="020B0806030902050204" pitchFamily="34" charset="0"/>
                <a:sym typeface="+mn-lt"/>
              </a:endParaRPr>
            </a:p>
          </p:txBody>
        </p:sp>
        <p:sp>
          <p:nvSpPr>
            <p:cNvPr id="45" name="矩形 19"/>
            <p:cNvSpPr/>
            <p:nvPr/>
          </p:nvSpPr>
          <p:spPr>
            <a:xfrm>
              <a:off x="4813441" y="2195046"/>
              <a:ext cx="582246" cy="207785"/>
            </a:xfrm>
            <a:prstGeom prst="rect">
              <a:avLst/>
            </a:prstGeom>
          </p:spPr>
          <p:txBody>
            <a:bodyPr wrap="none" lIns="91416" tIns="45708" rIns="91416" bIns="45708">
              <a:spAutoFit/>
            </a:bodyPr>
            <a:lstStyle/>
            <a:p>
              <a:pPr algn="ctr"/>
              <a:r>
                <a:rPr lang="en-US" altLang="zh-CN" sz="1200" dirty="0">
                  <a:solidFill>
                    <a:schemeClr val="accent1"/>
                  </a:solidFill>
                  <a:ea typeface="MEllan HK Xbold" panose="00000800000000000000" pitchFamily="2" charset="-120"/>
                  <a:sym typeface="+mn-lt"/>
                </a:rPr>
                <a:t>OPTION</a:t>
              </a:r>
              <a:endParaRPr lang="zh-CN" altLang="en-US" sz="1200" dirty="0">
                <a:solidFill>
                  <a:schemeClr val="accent1"/>
                </a:solidFill>
                <a:ea typeface="MEllan HK Xbold" panose="00000800000000000000" pitchFamily="2" charset="-120"/>
                <a:sym typeface="+mn-lt"/>
              </a:endParaRPr>
            </a:p>
          </p:txBody>
        </p:sp>
      </p:grpSp>
      <p:grpSp>
        <p:nvGrpSpPr>
          <p:cNvPr id="46" name="组合 25"/>
          <p:cNvGrpSpPr/>
          <p:nvPr/>
        </p:nvGrpSpPr>
        <p:grpSpPr>
          <a:xfrm>
            <a:off x="8229045" y="2022520"/>
            <a:ext cx="3527957" cy="1019344"/>
            <a:chOff x="497329" y="2674282"/>
            <a:chExt cx="3210265" cy="764708"/>
          </a:xfrm>
        </p:grpSpPr>
        <p:sp>
          <p:nvSpPr>
            <p:cNvPr id="47" name="矩形 26"/>
            <p:cNvSpPr/>
            <p:nvPr/>
          </p:nvSpPr>
          <p:spPr>
            <a:xfrm>
              <a:off x="503238" y="3053880"/>
              <a:ext cx="3204356"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8" name="矩形 27"/>
            <p:cNvSpPr/>
            <p:nvPr/>
          </p:nvSpPr>
          <p:spPr>
            <a:xfrm>
              <a:off x="497329" y="2674282"/>
              <a:ext cx="2128466" cy="392517"/>
            </a:xfrm>
            <a:prstGeom prst="rect">
              <a:avLst/>
            </a:prstGeom>
          </p:spPr>
          <p:txBody>
            <a:bodyPr wrap="none">
              <a:spAutoFit/>
            </a:bodyPr>
            <a:lstStyle/>
            <a:p>
              <a:pPr>
                <a:defRPr/>
              </a:pP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grpSp>
      <p:grpSp>
        <p:nvGrpSpPr>
          <p:cNvPr id="49" name="组合 25"/>
          <p:cNvGrpSpPr/>
          <p:nvPr/>
        </p:nvGrpSpPr>
        <p:grpSpPr>
          <a:xfrm>
            <a:off x="8272283" y="4257143"/>
            <a:ext cx="3207115" cy="993623"/>
            <a:chOff x="497329" y="2693579"/>
            <a:chExt cx="2614313" cy="745411"/>
          </a:xfrm>
        </p:grpSpPr>
        <p:sp>
          <p:nvSpPr>
            <p:cNvPr id="50" name="矩形 26"/>
            <p:cNvSpPr/>
            <p:nvPr/>
          </p:nvSpPr>
          <p:spPr>
            <a:xfrm>
              <a:off x="503238" y="3053880"/>
              <a:ext cx="2608404"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1" name="矩形 27"/>
            <p:cNvSpPr/>
            <p:nvPr/>
          </p:nvSpPr>
          <p:spPr>
            <a:xfrm>
              <a:off x="497329" y="2693579"/>
              <a:ext cx="1906743" cy="392517"/>
            </a:xfrm>
            <a:prstGeom prst="rect">
              <a:avLst/>
            </a:prstGeom>
          </p:spPr>
          <p:txBody>
            <a:bodyPr wrap="none">
              <a:spAutoFit/>
            </a:bodyPr>
            <a:lstStyle/>
            <a:p>
              <a:pPr>
                <a:defRPr/>
              </a:pP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2" name="组合 25"/>
          <p:cNvGrpSpPr/>
          <p:nvPr/>
        </p:nvGrpSpPr>
        <p:grpSpPr>
          <a:xfrm>
            <a:off x="509457" y="2108550"/>
            <a:ext cx="3302008" cy="1012744"/>
            <a:chOff x="503238" y="2679234"/>
            <a:chExt cx="3217497" cy="759755"/>
          </a:xfrm>
        </p:grpSpPr>
        <p:sp>
          <p:nvSpPr>
            <p:cNvPr id="53" name="矩形 26"/>
            <p:cNvSpPr/>
            <p:nvPr/>
          </p:nvSpPr>
          <p:spPr>
            <a:xfrm>
              <a:off x="503238" y="3053879"/>
              <a:ext cx="3204356"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4" name="矩形 27"/>
            <p:cNvSpPr/>
            <p:nvPr/>
          </p:nvSpPr>
          <p:spPr>
            <a:xfrm>
              <a:off x="1441500" y="2679234"/>
              <a:ext cx="2279235" cy="392517"/>
            </a:xfrm>
            <a:prstGeom prst="rect">
              <a:avLst/>
            </a:prstGeom>
          </p:spPr>
          <p:txBody>
            <a:bodyPr wrap="none">
              <a:spAutoFit/>
            </a:bodyPr>
            <a:lstStyle/>
            <a:p>
              <a:pPr algn="r">
                <a:defRPr/>
              </a:pP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5" name="组合 25"/>
          <p:cNvGrpSpPr/>
          <p:nvPr/>
        </p:nvGrpSpPr>
        <p:grpSpPr>
          <a:xfrm>
            <a:off x="611029" y="4215252"/>
            <a:ext cx="3098861" cy="964634"/>
            <a:chOff x="954447" y="2715325"/>
            <a:chExt cx="2753147" cy="723665"/>
          </a:xfrm>
        </p:grpSpPr>
        <p:sp>
          <p:nvSpPr>
            <p:cNvPr id="56" name="矩形 26"/>
            <p:cNvSpPr/>
            <p:nvPr/>
          </p:nvSpPr>
          <p:spPr>
            <a:xfrm>
              <a:off x="954447" y="3053880"/>
              <a:ext cx="2753147"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7" name="矩形 27"/>
            <p:cNvSpPr/>
            <p:nvPr/>
          </p:nvSpPr>
          <p:spPr>
            <a:xfrm>
              <a:off x="1616304" y="2715325"/>
              <a:ext cx="2078148" cy="392517"/>
            </a:xfrm>
            <a:prstGeom prst="rect">
              <a:avLst/>
            </a:prstGeom>
          </p:spPr>
          <p:txBody>
            <a:bodyPr wrap="none">
              <a:spAutoFit/>
            </a:bodyPr>
            <a:lstStyle/>
            <a:p>
              <a:pPr algn="r">
                <a:defRPr/>
              </a:pP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706048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58"/>
                                        </p:tgtEl>
                                        <p:attrNameLst>
                                          <p:attrName>r</p:attrName>
                                        </p:attrNameLst>
                                      </p:cBhvr>
                                    </p:animRot>
                                  </p:childTnLst>
                                </p:cTn>
                              </p:par>
                            </p:childTnLst>
                          </p:cTn>
                        </p:par>
                        <p:par>
                          <p:cTn id="11" fill="hold">
                            <p:stCondLst>
                              <p:cond delay="500"/>
                            </p:stCondLst>
                            <p:childTnLst>
                              <p:par>
                                <p:cTn id="12" presetID="2" presetClass="entr" presetSubtype="2" decel="10000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1+#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decel="10000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1+#ppt_w/2"/>
                                          </p:val>
                                        </p:tav>
                                        <p:tav tm="100000">
                                          <p:val>
                                            <p:strVal val="#ppt_x"/>
                                          </p:val>
                                        </p:tav>
                                      </p:tavLst>
                                    </p:anim>
                                    <p:anim calcmode="lin" valueType="num">
                                      <p:cBhvr additive="base">
                                        <p:cTn id="20" dur="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decel="10000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0-#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decel="100000"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1232151" y="3685541"/>
            <a:ext cx="1632116" cy="1406996"/>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9" name="六边形 8"/>
          <p:cNvSpPr/>
          <p:nvPr/>
        </p:nvSpPr>
        <p:spPr>
          <a:xfrm rot="16200000">
            <a:off x="3983738" y="2021550"/>
            <a:ext cx="1632122" cy="14070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0" name="六边形 9"/>
          <p:cNvSpPr/>
          <p:nvPr/>
        </p:nvSpPr>
        <p:spPr>
          <a:xfrm rot="16200000">
            <a:off x="6735330" y="3397223"/>
            <a:ext cx="1632119" cy="1406999"/>
          </a:xfrm>
          <a:prstGeom prst="hex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1" name="六边形 10"/>
          <p:cNvSpPr/>
          <p:nvPr/>
        </p:nvSpPr>
        <p:spPr>
          <a:xfrm rot="16200000">
            <a:off x="9327732" y="1765465"/>
            <a:ext cx="1632120" cy="1406999"/>
          </a:xfrm>
          <a:prstGeom prst="hexag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cxnSp>
        <p:nvCxnSpPr>
          <p:cNvPr id="12" name="直接连接符 11"/>
          <p:cNvCxnSpPr>
            <a:stCxn id="8" idx="1"/>
            <a:endCxn id="9" idx="4"/>
          </p:cNvCxnSpPr>
          <p:nvPr/>
        </p:nvCxnSpPr>
        <p:spPr>
          <a:xfrm flipV="1">
            <a:off x="2751711" y="3189359"/>
            <a:ext cx="1344592" cy="735371"/>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5503303" y="3189363"/>
            <a:ext cx="1344590" cy="447053"/>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8254892" y="2933275"/>
            <a:ext cx="1185402" cy="70313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9"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0"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ndParaRPr>
          </a:p>
        </p:txBody>
      </p:sp>
      <p:sp>
        <p:nvSpPr>
          <p:cNvPr id="21"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2"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Tree>
    <p:extLst>
      <p:ext uri="{BB962C8B-B14F-4D97-AF65-F5344CB8AC3E}">
        <p14:creationId xmlns:p14="http://schemas.microsoft.com/office/powerpoint/2010/main" val="17658180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4*#ppt_w"/>
                                          </p:val>
                                        </p:tav>
                                        <p:tav tm="100000">
                                          <p:val>
                                            <p:strVal val="#ppt_w"/>
                                          </p:val>
                                        </p:tav>
                                      </p:tavLst>
                                    </p:anim>
                                    <p:anim calcmode="lin" valueType="num">
                                      <p:cBhvr>
                                        <p:cTn id="8" dur="4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4*#ppt_w"/>
                                          </p:val>
                                        </p:tav>
                                        <p:tav tm="100000">
                                          <p:val>
                                            <p:strVal val="#ppt_w"/>
                                          </p:val>
                                        </p:tav>
                                      </p:tavLst>
                                    </p:anim>
                                    <p:anim calcmode="lin" valueType="num">
                                      <p:cBhvr>
                                        <p:cTn id="18" dur="400" fill="hold"/>
                                        <p:tgtEl>
                                          <p:spTgt spid="9"/>
                                        </p:tgtEl>
                                        <p:attrNameLst>
                                          <p:attrName>ppt_h</p:attrName>
                                        </p:attrNameLst>
                                      </p:cBhvr>
                                      <p:tavLst>
                                        <p:tav tm="0">
                                          <p:val>
                                            <p:strVal val="4*#ppt_h"/>
                                          </p:val>
                                        </p:tav>
                                        <p:tav tm="100000">
                                          <p:val>
                                            <p:strVal val="#ppt_h"/>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strVal val="4*#ppt_w"/>
                                          </p:val>
                                        </p:tav>
                                        <p:tav tm="100000">
                                          <p:val>
                                            <p:strVal val="#ppt_w"/>
                                          </p:val>
                                        </p:tav>
                                      </p:tavLst>
                                    </p:anim>
                                    <p:anim calcmode="lin" valueType="num">
                                      <p:cBhvr>
                                        <p:cTn id="28" dur="400" fill="hold"/>
                                        <p:tgtEl>
                                          <p:spTgt spid="10"/>
                                        </p:tgtEl>
                                        <p:attrNameLst>
                                          <p:attrName>ppt_h</p:attrName>
                                        </p:attrNameLst>
                                      </p:cBhvr>
                                      <p:tavLst>
                                        <p:tav tm="0">
                                          <p:val>
                                            <p:strVal val="4*#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strVal val="4*#ppt_w"/>
                                          </p:val>
                                        </p:tav>
                                        <p:tav tm="100000">
                                          <p:val>
                                            <p:strVal val="#ppt_w"/>
                                          </p:val>
                                        </p:tav>
                                      </p:tavLst>
                                    </p:anim>
                                    <p:anim calcmode="lin" valueType="num">
                                      <p:cBhvr>
                                        <p:cTn id="38" dur="400" fill="hold"/>
                                        <p:tgtEl>
                                          <p:spTgt spid="11"/>
                                        </p:tgtEl>
                                        <p:attrNameLst>
                                          <p:attrName>ppt_h</p:attrName>
                                        </p:attrNameLst>
                                      </p:cBhvr>
                                      <p:tavLst>
                                        <p:tav tm="0">
                                          <p:val>
                                            <p:strVal val="4*#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4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94308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44889" y="4382356"/>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56007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800" b="1" dirty="0">
                <a:solidFill>
                  <a:schemeClr val="accent2"/>
                </a:solidFill>
              </a:rPr>
              <a:t>C</a:t>
            </a:r>
            <a:endParaRPr lang="zh-CN" altLang="en-US" sz="4800" b="1" dirty="0">
              <a:solidFill>
                <a:schemeClr val="accent2"/>
              </a:solidFill>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800" b="1" dirty="0">
                <a:solidFill>
                  <a:schemeClr val="accent3"/>
                </a:solidFill>
              </a:rPr>
              <a:t>D</a:t>
            </a:r>
            <a:endParaRPr lang="zh-CN" altLang="en-US" sz="4800" b="1" dirty="0">
              <a:solidFill>
                <a:schemeClr val="accent3"/>
              </a:solidFill>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800" b="1" dirty="0">
                <a:solidFill>
                  <a:schemeClr val="accent1"/>
                </a:solidFill>
              </a:rPr>
              <a:t>B</a:t>
            </a:r>
            <a:endParaRPr lang="zh-CN" altLang="en-US" sz="4800" b="1" dirty="0">
              <a:solidFill>
                <a:schemeClr val="accent1"/>
              </a:solidFill>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800" b="1" dirty="0">
                <a:solidFill>
                  <a:schemeClr val="tx2"/>
                </a:solidFill>
              </a:rPr>
              <a:t>A</a:t>
            </a:r>
            <a:endParaRPr lang="zh-CN" altLang="en-US" sz="4800" b="1" dirty="0">
              <a:solidFill>
                <a:schemeClr val="tx2"/>
              </a:solidFill>
            </a:endParaRPr>
          </a:p>
        </p:txBody>
      </p:sp>
    </p:spTree>
    <p:extLst>
      <p:ext uri="{BB962C8B-B14F-4D97-AF65-F5344CB8AC3E}">
        <p14:creationId xmlns:p14="http://schemas.microsoft.com/office/powerpoint/2010/main" val="337643568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04</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extLst>
      <p:ext uri="{BB962C8B-B14F-4D97-AF65-F5344CB8AC3E}">
        <p14:creationId xmlns:p14="http://schemas.microsoft.com/office/powerpoint/2010/main" val="346520273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6"/>
          <p:cNvGraphicFramePr/>
          <p:nvPr/>
        </p:nvGraphicFramePr>
        <p:xfrm>
          <a:off x="2977693" y="2032365"/>
          <a:ext cx="7374239" cy="8447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8"/>
          <p:cNvGraphicFramePr/>
          <p:nvPr/>
        </p:nvGraphicFramePr>
        <p:xfrm>
          <a:off x="2977693" y="3048100"/>
          <a:ext cx="7374239" cy="84475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9"/>
          <p:cNvGraphicFramePr/>
          <p:nvPr/>
        </p:nvGraphicFramePr>
        <p:xfrm>
          <a:off x="2977693" y="4063836"/>
          <a:ext cx="7374239" cy="84475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图表 10"/>
          <p:cNvGraphicFramePr/>
          <p:nvPr/>
        </p:nvGraphicFramePr>
        <p:xfrm>
          <a:off x="2977693" y="5079571"/>
          <a:ext cx="7374239" cy="844753"/>
        </p:xfrm>
        <a:graphic>
          <a:graphicData uri="http://schemas.openxmlformats.org/drawingml/2006/chart">
            <c:chart xmlns:c="http://schemas.openxmlformats.org/drawingml/2006/chart" xmlns:r="http://schemas.openxmlformats.org/officeDocument/2006/relationships" r:id="rId6"/>
          </a:graphicData>
        </a:graphic>
      </p:graphicFrame>
      <p:sp>
        <p:nvSpPr>
          <p:cNvPr id="7" name="矩形 1"/>
          <p:cNvSpPr>
            <a:spLocks noChangeArrowheads="1"/>
          </p:cNvSpPr>
          <p:nvPr/>
        </p:nvSpPr>
        <p:spPr bwMode="auto">
          <a:xfrm>
            <a:off x="3142539" y="2536671"/>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1"/>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accent1"/>
                </a:solidFill>
                <a:latin typeface="微软雅黑" panose="020B0503020204020204" pitchFamily="34" charset="-122"/>
                <a:ea typeface="微软雅黑" panose="020B0503020204020204" pitchFamily="34" charset="-122"/>
              </a:rPr>
              <a:t>，所有</a:t>
            </a:r>
            <a:r>
              <a:rPr lang="zh-CN" altLang="en-US" sz="1335" dirty="0">
                <a:solidFill>
                  <a:schemeClr val="accent1"/>
                </a:solidFill>
                <a:latin typeface="微软雅黑" panose="020B0503020204020204" pitchFamily="34" charset="-122"/>
                <a:ea typeface="微软雅黑" panose="020B0503020204020204" pitchFamily="34" charset="-122"/>
              </a:rPr>
              <a:t>文字图片都可编辑</a:t>
            </a:r>
            <a:endParaRPr lang="en-US" altLang="zh-CN" sz="1335" dirty="0">
              <a:solidFill>
                <a:schemeClr val="accent1"/>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142539" y="3581678"/>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2"/>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accent2"/>
                </a:solidFill>
                <a:latin typeface="微软雅黑" panose="020B0503020204020204" pitchFamily="34" charset="-122"/>
                <a:ea typeface="微软雅黑" panose="020B0503020204020204" pitchFamily="34" charset="-122"/>
              </a:rPr>
              <a:t>，所有</a:t>
            </a:r>
            <a:r>
              <a:rPr lang="zh-CN" altLang="en-US" sz="1335" dirty="0">
                <a:solidFill>
                  <a:schemeClr val="accent2"/>
                </a:solidFill>
                <a:latin typeface="微软雅黑" panose="020B0503020204020204" pitchFamily="34" charset="-122"/>
                <a:ea typeface="微软雅黑" panose="020B0503020204020204" pitchFamily="34" charset="-122"/>
              </a:rPr>
              <a:t>文字图片都可编辑</a:t>
            </a:r>
            <a:endParaRPr lang="en-US" altLang="zh-CN" sz="1335" dirty="0">
              <a:solidFill>
                <a:schemeClr val="accent2"/>
              </a:solidFill>
              <a:latin typeface="微软雅黑" panose="020B0503020204020204" pitchFamily="34" charset="-122"/>
              <a:ea typeface="微软雅黑" panose="020B0503020204020204" pitchFamily="34" charset="-122"/>
            </a:endParaRPr>
          </a:p>
        </p:txBody>
      </p:sp>
      <p:sp>
        <p:nvSpPr>
          <p:cNvPr id="9" name="矩形 1"/>
          <p:cNvSpPr>
            <a:spLocks noChangeArrowheads="1"/>
          </p:cNvSpPr>
          <p:nvPr/>
        </p:nvSpPr>
        <p:spPr bwMode="auto">
          <a:xfrm>
            <a:off x="3142539" y="4626684"/>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3"/>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accent3"/>
                </a:solidFill>
                <a:latin typeface="微软雅黑" panose="020B0503020204020204" pitchFamily="34" charset="-122"/>
                <a:ea typeface="微软雅黑" panose="020B0503020204020204" pitchFamily="34" charset="-122"/>
              </a:rPr>
              <a:t>，所有</a:t>
            </a:r>
            <a:r>
              <a:rPr lang="zh-CN" altLang="en-US" sz="1335" dirty="0">
                <a:solidFill>
                  <a:schemeClr val="accent3"/>
                </a:solidFill>
                <a:latin typeface="微软雅黑" panose="020B0503020204020204" pitchFamily="34" charset="-122"/>
                <a:ea typeface="微软雅黑" panose="020B0503020204020204" pitchFamily="34" charset="-122"/>
              </a:rPr>
              <a:t>文字图片都可编辑</a:t>
            </a:r>
            <a:endParaRPr lang="en-US" altLang="zh-CN" sz="1335" dirty="0">
              <a:solidFill>
                <a:schemeClr val="accent3"/>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3142539" y="5671692"/>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4"/>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accent4"/>
                </a:solidFill>
                <a:latin typeface="微软雅黑" panose="020B0503020204020204" pitchFamily="34" charset="-122"/>
                <a:ea typeface="微软雅黑" panose="020B0503020204020204" pitchFamily="34" charset="-122"/>
              </a:rPr>
              <a:t>，所有</a:t>
            </a:r>
            <a:r>
              <a:rPr lang="zh-CN" altLang="en-US" sz="1335" dirty="0">
                <a:solidFill>
                  <a:schemeClr val="accent4"/>
                </a:solidFill>
                <a:latin typeface="微软雅黑" panose="020B0503020204020204" pitchFamily="34" charset="-122"/>
                <a:ea typeface="微软雅黑" panose="020B0503020204020204" pitchFamily="34" charset="-122"/>
              </a:rPr>
              <a:t>文字图片都可编辑</a:t>
            </a:r>
            <a:endParaRPr lang="en-US" altLang="zh-CN" sz="1335" dirty="0">
              <a:solidFill>
                <a:schemeClr val="accent4"/>
              </a:solidFill>
              <a:latin typeface="微软雅黑" panose="020B0503020204020204" pitchFamily="34" charset="-122"/>
              <a:ea typeface="微软雅黑" panose="020B0503020204020204" pitchFamily="34" charset="-122"/>
            </a:endParaRPr>
          </a:p>
        </p:txBody>
      </p:sp>
      <p:sp>
        <p:nvSpPr>
          <p:cNvPr id="11" name="TextBox 682"/>
          <p:cNvSpPr txBox="1"/>
          <p:nvPr/>
        </p:nvSpPr>
        <p:spPr>
          <a:xfrm>
            <a:off x="1816575" y="5031896"/>
            <a:ext cx="1274708"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4"/>
                </a:solidFill>
                <a:latin typeface="Impact" panose="020B0806030902050204" pitchFamily="34" charset="0"/>
                <a:ea typeface="+mn-ea"/>
              </a:rPr>
              <a:t>85</a:t>
            </a:r>
            <a:r>
              <a:rPr lang="en-US" altLang="zh-CN" sz="3200" dirty="0">
                <a:solidFill>
                  <a:schemeClr val="accent4"/>
                </a:solidFill>
                <a:latin typeface="Impact" panose="020B0806030902050204" pitchFamily="34" charset="0"/>
                <a:ea typeface="+mn-ea"/>
              </a:rPr>
              <a:t>%</a:t>
            </a:r>
            <a:endParaRPr lang="zh-CN" altLang="en-US" sz="5865" dirty="0">
              <a:solidFill>
                <a:schemeClr val="accent4"/>
              </a:solidFill>
              <a:latin typeface="Impact" panose="020B0806030902050204" pitchFamily="34" charset="0"/>
              <a:ea typeface="+mn-ea"/>
            </a:endParaRPr>
          </a:p>
        </p:txBody>
      </p:sp>
      <p:sp>
        <p:nvSpPr>
          <p:cNvPr id="12" name="TextBox 682"/>
          <p:cNvSpPr txBox="1"/>
          <p:nvPr/>
        </p:nvSpPr>
        <p:spPr>
          <a:xfrm>
            <a:off x="1831534" y="2941883"/>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2"/>
                </a:solidFill>
                <a:latin typeface="Impact" panose="020B0806030902050204" pitchFamily="34" charset="0"/>
                <a:ea typeface="+mn-ea"/>
              </a:rPr>
              <a:t>45</a:t>
            </a:r>
            <a:r>
              <a:rPr lang="en-US" altLang="zh-CN" sz="3200" dirty="0">
                <a:solidFill>
                  <a:schemeClr val="accent2"/>
                </a:solidFill>
                <a:latin typeface="Impact" panose="020B0806030902050204" pitchFamily="34" charset="0"/>
                <a:ea typeface="+mn-ea"/>
              </a:rPr>
              <a:t>%</a:t>
            </a:r>
            <a:endParaRPr lang="zh-CN" altLang="en-US" sz="5865" dirty="0">
              <a:solidFill>
                <a:schemeClr val="accent2"/>
              </a:solidFill>
              <a:latin typeface="Impact" panose="020B0806030902050204" pitchFamily="34" charset="0"/>
              <a:ea typeface="+mn-ea"/>
            </a:endParaRPr>
          </a:p>
        </p:txBody>
      </p:sp>
      <p:sp>
        <p:nvSpPr>
          <p:cNvPr id="13" name="TextBox 682"/>
          <p:cNvSpPr txBox="1"/>
          <p:nvPr/>
        </p:nvSpPr>
        <p:spPr>
          <a:xfrm>
            <a:off x="1829397" y="1881036"/>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1"/>
                </a:solidFill>
                <a:latin typeface="Impact" panose="020B0806030902050204" pitchFamily="34" charset="0"/>
                <a:ea typeface="+mn-ea"/>
              </a:rPr>
              <a:t>40</a:t>
            </a:r>
            <a:r>
              <a:rPr lang="en-US" altLang="zh-CN" sz="3200" dirty="0">
                <a:solidFill>
                  <a:schemeClr val="accent1"/>
                </a:solidFill>
                <a:latin typeface="Impact" panose="020B0806030902050204" pitchFamily="34" charset="0"/>
                <a:ea typeface="+mn-ea"/>
              </a:rPr>
              <a:t>%</a:t>
            </a:r>
            <a:endParaRPr lang="zh-CN" altLang="en-US" sz="5865" dirty="0">
              <a:solidFill>
                <a:schemeClr val="accent1"/>
              </a:solidFill>
              <a:latin typeface="Impact" panose="020B0806030902050204" pitchFamily="34" charset="0"/>
              <a:ea typeface="+mn-ea"/>
            </a:endParaRPr>
          </a:p>
        </p:txBody>
      </p:sp>
      <p:sp>
        <p:nvSpPr>
          <p:cNvPr id="14" name="TextBox 682"/>
          <p:cNvSpPr txBox="1"/>
          <p:nvPr/>
        </p:nvSpPr>
        <p:spPr>
          <a:xfrm>
            <a:off x="1813371" y="4006242"/>
            <a:ext cx="127951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3"/>
                </a:solidFill>
                <a:latin typeface="Impact" panose="020B0806030902050204" pitchFamily="34" charset="0"/>
                <a:ea typeface="+mn-ea"/>
              </a:rPr>
              <a:t>65</a:t>
            </a:r>
            <a:r>
              <a:rPr lang="en-US" altLang="zh-CN" sz="3200" dirty="0">
                <a:solidFill>
                  <a:schemeClr val="accent3"/>
                </a:solidFill>
                <a:latin typeface="Impact" panose="020B0806030902050204" pitchFamily="34" charset="0"/>
                <a:ea typeface="+mn-ea"/>
              </a:rPr>
              <a:t>%</a:t>
            </a:r>
            <a:endParaRPr lang="zh-CN" altLang="en-US" sz="5865" dirty="0">
              <a:solidFill>
                <a:schemeClr val="accent3"/>
              </a:solidFill>
              <a:latin typeface="Impact" panose="020B0806030902050204" pitchFamily="34" charset="0"/>
              <a:ea typeface="+mn-ea"/>
            </a:endParaRPr>
          </a:p>
        </p:txBody>
      </p:sp>
    </p:spTree>
    <p:extLst>
      <p:ext uri="{BB962C8B-B14F-4D97-AF65-F5344CB8AC3E}">
        <p14:creationId xmlns:p14="http://schemas.microsoft.com/office/powerpoint/2010/main" val="332261380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Left)">
                                      <p:cBhvr>
                                        <p:cTn id="16" dur="500"/>
                                        <p:tgtEl>
                                          <p:spTgt spid="4"/>
                                        </p:tgtEl>
                                      </p:cBhvr>
                                    </p:animEffect>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lide(fromLeft)">
                                      <p:cBhvr>
                                        <p:cTn id="25" dur="500"/>
                                        <p:tgtEl>
                                          <p:spTgt spid="5"/>
                                        </p:tgtEl>
                                      </p:cBhvr>
                                    </p:animEffect>
                                  </p:childTnLst>
                                </p:cTn>
                              </p:par>
                            </p:childTnLst>
                          </p:cTn>
                        </p:par>
                        <p:par>
                          <p:cTn id="26" fill="hold">
                            <p:stCondLst>
                              <p:cond delay="2500"/>
                            </p:stCondLst>
                            <p:childTnLst>
                              <p:par>
                                <p:cTn id="27" presetID="17"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Left)">
                                      <p:cBhvr>
                                        <p:cTn id="34" dur="500"/>
                                        <p:tgtEl>
                                          <p:spTgt spid="6"/>
                                        </p:tgtEl>
                                      </p:cBhvr>
                                    </p:animEffect>
                                  </p:childTnLst>
                                </p:cTn>
                              </p:par>
                            </p:childTnLst>
                          </p:cTn>
                        </p:par>
                        <p:par>
                          <p:cTn id="35" fill="hold">
                            <p:stCondLst>
                              <p:cond delay="3500"/>
                            </p:stCondLst>
                            <p:childTnLst>
                              <p:par>
                                <p:cTn id="36" presetID="17" presetClass="entr" presetSubtype="1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lide(fromBottom)">
                                      <p:cBhvr>
                                        <p:cTn id="43" dur="500"/>
                                        <p:tgtEl>
                                          <p:spTgt spid="7"/>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slide(fromBottom)">
                                      <p:cBhvr>
                                        <p:cTn id="47" dur="500"/>
                                        <p:tgtEl>
                                          <p:spTgt spid="8"/>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slide(fromBottom)">
                                      <p:cBhvr>
                                        <p:cTn id="51" dur="500"/>
                                        <p:tgtEl>
                                          <p:spTgt spid="9"/>
                                        </p:tgtEl>
                                      </p:cBhvr>
                                    </p:animEffect>
                                  </p:childTnLst>
                                </p:cTn>
                              </p:par>
                            </p:childTnLst>
                          </p:cTn>
                        </p:par>
                        <p:par>
                          <p:cTn id="52" fill="hold">
                            <p:stCondLst>
                              <p:cond delay="5500"/>
                            </p:stCondLst>
                            <p:childTnLst>
                              <p:par>
                                <p:cTn id="53" presetID="1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Graphic spid="5" grpId="0">
        <p:bldAsOne/>
      </p:bldGraphic>
      <p:bldGraphic spid="6" grpId="0">
        <p:bldAsOne/>
      </p:bldGraphic>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a:spLocks noChangeArrowheads="1"/>
          </p:cNvSpPr>
          <p:nvPr/>
        </p:nvSpPr>
        <p:spPr bwMode="auto">
          <a:xfrm>
            <a:off x="5657674" y="1221331"/>
            <a:ext cx="1275374" cy="1294267"/>
          </a:xfrm>
          <a:prstGeom prst="ellipse">
            <a:avLst/>
          </a:prstGeom>
          <a:solidFill>
            <a:schemeClr val="accent4"/>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3" name="Oval 4"/>
          <p:cNvSpPr>
            <a:spLocks noChangeArrowheads="1"/>
          </p:cNvSpPr>
          <p:nvPr/>
        </p:nvSpPr>
        <p:spPr bwMode="auto">
          <a:xfrm>
            <a:off x="5659439" y="1221331"/>
            <a:ext cx="1275374" cy="1294267"/>
          </a:xfrm>
          <a:prstGeom prst="ellipse">
            <a:avLst/>
          </a:prstGeom>
          <a:solidFill>
            <a:schemeClr val="accent4">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4" name="Oval 4"/>
          <p:cNvSpPr>
            <a:spLocks noChangeArrowheads="1"/>
          </p:cNvSpPr>
          <p:nvPr/>
        </p:nvSpPr>
        <p:spPr bwMode="auto">
          <a:xfrm>
            <a:off x="4239335" y="1806452"/>
            <a:ext cx="1744867" cy="1770717"/>
          </a:xfrm>
          <a:prstGeom prst="ellipse">
            <a:avLst/>
          </a:prstGeom>
          <a:solidFill>
            <a:schemeClr val="accent3"/>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5" name="Oval 4"/>
          <p:cNvSpPr>
            <a:spLocks noChangeArrowheads="1"/>
          </p:cNvSpPr>
          <p:nvPr/>
        </p:nvSpPr>
        <p:spPr bwMode="auto">
          <a:xfrm>
            <a:off x="4239335" y="2335192"/>
            <a:ext cx="1744867" cy="1241979"/>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3">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6" name="Oval 4"/>
          <p:cNvSpPr>
            <a:spLocks noChangeArrowheads="1"/>
          </p:cNvSpPr>
          <p:nvPr/>
        </p:nvSpPr>
        <p:spPr bwMode="auto">
          <a:xfrm>
            <a:off x="2593416" y="2619728"/>
            <a:ext cx="2150518" cy="2182663"/>
          </a:xfrm>
          <a:prstGeom prst="ellipse">
            <a:avLst/>
          </a:prstGeom>
          <a:solidFill>
            <a:schemeClr val="accent2"/>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7" name="Oval 4"/>
          <p:cNvSpPr>
            <a:spLocks noChangeArrowheads="1"/>
          </p:cNvSpPr>
          <p:nvPr/>
        </p:nvSpPr>
        <p:spPr bwMode="auto">
          <a:xfrm>
            <a:off x="2593416" y="3692739"/>
            <a:ext cx="2150518" cy="1109655"/>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8" name="Oval 4"/>
          <p:cNvSpPr>
            <a:spLocks noChangeArrowheads="1"/>
          </p:cNvSpPr>
          <p:nvPr/>
        </p:nvSpPr>
        <p:spPr bwMode="auto">
          <a:xfrm>
            <a:off x="649931" y="3664373"/>
            <a:ext cx="2639527" cy="2678983"/>
          </a:xfrm>
          <a:prstGeom prst="ellipse">
            <a:avLst/>
          </a:prstGeom>
          <a:solidFill>
            <a:schemeClr val="accent1"/>
          </a:solidFill>
          <a:ln w="12700">
            <a:noFill/>
            <a:round/>
          </a:ln>
          <a:effectLst/>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9" name="Oval 4"/>
          <p:cNvSpPr>
            <a:spLocks noChangeArrowheads="1"/>
          </p:cNvSpPr>
          <p:nvPr/>
        </p:nvSpPr>
        <p:spPr bwMode="auto">
          <a:xfrm>
            <a:off x="877342" y="5755520"/>
            <a:ext cx="2184707" cy="587834"/>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lumMod val="75000"/>
            </a:schemeClr>
          </a:solidFill>
          <a:ln w="12700">
            <a:noFill/>
            <a:round/>
          </a:ln>
        </p:spPr>
        <p:txBody>
          <a:bodyPr wrap="none" lIns="96210" tIns="48106" rIns="96210" bIns="48106" anchor="ctr"/>
          <a:lstStyle/>
          <a:p>
            <a:endParaRPr lang="ko-KR" altLang="en-US" sz="3200">
              <a:solidFill>
                <a:srgbClr val="000000"/>
              </a:solidFill>
              <a:latin typeface="Gulim" panose="020B0600000101010101" pitchFamily="34" charset="-127"/>
              <a:ea typeface="Gulim" panose="020B0600000101010101" pitchFamily="34" charset="-127"/>
            </a:endParaRPr>
          </a:p>
        </p:txBody>
      </p:sp>
      <p:sp>
        <p:nvSpPr>
          <p:cNvPr id="10" name="TextBox 9"/>
          <p:cNvSpPr txBox="1"/>
          <p:nvPr/>
        </p:nvSpPr>
        <p:spPr>
          <a:xfrm>
            <a:off x="1121629" y="4729616"/>
            <a:ext cx="1701122" cy="548494"/>
          </a:xfrm>
          <a:prstGeom prst="rect">
            <a:avLst/>
          </a:prstGeom>
          <a:noFill/>
        </p:spPr>
        <p:txBody>
          <a:bodyPr wrap="none" lIns="96210" tIns="48106" rIns="96210" bIns="48106" rtlCol="0" anchor="ctr">
            <a:spAutoFit/>
          </a:bodyPr>
          <a:lstStyle/>
          <a:p>
            <a:r>
              <a:rPr lang="zh-CN" altLang="en-US" sz="2935" dirty="0">
                <a:solidFill>
                  <a:schemeClr val="bg1"/>
                </a:solidFill>
                <a:latin typeface="微软雅黑" panose="020B0503020204020204" pitchFamily="34" charset="-122"/>
                <a:ea typeface="微软雅黑" panose="020B0503020204020204" pitchFamily="34" charset="-122"/>
              </a:rPr>
              <a:t>添加文字</a:t>
            </a:r>
          </a:p>
        </p:txBody>
      </p:sp>
      <p:sp>
        <p:nvSpPr>
          <p:cNvPr id="11" name="TextBox 10"/>
          <p:cNvSpPr txBox="1"/>
          <p:nvPr/>
        </p:nvSpPr>
        <p:spPr>
          <a:xfrm>
            <a:off x="2936613" y="3055866"/>
            <a:ext cx="1495937" cy="486938"/>
          </a:xfrm>
          <a:prstGeom prst="rect">
            <a:avLst/>
          </a:prstGeom>
          <a:noFill/>
        </p:spPr>
        <p:txBody>
          <a:bodyPr wrap="none" lIns="96210" tIns="48106" rIns="96210" bIns="48106" rtlCol="0" anchor="ctr">
            <a:spAutoFit/>
          </a:bodyPr>
          <a:lstStyle/>
          <a:p>
            <a:r>
              <a:rPr lang="zh-CN" altLang="en-US" sz="2535" dirty="0">
                <a:solidFill>
                  <a:schemeClr val="bg1"/>
                </a:solidFill>
                <a:latin typeface="微软雅黑" panose="020B0503020204020204" pitchFamily="34" charset="-122"/>
                <a:ea typeface="微软雅黑" panose="020B0503020204020204" pitchFamily="34" charset="-122"/>
              </a:rPr>
              <a:t>添加文字</a:t>
            </a:r>
          </a:p>
        </p:txBody>
      </p:sp>
      <p:sp>
        <p:nvSpPr>
          <p:cNvPr id="12" name="TextBox 11"/>
          <p:cNvSpPr txBox="1"/>
          <p:nvPr/>
        </p:nvSpPr>
        <p:spPr>
          <a:xfrm>
            <a:off x="4478402" y="2508565"/>
            <a:ext cx="1220221" cy="404928"/>
          </a:xfrm>
          <a:prstGeom prst="rect">
            <a:avLst/>
          </a:prstGeom>
          <a:noFill/>
        </p:spPr>
        <p:txBody>
          <a:bodyPr wrap="none" lIns="96210" tIns="48106" rIns="96210" bIns="48106" rtlCol="0" anchor="ctr">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添加文字</a:t>
            </a:r>
          </a:p>
        </p:txBody>
      </p:sp>
      <p:cxnSp>
        <p:nvCxnSpPr>
          <p:cNvPr id="13" name="直接连接符 12"/>
          <p:cNvCxnSpPr/>
          <p:nvPr/>
        </p:nvCxnSpPr>
        <p:spPr>
          <a:xfrm>
            <a:off x="6297127" y="2048237"/>
            <a:ext cx="1121480"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5100087" y="3023898"/>
            <a:ext cx="2318521"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3619307" y="4135499"/>
            <a:ext cx="3799300"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969692" y="5293557"/>
            <a:ext cx="5448914"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6"/>
          <p:cNvSpPr txBox="1"/>
          <p:nvPr/>
        </p:nvSpPr>
        <p:spPr>
          <a:xfrm>
            <a:off x="7506557" y="5003864"/>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18" name="TextBox 17"/>
          <p:cNvSpPr txBox="1"/>
          <p:nvPr/>
        </p:nvSpPr>
        <p:spPr>
          <a:xfrm>
            <a:off x="7506557" y="3863601"/>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19" name="TextBox 18"/>
          <p:cNvSpPr txBox="1"/>
          <p:nvPr/>
        </p:nvSpPr>
        <p:spPr>
          <a:xfrm>
            <a:off x="7506557" y="2723340"/>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0" name="TextBox 19"/>
          <p:cNvSpPr txBox="1"/>
          <p:nvPr/>
        </p:nvSpPr>
        <p:spPr>
          <a:xfrm>
            <a:off x="7506557" y="1802274"/>
            <a:ext cx="4038917" cy="737327"/>
          </a:xfrm>
          <a:prstGeom prst="rect">
            <a:avLst/>
          </a:prstGeom>
          <a:noFill/>
        </p:spPr>
        <p:txBody>
          <a:bodyPr wrap="square" lIns="96210" tIns="48106" rIns="96210" bIns="48106"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1" name="TextBox 20"/>
          <p:cNvSpPr txBox="1"/>
          <p:nvPr/>
        </p:nvSpPr>
        <p:spPr>
          <a:xfrm>
            <a:off x="5771115" y="1696778"/>
            <a:ext cx="1015037" cy="343373"/>
          </a:xfrm>
          <a:prstGeom prst="rect">
            <a:avLst/>
          </a:prstGeom>
          <a:noFill/>
        </p:spPr>
        <p:txBody>
          <a:bodyPr wrap="none" lIns="96210" tIns="48106" rIns="96210" bIns="48106" rtlCol="0" anchor="ctr">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Tree>
    <p:extLst>
      <p:ext uri="{BB962C8B-B14F-4D97-AF65-F5344CB8AC3E}">
        <p14:creationId xmlns:p14="http://schemas.microsoft.com/office/powerpoint/2010/main" val="221457056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42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42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2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nvGrpSpPr>
          <p:cNvPr id="3" name="组合 2"/>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32500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ln>
          </p:spPr>
          <p:txBody>
            <a:bodyPr>
              <a:spAutoFit/>
            </a:bodyPr>
            <a:lstStyle/>
            <a:p>
              <a:r>
                <a:rPr lang="en-US" altLang="zh-CN" sz="2000" b="1">
                  <a:solidFill>
                    <a:schemeClr val="bg1"/>
                  </a:solidFill>
                  <a:latin typeface="微软雅黑" panose="020B0503020204020204" pitchFamily="34" charset="-122"/>
                  <a:ea typeface="微软雅黑" panose="020B0503020204020204" pitchFamily="34" charset="-122"/>
                </a:rPr>
                <a:t>12340</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645815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5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10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15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20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55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65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80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85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90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95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100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105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110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115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12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125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135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140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14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707528" y="1537241"/>
            <a:ext cx="3740149" cy="2034977"/>
          </a:xfrm>
          <a:custGeom>
            <a:avLst/>
            <a:gdLst>
              <a:gd name="connsiteX0" fmla="*/ 0 w 3225800"/>
              <a:gd name="connsiteY0" fmla="*/ 1816100 h 1816100"/>
              <a:gd name="connsiteX1" fmla="*/ 1727200 w 3225800"/>
              <a:gd name="connsiteY1" fmla="*/ 1270000 h 1816100"/>
              <a:gd name="connsiteX2" fmla="*/ 3225800 w 3225800"/>
              <a:gd name="connsiteY2" fmla="*/ 0 h 1816100"/>
              <a:gd name="connsiteX0-1" fmla="*/ 0 w 3263900"/>
              <a:gd name="connsiteY0-2" fmla="*/ 1778000 h 1778000"/>
              <a:gd name="connsiteX1-3" fmla="*/ 1765300 w 3263900"/>
              <a:gd name="connsiteY1-4" fmla="*/ 1270000 h 1778000"/>
              <a:gd name="connsiteX2-5" fmla="*/ 3263900 w 3263900"/>
              <a:gd name="connsiteY2-6" fmla="*/ 0 h 1778000"/>
              <a:gd name="connsiteX0-7" fmla="*/ 0 w 3263900"/>
              <a:gd name="connsiteY0-8" fmla="*/ 1778000 h 1778000"/>
              <a:gd name="connsiteX1-9" fmla="*/ 2235200 w 3263900"/>
              <a:gd name="connsiteY1-10" fmla="*/ 1041400 h 1778000"/>
              <a:gd name="connsiteX2-11" fmla="*/ 3263900 w 3263900"/>
              <a:gd name="connsiteY2-12" fmla="*/ 0 h 1778000"/>
              <a:gd name="connsiteX0-13" fmla="*/ 0 w 3263900"/>
              <a:gd name="connsiteY0-14" fmla="*/ 1778000 h 1778000"/>
              <a:gd name="connsiteX1-15" fmla="*/ 2235200 w 3263900"/>
              <a:gd name="connsiteY1-16" fmla="*/ 1041400 h 1778000"/>
              <a:gd name="connsiteX2-17" fmla="*/ 3263900 w 3263900"/>
              <a:gd name="connsiteY2-18" fmla="*/ 0 h 1778000"/>
              <a:gd name="connsiteX0-19" fmla="*/ 0 w 3263900"/>
              <a:gd name="connsiteY0-20" fmla="*/ 1778000 h 1778000"/>
              <a:gd name="connsiteX1-21" fmla="*/ 2044700 w 3263900"/>
              <a:gd name="connsiteY1-22" fmla="*/ 1130300 h 1778000"/>
              <a:gd name="connsiteX2-23" fmla="*/ 3263900 w 3263900"/>
              <a:gd name="connsiteY2-24" fmla="*/ 0 h 1778000"/>
              <a:gd name="connsiteX0-25" fmla="*/ 0 w 3263900"/>
              <a:gd name="connsiteY0-26" fmla="*/ 1778000 h 1778000"/>
              <a:gd name="connsiteX1-27" fmla="*/ 2197100 w 3263900"/>
              <a:gd name="connsiteY1-28" fmla="*/ 901700 h 1778000"/>
              <a:gd name="connsiteX2-29" fmla="*/ 3263900 w 3263900"/>
              <a:gd name="connsiteY2-30" fmla="*/ 0 h 1778000"/>
              <a:gd name="connsiteX0-31" fmla="*/ 0 w 3263900"/>
              <a:gd name="connsiteY0-32" fmla="*/ 1778000 h 1778000"/>
              <a:gd name="connsiteX1-33" fmla="*/ 2159000 w 3263900"/>
              <a:gd name="connsiteY1-34" fmla="*/ 952500 h 1778000"/>
              <a:gd name="connsiteX2-35" fmla="*/ 3263900 w 3263900"/>
              <a:gd name="connsiteY2-36" fmla="*/ 0 h 1778000"/>
              <a:gd name="connsiteX0-37" fmla="*/ 0 w 3263900"/>
              <a:gd name="connsiteY0-38" fmla="*/ 1778000 h 1778000"/>
              <a:gd name="connsiteX1-39" fmla="*/ 2070100 w 3263900"/>
              <a:gd name="connsiteY1-40" fmla="*/ 1016000 h 1778000"/>
              <a:gd name="connsiteX2-41" fmla="*/ 3263900 w 3263900"/>
              <a:gd name="connsiteY2-42" fmla="*/ 0 h 1778000"/>
              <a:gd name="connsiteX0-43" fmla="*/ 0 w 3263900"/>
              <a:gd name="connsiteY0-44" fmla="*/ 1778000 h 1778000"/>
              <a:gd name="connsiteX1-45" fmla="*/ 2070100 w 3263900"/>
              <a:gd name="connsiteY1-46" fmla="*/ 1016000 h 1778000"/>
              <a:gd name="connsiteX2-47" fmla="*/ 3263900 w 3263900"/>
              <a:gd name="connsiteY2-48" fmla="*/ 0 h 1778000"/>
            </a:gdLst>
            <a:ahLst/>
            <a:cxnLst>
              <a:cxn ang="0">
                <a:pos x="connsiteX0-1" y="connsiteY0-2"/>
              </a:cxn>
              <a:cxn ang="0">
                <a:pos x="connsiteX1-3" y="connsiteY1-4"/>
              </a:cxn>
              <a:cxn ang="0">
                <a:pos x="connsiteX2-5" y="connsiteY2-6"/>
              </a:cxn>
            </a:cxnLst>
            <a:rect l="l" t="t"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3"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9672" y="931546"/>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5116832" y="1157139"/>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5" name="TextBox 4"/>
          <p:cNvSpPr txBox="1"/>
          <p:nvPr/>
        </p:nvSpPr>
        <p:spPr>
          <a:xfrm>
            <a:off x="5231277" y="1204108"/>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707530" y="2497614"/>
            <a:ext cx="4819649" cy="1074604"/>
          </a:xfrm>
          <a:custGeom>
            <a:avLst/>
            <a:gdLst>
              <a:gd name="connsiteX0" fmla="*/ 0 w 4203700"/>
              <a:gd name="connsiteY0" fmla="*/ 939800 h 939800"/>
              <a:gd name="connsiteX1" fmla="*/ 2540000 w 4203700"/>
              <a:gd name="connsiteY1" fmla="*/ 558800 h 939800"/>
              <a:gd name="connsiteX2" fmla="*/ 4203700 w 4203700"/>
              <a:gd name="connsiteY2" fmla="*/ 0 h 939800"/>
              <a:gd name="connsiteX0-1" fmla="*/ 0 w 4203700"/>
              <a:gd name="connsiteY0-2" fmla="*/ 939800 h 939800"/>
              <a:gd name="connsiteX1-3" fmla="*/ 2374900 w 4203700"/>
              <a:gd name="connsiteY1-4" fmla="*/ 711200 h 939800"/>
              <a:gd name="connsiteX2-5" fmla="*/ 4203700 w 4203700"/>
              <a:gd name="connsiteY2-6" fmla="*/ 0 h 939800"/>
              <a:gd name="connsiteX0-7" fmla="*/ 0 w 4203700"/>
              <a:gd name="connsiteY0-8" fmla="*/ 939800 h 939800"/>
              <a:gd name="connsiteX1-9" fmla="*/ 2387600 w 4203700"/>
              <a:gd name="connsiteY1-10" fmla="*/ 622300 h 939800"/>
              <a:gd name="connsiteX2-11" fmla="*/ 4203700 w 4203700"/>
              <a:gd name="connsiteY2-12" fmla="*/ 0 h 939800"/>
            </a:gdLst>
            <a:ahLst/>
            <a:cxnLst>
              <a:cxn ang="0">
                <a:pos x="connsiteX0-1" y="connsiteY0-2"/>
              </a:cxn>
              <a:cxn ang="0">
                <a:pos x="connsiteX1-3" y="connsiteY1-4"/>
              </a:cxn>
              <a:cxn ang="0">
                <a:pos x="connsiteX2-5" y="connsiteY2-6"/>
              </a:cxn>
            </a:cxnLst>
            <a:rect l="l" t="t"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7"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8327" y="1874874"/>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8" name="圆角矩形 7"/>
          <p:cNvSpPr/>
          <p:nvPr/>
        </p:nvSpPr>
        <p:spPr>
          <a:xfrm>
            <a:off x="6096000" y="2197646"/>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9" name="TextBox 4"/>
          <p:cNvSpPr txBox="1"/>
          <p:nvPr/>
        </p:nvSpPr>
        <p:spPr>
          <a:xfrm>
            <a:off x="6210445" y="2244615"/>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707528" y="3443181"/>
            <a:ext cx="4307416" cy="205191"/>
          </a:xfrm>
          <a:custGeom>
            <a:avLst/>
            <a:gdLst>
              <a:gd name="connsiteX0" fmla="*/ 0 w 3721100"/>
              <a:gd name="connsiteY0" fmla="*/ 101600 h 193715"/>
              <a:gd name="connsiteX1" fmla="*/ 2463800 w 3721100"/>
              <a:gd name="connsiteY1" fmla="*/ 190500 h 193715"/>
              <a:gd name="connsiteX2" fmla="*/ 3721100 w 3721100"/>
              <a:gd name="connsiteY2" fmla="*/ 0 h 193715"/>
              <a:gd name="connsiteX0-1" fmla="*/ 0 w 3721100"/>
              <a:gd name="connsiteY0-2" fmla="*/ 101600 h 193715"/>
              <a:gd name="connsiteX1-3" fmla="*/ 2463800 w 3721100"/>
              <a:gd name="connsiteY1-4" fmla="*/ 190500 h 193715"/>
              <a:gd name="connsiteX2-5" fmla="*/ 3721100 w 3721100"/>
              <a:gd name="connsiteY2-6" fmla="*/ 0 h 193715"/>
              <a:gd name="connsiteX0-7" fmla="*/ 0 w 3721100"/>
              <a:gd name="connsiteY0-8" fmla="*/ 101600 h 159057"/>
              <a:gd name="connsiteX1-9" fmla="*/ 1638300 w 3721100"/>
              <a:gd name="connsiteY1-10" fmla="*/ 152400 h 159057"/>
              <a:gd name="connsiteX2-11" fmla="*/ 3721100 w 3721100"/>
              <a:gd name="connsiteY2-12" fmla="*/ 0 h 159057"/>
              <a:gd name="connsiteX0-13" fmla="*/ 0 w 3759200"/>
              <a:gd name="connsiteY0-14" fmla="*/ 76200 h 154960"/>
              <a:gd name="connsiteX1-15" fmla="*/ 1676400 w 3759200"/>
              <a:gd name="connsiteY1-16" fmla="*/ 152400 h 154960"/>
              <a:gd name="connsiteX2-17" fmla="*/ 3759200 w 3759200"/>
              <a:gd name="connsiteY2-18" fmla="*/ 0 h 154960"/>
              <a:gd name="connsiteX0-19" fmla="*/ 0 w 3759200"/>
              <a:gd name="connsiteY0-20" fmla="*/ 76200 h 107454"/>
              <a:gd name="connsiteX1-21" fmla="*/ 2044700 w 3759200"/>
              <a:gd name="connsiteY1-22" fmla="*/ 88900 h 107454"/>
              <a:gd name="connsiteX2-23" fmla="*/ 3759200 w 3759200"/>
              <a:gd name="connsiteY2-24" fmla="*/ 0 h 107454"/>
              <a:gd name="connsiteX0-25" fmla="*/ 0 w 3759200"/>
              <a:gd name="connsiteY0-26" fmla="*/ 76200 h 179488"/>
              <a:gd name="connsiteX1-27" fmla="*/ 2070100 w 3759200"/>
              <a:gd name="connsiteY1-28" fmla="*/ 177800 h 179488"/>
              <a:gd name="connsiteX2-29" fmla="*/ 3759200 w 3759200"/>
              <a:gd name="connsiteY2-30" fmla="*/ 0 h 179488"/>
            </a:gdLst>
            <a:ahLst/>
            <a:cxnLst>
              <a:cxn ang="0">
                <a:pos x="connsiteX0-1" y="connsiteY0-2"/>
              </a:cxn>
              <a:cxn ang="0">
                <a:pos x="connsiteX1-3" y="connsiteY1-4"/>
              </a:cxn>
              <a:cxn ang="0">
                <a:pos x="connsiteX2-5" y="connsiteY2-6"/>
              </a:cxn>
            </a:cxnLst>
            <a:rect l="l" t="t"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dirty="0">
              <a:solidFill>
                <a:srgbClr val="B2B2B2"/>
              </a:solidFill>
              <a:latin typeface="Verdana" panose="020B0604030504040204"/>
            </a:endParaRPr>
          </a:p>
        </p:txBody>
      </p:sp>
      <p:pic>
        <p:nvPicPr>
          <p:cNvPr id="11"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4641" y="2908694"/>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12" name="圆角矩形 11"/>
          <p:cNvSpPr/>
          <p:nvPr/>
        </p:nvSpPr>
        <p:spPr>
          <a:xfrm>
            <a:off x="5615947" y="3236979"/>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13" name="TextBox 4"/>
          <p:cNvSpPr txBox="1"/>
          <p:nvPr/>
        </p:nvSpPr>
        <p:spPr>
          <a:xfrm>
            <a:off x="5730392" y="3283948"/>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779495" y="3557409"/>
            <a:ext cx="4758267" cy="786915"/>
          </a:xfrm>
          <a:custGeom>
            <a:avLst/>
            <a:gdLst>
              <a:gd name="connsiteX0" fmla="*/ 0 w 4152900"/>
              <a:gd name="connsiteY0" fmla="*/ 0 h 685800"/>
              <a:gd name="connsiteX1" fmla="*/ 2959100 w 4152900"/>
              <a:gd name="connsiteY1" fmla="*/ 368300 h 685800"/>
              <a:gd name="connsiteX2" fmla="*/ 4152900 w 4152900"/>
              <a:gd name="connsiteY2" fmla="*/ 685800 h 685800"/>
            </a:gdLst>
            <a:ahLst/>
            <a:cxnLst>
              <a:cxn ang="0">
                <a:pos x="connsiteX0" y="connsiteY0"/>
              </a:cxn>
              <a:cxn ang="0">
                <a:pos x="connsiteX1" y="connsiteY1"/>
              </a:cxn>
              <a:cxn ang="0">
                <a:pos x="connsiteX2" y="connsiteY2"/>
              </a:cxn>
            </a:cxnLst>
            <a:rect l="l" t="t"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15"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8327" y="3964811"/>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16" name="圆角矩形 15"/>
          <p:cNvSpPr/>
          <p:nvPr/>
        </p:nvSpPr>
        <p:spPr>
          <a:xfrm>
            <a:off x="6096000" y="4213870"/>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17" name="TextBox 4"/>
          <p:cNvSpPr txBox="1"/>
          <p:nvPr/>
        </p:nvSpPr>
        <p:spPr>
          <a:xfrm>
            <a:off x="6210445" y="4260839"/>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724461" y="3557410"/>
            <a:ext cx="3723216" cy="1759980"/>
          </a:xfrm>
          <a:custGeom>
            <a:avLst/>
            <a:gdLst>
              <a:gd name="connsiteX0" fmla="*/ 0 w 3251200"/>
              <a:gd name="connsiteY0" fmla="*/ 0 h 1536700"/>
              <a:gd name="connsiteX1" fmla="*/ 2489200 w 3251200"/>
              <a:gd name="connsiteY1" fmla="*/ 927100 h 1536700"/>
              <a:gd name="connsiteX2" fmla="*/ 3251200 w 3251200"/>
              <a:gd name="connsiteY2" fmla="*/ 1536700 h 1536700"/>
              <a:gd name="connsiteX0-1" fmla="*/ 0 w 3251200"/>
              <a:gd name="connsiteY0-2" fmla="*/ 0 h 1536700"/>
              <a:gd name="connsiteX1-3" fmla="*/ 2235200 w 3251200"/>
              <a:gd name="connsiteY1-4" fmla="*/ 787400 h 1536700"/>
              <a:gd name="connsiteX2-5" fmla="*/ 3251200 w 3251200"/>
              <a:gd name="connsiteY2-6" fmla="*/ 1536700 h 1536700"/>
              <a:gd name="connsiteX0-7" fmla="*/ 0 w 3251200"/>
              <a:gd name="connsiteY0-8" fmla="*/ 0 h 1536700"/>
              <a:gd name="connsiteX1-9" fmla="*/ 2235200 w 3251200"/>
              <a:gd name="connsiteY1-10" fmla="*/ 787400 h 1536700"/>
              <a:gd name="connsiteX2-11" fmla="*/ 3251200 w 3251200"/>
              <a:gd name="connsiteY2-12" fmla="*/ 1536700 h 1536700"/>
            </a:gdLst>
            <a:ahLst/>
            <a:cxnLst>
              <a:cxn ang="0">
                <a:pos x="connsiteX0-1" y="connsiteY0-2"/>
              </a:cxn>
              <a:cxn ang="0">
                <a:pos x="connsiteX1-3" y="connsiteY1-4"/>
              </a:cxn>
              <a:cxn ang="0">
                <a:pos x="connsiteX2-5" y="connsiteY2-6"/>
              </a:cxn>
            </a:cxnLst>
            <a:rect l="l" t="t"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lgn="ctr">
            <a:solidFill>
              <a:schemeClr val="tx2"/>
            </a:solidFill>
            <a:prstDash val="solid"/>
          </a:ln>
          <a:effectLst/>
        </p:spPr>
        <p:txBody>
          <a:bodyPr anchor="ctr"/>
          <a:lstStyle/>
          <a:p>
            <a:pPr defTabSz="608965">
              <a:defRPr/>
            </a:pPr>
            <a:endParaRPr lang="zh-CN" altLang="en-US" sz="2400" kern="0">
              <a:solidFill>
                <a:srgbClr val="B2B2B2"/>
              </a:solidFill>
              <a:latin typeface="Verdana" panose="020B0604030504040204"/>
            </a:endParaRPr>
          </a:p>
        </p:txBody>
      </p:sp>
      <p:pic>
        <p:nvPicPr>
          <p:cNvPr id="19" name="Picture 2" descr="C:\Users\Administrator\Desktop\春天\007-0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0815" y="4788516"/>
            <a:ext cx="1099683" cy="1104285"/>
          </a:xfrm>
          <a:prstGeom prst="rect">
            <a:avLst/>
          </a:prstGeom>
          <a:noFill/>
          <a:extLst>
            <a:ext uri="{909E8E84-426E-40DD-AFC4-6F175D3DCCD1}">
              <a14:hiddenFill xmlns:a14="http://schemas.microsoft.com/office/drawing/2010/main">
                <a:solidFill>
                  <a:srgbClr val="FFFFFF"/>
                </a:solidFill>
              </a14:hiddenFill>
            </a:ext>
          </a:extLst>
        </p:spPr>
      </p:pic>
      <p:sp>
        <p:nvSpPr>
          <p:cNvPr id="20" name="圆角矩形 19"/>
          <p:cNvSpPr/>
          <p:nvPr/>
        </p:nvSpPr>
        <p:spPr>
          <a:xfrm>
            <a:off x="5116832" y="5182514"/>
            <a:ext cx="3955499" cy="463269"/>
          </a:xfrm>
          <a:prstGeom prst="roundRect">
            <a:avLst>
              <a:gd name="adj" fmla="val 26435"/>
            </a:avLst>
          </a:prstGeom>
          <a:noFill/>
          <a:ln w="3175">
            <a:solidFill>
              <a:srgbClr val="2599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schemeClr val="bg1"/>
              </a:solidFill>
            </a:endParaRPr>
          </a:p>
        </p:txBody>
      </p:sp>
      <p:sp>
        <p:nvSpPr>
          <p:cNvPr id="21" name="TextBox 4"/>
          <p:cNvSpPr txBox="1"/>
          <p:nvPr/>
        </p:nvSpPr>
        <p:spPr>
          <a:xfrm>
            <a:off x="5231277" y="5229483"/>
            <a:ext cx="3670236" cy="338554"/>
          </a:xfrm>
          <a:prstGeom prst="rect">
            <a:avLst/>
          </a:prstGeom>
          <a:noFill/>
        </p:spPr>
        <p:txBody>
          <a:bodyPr wrap="none" rtlCol="0">
            <a:spAutoFit/>
          </a:bodyPr>
          <a:lstStyle/>
          <a:p>
            <a:r>
              <a:rPr lang="zh-CN" altLang="en-US" sz="1600" dirty="0">
                <a:solidFill>
                  <a:schemeClr val="accent2">
                    <a:lumMod val="50000"/>
                  </a:schemeClr>
                </a:solidFill>
                <a:latin typeface="微软雅黑" panose="020B0503020204020204" pitchFamily="34" charset="-122"/>
                <a:ea typeface="微软雅黑" panose="020B0503020204020204" pitchFamily="34" charset="-122"/>
              </a:rPr>
              <a:t>标题文字内容  </a:t>
            </a:r>
            <a:r>
              <a:rPr lang="en-US" altLang="zh-CN" sz="1200" dirty="0">
                <a:solidFill>
                  <a:schemeClr val="accent2">
                    <a:lumMod val="50000"/>
                  </a:schemeClr>
                </a:solidFill>
                <a:latin typeface="微软雅黑" panose="020B0503020204020204" pitchFamily="34" charset="-122"/>
                <a:ea typeface="微软雅黑" panose="020B0503020204020204" pitchFamily="34" charset="-122"/>
              </a:rPr>
              <a:t>ADD DIRECTORY ONE TITLES</a:t>
            </a:r>
            <a:endParaRPr lang="zh-CN" altLang="en-US" sz="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2" name="任意多边形 21"/>
          <p:cNvSpPr>
            <a:spLocks noChangeArrowheads="1"/>
          </p:cNvSpPr>
          <p:nvPr/>
        </p:nvSpPr>
        <p:spPr bwMode="auto">
          <a:xfrm>
            <a:off x="-48683" y="2195871"/>
            <a:ext cx="1888067" cy="2725192"/>
          </a:xfrm>
          <a:custGeom>
            <a:avLst/>
            <a:gdLst>
              <a:gd name="T0" fmla="*/ 273082 w 1159484"/>
              <a:gd name="T1" fmla="*/ 1430 h 1674380"/>
              <a:gd name="T2" fmla="*/ 987290 w 1159484"/>
              <a:gd name="T3" fmla="*/ 329381 h 1674380"/>
              <a:gd name="T4" fmla="*/ 984657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2"/>
          </a:solidFill>
          <a:ln>
            <a:noFill/>
          </a:ln>
        </p:spPr>
        <p:txBody>
          <a:bodyPr lIns="0" tIns="0" rIns="146391" bIns="0" anchor="ctr"/>
          <a:lstStyle/>
          <a:p>
            <a:pPr defTabSz="619760" fontAlgn="base">
              <a:defRPr/>
            </a:pPr>
            <a:endParaRPr lang="zh-CN" altLang="en-US" sz="3865" kern="0" dirty="0">
              <a:solidFill>
                <a:srgbClr val="FFFFFF"/>
              </a:solidFill>
              <a:ea typeface="方正正中黑简体" panose="02000000000000000000" pitchFamily="2" charset="-122"/>
            </a:endParaRPr>
          </a:p>
        </p:txBody>
      </p:sp>
      <p:sp>
        <p:nvSpPr>
          <p:cNvPr id="24" name="TextBox 4"/>
          <p:cNvSpPr txBox="1"/>
          <p:nvPr/>
        </p:nvSpPr>
        <p:spPr>
          <a:xfrm>
            <a:off x="174116" y="2756925"/>
            <a:ext cx="1107996" cy="923330"/>
          </a:xfrm>
          <a:prstGeom prst="rect">
            <a:avLst/>
          </a:prstGeom>
          <a:noFill/>
        </p:spPr>
        <p:txBody>
          <a:bodyPr wrap="none" rtlCol="0">
            <a:spAutoFit/>
          </a:bodyPr>
          <a:lstStyle/>
          <a:p>
            <a:pPr algn="ctr">
              <a:lnSpc>
                <a:spcPct val="150000"/>
              </a:lnSpc>
            </a:pPr>
            <a:r>
              <a:rPr lang="zh-CN" altLang="en-US" sz="3600" dirty="0">
                <a:solidFill>
                  <a:srgbClr val="FFFFFF"/>
                </a:solidFill>
                <a:latin typeface="微软雅黑" panose="020B0503020204020204" pitchFamily="34" charset="-122"/>
                <a:ea typeface="微软雅黑" panose="020B0503020204020204" pitchFamily="34" charset="-122"/>
              </a:rPr>
              <a:t>目录</a:t>
            </a:r>
            <a:endParaRPr lang="en-US" altLang="zh-CN" sz="3600" dirty="0">
              <a:solidFill>
                <a:srgbClr val="FFFFFF"/>
              </a:solidFill>
              <a:latin typeface="微软雅黑" panose="020B0503020204020204" pitchFamily="34" charset="-122"/>
              <a:ea typeface="微软雅黑" panose="020B0503020204020204" pitchFamily="34" charset="-122"/>
            </a:endParaRPr>
          </a:p>
        </p:txBody>
      </p:sp>
      <p:sp>
        <p:nvSpPr>
          <p:cNvPr id="25" name="TextBox 4"/>
          <p:cNvSpPr txBox="1"/>
          <p:nvPr/>
        </p:nvSpPr>
        <p:spPr>
          <a:xfrm>
            <a:off x="209381" y="3479350"/>
            <a:ext cx="1037463" cy="431015"/>
          </a:xfrm>
          <a:prstGeom prst="rect">
            <a:avLst/>
          </a:prstGeom>
          <a:noFill/>
        </p:spPr>
        <p:txBody>
          <a:bodyPr wrap="none" rtlCol="0">
            <a:spAutoFit/>
          </a:bodyPr>
          <a:lstStyle/>
          <a:p>
            <a:pPr algn="ctr">
              <a:lnSpc>
                <a:spcPct val="150000"/>
              </a:lnSpc>
            </a:pPr>
            <a:r>
              <a:rPr lang="en-US" altLang="zh-CN" sz="1465" dirty="0">
                <a:solidFill>
                  <a:srgbClr val="FFFFFF"/>
                </a:solidFill>
                <a:latin typeface="微软雅黑" panose="020B0503020204020204" pitchFamily="34" charset="-122"/>
                <a:ea typeface="微软雅黑" panose="020B0503020204020204" pitchFamily="34" charset="-122"/>
              </a:rPr>
              <a:t>CATALOG</a:t>
            </a:r>
          </a:p>
        </p:txBody>
      </p:sp>
    </p:spTree>
    <p:extLst>
      <p:ext uri="{BB962C8B-B14F-4D97-AF65-F5344CB8AC3E}">
        <p14:creationId xmlns:p14="http://schemas.microsoft.com/office/powerpoint/2010/main" val="114718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childTnLst>
                          </p:cTn>
                        </p:par>
                        <p:par>
                          <p:cTn id="12" fill="hold">
                            <p:stCondLst>
                              <p:cond delay="105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Effect transition="in" filter="randombar(horizontal)">
                                      <p:cBhvr>
                                        <p:cTn id="15" dur="500"/>
                                        <p:tgtEl>
                                          <p:spTgt spid="25"/>
                                        </p:tgtEl>
                                      </p:cBhvr>
                                    </p:animEffect>
                                  </p:childTnLst>
                                </p:cTn>
                              </p:par>
                            </p:childTnLst>
                          </p:cTn>
                        </p:par>
                        <p:par>
                          <p:cTn id="16" fill="hold">
                            <p:stCondLst>
                              <p:cond delay="185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35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3350"/>
                            </p:stCondLst>
                            <p:childTnLst>
                              <p:par>
                                <p:cTn id="31" presetID="26" presetClass="emph" presetSubtype="0" fill="hold" grpId="1" nodeType="afterEffect">
                                  <p:stCondLst>
                                    <p:cond delay="0"/>
                                  </p:stCondLst>
                                  <p:childTnLst>
                                    <p:animEffect transition="out" filter="fade">
                                      <p:cBhvr>
                                        <p:cTn id="32" dur="500" tmFilter="0, 0; .2, .5; .8, .5; 1, 0"/>
                                        <p:tgtEl>
                                          <p:spTgt spid="4"/>
                                        </p:tgtEl>
                                      </p:cBhvr>
                                    </p:animEffect>
                                    <p:animScale>
                                      <p:cBhvr>
                                        <p:cTn id="33" dur="250" autoRev="1" fill="hold"/>
                                        <p:tgtEl>
                                          <p:spTgt spid="4"/>
                                        </p:tgtEl>
                                      </p:cBhvr>
                                      <p:by x="105000" y="105000"/>
                                    </p:animScale>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4350"/>
                            </p:stCondLst>
                            <p:childTnLst>
                              <p:par>
                                <p:cTn id="42" presetID="53"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par>
                          <p:cTn id="47" fill="hold">
                            <p:stCondLst>
                              <p:cond delay="4850"/>
                            </p:stCondLst>
                            <p:childTnLst>
                              <p:par>
                                <p:cTn id="48" presetID="16" presetClass="entr" presetSubtype="37"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5350"/>
                            </p:stCondLst>
                            <p:childTnLst>
                              <p:par>
                                <p:cTn id="52" presetID="26" presetClass="emph" presetSubtype="0" fill="hold" grpId="1" nodeType="afterEffect">
                                  <p:stCondLst>
                                    <p:cond delay="0"/>
                                  </p:stCondLst>
                                  <p:childTnLst>
                                    <p:animEffect transition="out" filter="fade">
                                      <p:cBhvr>
                                        <p:cTn id="53" dur="500" tmFilter="0, 0; .2, .5; .8, .5; 1, 0"/>
                                        <p:tgtEl>
                                          <p:spTgt spid="8"/>
                                        </p:tgtEl>
                                      </p:cBhvr>
                                    </p:animEffect>
                                    <p:animScale>
                                      <p:cBhvr>
                                        <p:cTn id="54" dur="250" autoRev="1" fill="hold"/>
                                        <p:tgtEl>
                                          <p:spTgt spid="8"/>
                                        </p:tgtEl>
                                      </p:cBhvr>
                                      <p:by x="105000" y="105000"/>
                                    </p:animScale>
                                  </p:childTnLst>
                                </p:cTn>
                              </p:par>
                            </p:childTnLst>
                          </p:cTn>
                        </p:par>
                        <p:par>
                          <p:cTn id="55" fill="hold">
                            <p:stCondLst>
                              <p:cond delay="585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par>
                                <p:cTn id="59" presetID="22" presetClass="entr" presetSubtype="8"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p:stCondLst>
                              <p:cond delay="6350"/>
                            </p:stCondLst>
                            <p:childTnLst>
                              <p:par>
                                <p:cTn id="63" presetID="53" presetClass="entr" presetSubtype="16"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childTnLst>
                          </p:cTn>
                        </p:par>
                        <p:par>
                          <p:cTn id="68" fill="hold">
                            <p:stCondLst>
                              <p:cond delay="6850"/>
                            </p:stCondLst>
                            <p:childTnLst>
                              <p:par>
                                <p:cTn id="69" presetID="16" presetClass="entr" presetSubtype="37"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barn(outVertical)">
                                      <p:cBhvr>
                                        <p:cTn id="71" dur="500"/>
                                        <p:tgtEl>
                                          <p:spTgt spid="12"/>
                                        </p:tgtEl>
                                      </p:cBhvr>
                                    </p:animEffect>
                                  </p:childTnLst>
                                </p:cTn>
                              </p:par>
                            </p:childTnLst>
                          </p:cTn>
                        </p:par>
                        <p:par>
                          <p:cTn id="72" fill="hold">
                            <p:stCondLst>
                              <p:cond delay="7350"/>
                            </p:stCondLst>
                            <p:childTnLst>
                              <p:par>
                                <p:cTn id="73" presetID="26" presetClass="emph" presetSubtype="0" fill="hold" grpId="1" nodeType="afterEffect">
                                  <p:stCondLst>
                                    <p:cond delay="0"/>
                                  </p:stCondLst>
                                  <p:childTnLst>
                                    <p:animEffect transition="out" filter="fade">
                                      <p:cBhvr>
                                        <p:cTn id="74" dur="500" tmFilter="0, 0; .2, .5; .8, .5; 1, 0"/>
                                        <p:tgtEl>
                                          <p:spTgt spid="12"/>
                                        </p:tgtEl>
                                      </p:cBhvr>
                                    </p:animEffect>
                                    <p:animScale>
                                      <p:cBhvr>
                                        <p:cTn id="75" dur="250" autoRev="1" fill="hold"/>
                                        <p:tgtEl>
                                          <p:spTgt spid="12"/>
                                        </p:tgtEl>
                                      </p:cBhvr>
                                      <p:by x="105000" y="105000"/>
                                    </p:animScale>
                                  </p:childTnLst>
                                </p:cTn>
                              </p:par>
                            </p:childTnLst>
                          </p:cTn>
                        </p:par>
                        <p:par>
                          <p:cTn id="76" fill="hold">
                            <p:stCondLst>
                              <p:cond delay="7850"/>
                            </p:stCondLst>
                            <p:childTnLst>
                              <p:par>
                                <p:cTn id="77" presetID="22" presetClass="entr" presetSubtype="8"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par>
                                <p:cTn id="80" presetID="22" presetClass="entr" presetSubtype="8"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left)">
                                      <p:cBhvr>
                                        <p:cTn id="82" dur="500"/>
                                        <p:tgtEl>
                                          <p:spTgt spid="14"/>
                                        </p:tgtEl>
                                      </p:cBhvr>
                                    </p:animEffect>
                                  </p:childTnLst>
                                </p:cTn>
                              </p:par>
                            </p:childTnLst>
                          </p:cTn>
                        </p:par>
                        <p:par>
                          <p:cTn id="83" fill="hold">
                            <p:stCondLst>
                              <p:cond delay="8350"/>
                            </p:stCondLst>
                            <p:childTnLst>
                              <p:par>
                                <p:cTn id="84" presetID="53" presetClass="entr" presetSubtype="16"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8850"/>
                            </p:stCondLst>
                            <p:childTnLst>
                              <p:par>
                                <p:cTn id="90" presetID="16" presetClass="entr" presetSubtype="37"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barn(outVertical)">
                                      <p:cBhvr>
                                        <p:cTn id="92" dur="500"/>
                                        <p:tgtEl>
                                          <p:spTgt spid="16"/>
                                        </p:tgtEl>
                                      </p:cBhvr>
                                    </p:animEffect>
                                  </p:childTnLst>
                                </p:cTn>
                              </p:par>
                            </p:childTnLst>
                          </p:cTn>
                        </p:par>
                        <p:par>
                          <p:cTn id="93" fill="hold">
                            <p:stCondLst>
                              <p:cond delay="9350"/>
                            </p:stCondLst>
                            <p:childTnLst>
                              <p:par>
                                <p:cTn id="94" presetID="26" presetClass="emph" presetSubtype="0" fill="hold" grpId="1" nodeType="afterEffect">
                                  <p:stCondLst>
                                    <p:cond delay="0"/>
                                  </p:stCondLst>
                                  <p:childTnLst>
                                    <p:animEffect transition="out" filter="fade">
                                      <p:cBhvr>
                                        <p:cTn id="95" dur="500" tmFilter="0, 0; .2, .5; .8, .5; 1, 0"/>
                                        <p:tgtEl>
                                          <p:spTgt spid="16"/>
                                        </p:tgtEl>
                                      </p:cBhvr>
                                    </p:animEffect>
                                    <p:animScale>
                                      <p:cBhvr>
                                        <p:cTn id="96" dur="250" autoRev="1" fill="hold"/>
                                        <p:tgtEl>
                                          <p:spTgt spid="16"/>
                                        </p:tgtEl>
                                      </p:cBhvr>
                                      <p:by x="105000" y="105000"/>
                                    </p:animScale>
                                  </p:childTnLst>
                                </p:cTn>
                              </p:par>
                            </p:childTnLst>
                          </p:cTn>
                        </p:par>
                        <p:par>
                          <p:cTn id="97" fill="hold">
                            <p:stCondLst>
                              <p:cond delay="9850"/>
                            </p:stCondLst>
                            <p:childTnLst>
                              <p:par>
                                <p:cTn id="98" presetID="22" presetClass="entr" presetSubtype="8"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left)">
                                      <p:cBhvr>
                                        <p:cTn id="100" dur="500"/>
                                        <p:tgtEl>
                                          <p:spTgt spid="17"/>
                                        </p:tgtEl>
                                      </p:cBhvr>
                                    </p:animEffect>
                                  </p:childTnLst>
                                </p:cTn>
                              </p:par>
                              <p:par>
                                <p:cTn id="101" presetID="22" presetClass="entr" presetSubtype="8" fill="hold"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childTnLst>
                          </p:cTn>
                        </p:par>
                        <p:par>
                          <p:cTn id="104" fill="hold">
                            <p:stCondLst>
                              <p:cond delay="10350"/>
                            </p:stCondLst>
                            <p:childTnLst>
                              <p:par>
                                <p:cTn id="105" presetID="53" presetClass="entr" presetSubtype="16" fill="hold" nodeType="after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childTnLst>
                          </p:cTn>
                        </p:par>
                        <p:par>
                          <p:cTn id="110" fill="hold">
                            <p:stCondLst>
                              <p:cond delay="10850"/>
                            </p:stCondLst>
                            <p:childTnLst>
                              <p:par>
                                <p:cTn id="111" presetID="16" presetClass="entr" presetSubtype="37" fill="hold" grpId="0" nodeType="afterEffect">
                                  <p:stCondLst>
                                    <p:cond delay="0"/>
                                  </p:stCondLst>
                                  <p:childTnLst>
                                    <p:set>
                                      <p:cBhvr>
                                        <p:cTn id="112" dur="1" fill="hold">
                                          <p:stCondLst>
                                            <p:cond delay="0"/>
                                          </p:stCondLst>
                                        </p:cTn>
                                        <p:tgtEl>
                                          <p:spTgt spid="20"/>
                                        </p:tgtEl>
                                        <p:attrNameLst>
                                          <p:attrName>style.visibility</p:attrName>
                                        </p:attrNameLst>
                                      </p:cBhvr>
                                      <p:to>
                                        <p:strVal val="visible"/>
                                      </p:to>
                                    </p:set>
                                    <p:animEffect transition="in" filter="barn(outVertical)">
                                      <p:cBhvr>
                                        <p:cTn id="113" dur="500"/>
                                        <p:tgtEl>
                                          <p:spTgt spid="20"/>
                                        </p:tgtEl>
                                      </p:cBhvr>
                                    </p:animEffect>
                                  </p:childTnLst>
                                </p:cTn>
                              </p:par>
                            </p:childTnLst>
                          </p:cTn>
                        </p:par>
                        <p:par>
                          <p:cTn id="114" fill="hold">
                            <p:stCondLst>
                              <p:cond delay="11350"/>
                            </p:stCondLst>
                            <p:childTnLst>
                              <p:par>
                                <p:cTn id="115" presetID="26" presetClass="emph" presetSubtype="0" fill="hold" grpId="1" nodeType="afterEffect">
                                  <p:stCondLst>
                                    <p:cond delay="0"/>
                                  </p:stCondLst>
                                  <p:childTnLst>
                                    <p:animEffect transition="out" filter="fade">
                                      <p:cBhvr>
                                        <p:cTn id="116" dur="500" tmFilter="0, 0; .2, .5; .8, .5; 1, 0"/>
                                        <p:tgtEl>
                                          <p:spTgt spid="20"/>
                                        </p:tgtEl>
                                      </p:cBhvr>
                                    </p:animEffect>
                                    <p:animScale>
                                      <p:cBhvr>
                                        <p:cTn id="117" dur="250" autoRev="1" fill="hold"/>
                                        <p:tgtEl>
                                          <p:spTgt spid="20"/>
                                        </p:tgtEl>
                                      </p:cBhvr>
                                      <p:by x="105000" y="105000"/>
                                    </p:animScale>
                                  </p:childTnLst>
                                </p:cTn>
                              </p:par>
                            </p:childTnLst>
                          </p:cTn>
                        </p:par>
                        <p:par>
                          <p:cTn id="118" fill="hold">
                            <p:stCondLst>
                              <p:cond delay="11850"/>
                            </p:stCondLst>
                            <p:childTnLst>
                              <p:par>
                                <p:cTn id="119" presetID="22" presetClass="entr" presetSubtype="8" fill="hold" grpId="0" nodeType="afterEffect">
                                  <p:stCondLst>
                                    <p:cond delay="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8" grpId="0" animBg="1"/>
      <p:bldP spid="8" grpId="1" animBg="1"/>
      <p:bldP spid="9" grpId="0"/>
      <p:bldP spid="12" grpId="0" animBg="1"/>
      <p:bldP spid="12" grpId="1" animBg="1"/>
      <p:bldP spid="13" grpId="0"/>
      <p:bldP spid="16" grpId="0" animBg="1"/>
      <p:bldP spid="16" grpId="1" animBg="1"/>
      <p:bldP spid="17" grpId="0"/>
      <p:bldP spid="20" grpId="0" animBg="1"/>
      <p:bldP spid="20" grpId="1" animBg="1"/>
      <p:bldP spid="21" grpId="0"/>
      <p:bldP spid="22" grpId="0" animBg="1"/>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05</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a:t>
              </a:r>
              <a:r>
                <a:rPr lang="en-US" altLang="zh-CN" sz="1400" dirty="0" err="1">
                  <a:solidFill>
                    <a:schemeClr val="tx2"/>
                  </a:solidFill>
                  <a:latin typeface="微软雅黑" panose="020B0503020204020204" pitchFamily="34" charset="-122"/>
                  <a:ea typeface="微软雅黑" panose="020B0503020204020204" pitchFamily="34" charset="-122"/>
                  <a:sym typeface="Arial" panose="020B0604020202020204" pitchFamily="34" charset="0"/>
                </a:rPr>
                <a:t>themanualtemplate</a:t>
              </a:r>
              <a:r>
                <a:rPr lang="en-US" altLang="zh-CN"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 according to your need to draw the text box size</a:t>
              </a:r>
            </a:p>
          </p:txBody>
        </p:sp>
      </p:grpSp>
    </p:spTree>
    <p:extLst>
      <p:ext uri="{BB962C8B-B14F-4D97-AF65-F5344CB8AC3E}">
        <p14:creationId xmlns:p14="http://schemas.microsoft.com/office/powerpoint/2010/main" val="39207257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01318" y="1651775"/>
            <a:ext cx="2856084" cy="4310847"/>
            <a:chOff x="224856" y="1238483"/>
            <a:chExt cx="2142621" cy="3233977"/>
          </a:xfrm>
        </p:grpSpPr>
        <p:cxnSp>
          <p:nvCxnSpPr>
            <p:cNvPr id="2" name="直接连接符 1"/>
            <p:cNvCxnSpPr/>
            <p:nvPr/>
          </p:nvCxnSpPr>
          <p:spPr>
            <a:xfrm>
              <a:off x="474555" y="2294853"/>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74555" y="3423772"/>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4856" y="1238483"/>
              <a:ext cx="2132620" cy="974643"/>
              <a:chOff x="8636122" y="1965859"/>
              <a:chExt cx="2682646" cy="1223318"/>
            </a:xfrm>
          </p:grpSpPr>
          <p:sp>
            <p:nvSpPr>
              <p:cNvPr id="5" name="文本框 11"/>
              <p:cNvSpPr txBox="1"/>
              <p:nvPr/>
            </p:nvSpPr>
            <p:spPr>
              <a:xfrm>
                <a:off x="8636122" y="1965859"/>
                <a:ext cx="1646164" cy="344504"/>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915236"/>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75316" y="2355726"/>
              <a:ext cx="1974445" cy="947081"/>
              <a:chOff x="8835092" y="2114253"/>
              <a:chExt cx="2483676" cy="1188713"/>
            </a:xfrm>
          </p:grpSpPr>
          <p:sp>
            <p:nvSpPr>
              <p:cNvPr id="8" name="文本框 14"/>
              <p:cNvSpPr txBox="1"/>
              <p:nvPr/>
            </p:nvSpPr>
            <p:spPr>
              <a:xfrm>
                <a:off x="8835092" y="2114253"/>
                <a:ext cx="1248229" cy="344500"/>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9"/>
                <a:ext cx="2445932" cy="915227"/>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92955" y="3489963"/>
              <a:ext cx="1974522" cy="982497"/>
              <a:chOff x="8847576" y="2069829"/>
              <a:chExt cx="2483773" cy="1233174"/>
            </a:xfrm>
          </p:grpSpPr>
          <p:sp>
            <p:nvSpPr>
              <p:cNvPr id="11" name="文本框 17"/>
              <p:cNvSpPr txBox="1"/>
              <p:nvPr/>
            </p:nvSpPr>
            <p:spPr>
              <a:xfrm>
                <a:off x="8847576" y="2069829"/>
                <a:ext cx="1248229" cy="344503"/>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68"/>
                <a:ext cx="2445933" cy="915235"/>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465044" y="1868365"/>
            <a:ext cx="2470882" cy="3900623"/>
            <a:chOff x="2598269" y="1400968"/>
            <a:chExt cx="1853644" cy="2926229"/>
          </a:xfrm>
        </p:grpSpPr>
        <p:grpSp>
          <p:nvGrpSpPr>
            <p:cNvPr id="13" name="组合 12"/>
            <p:cNvGrpSpPr/>
            <p:nvPr/>
          </p:nvGrpSpPr>
          <p:grpSpPr>
            <a:xfrm>
              <a:off x="2598269" y="2930863"/>
              <a:ext cx="1853644" cy="1396334"/>
              <a:chOff x="3474720" y="4038600"/>
              <a:chExt cx="2331720" cy="1752600"/>
            </a:xfrm>
          </p:grpSpPr>
          <p:sp>
            <p:nvSpPr>
              <p:cNvPr id="14" name="文本框 19"/>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598269" y="1400968"/>
              <a:ext cx="1853644" cy="1529897"/>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8" name="组合 47"/>
          <p:cNvGrpSpPr/>
          <p:nvPr/>
        </p:nvGrpSpPr>
        <p:grpSpPr>
          <a:xfrm>
            <a:off x="9137578" y="1868365"/>
            <a:ext cx="2478956" cy="3900623"/>
            <a:chOff x="6853777" y="1400968"/>
            <a:chExt cx="1859701" cy="2926229"/>
          </a:xfrm>
        </p:grpSpPr>
        <p:grpSp>
          <p:nvGrpSpPr>
            <p:cNvPr id="27" name="组合 26"/>
            <p:cNvGrpSpPr/>
            <p:nvPr/>
          </p:nvGrpSpPr>
          <p:grpSpPr>
            <a:xfrm>
              <a:off x="6853777" y="2930863"/>
              <a:ext cx="1853644" cy="1396334"/>
              <a:chOff x="3474720" y="4038600"/>
              <a:chExt cx="2331720" cy="1752600"/>
            </a:xfrm>
          </p:grpSpPr>
          <p:sp>
            <p:nvSpPr>
              <p:cNvPr id="28" name="文本框 37"/>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9834" y="1400968"/>
              <a:ext cx="1853644" cy="1529897"/>
              <a:chOff x="9025890" y="1908810"/>
              <a:chExt cx="2331720" cy="1920240"/>
            </a:xfrm>
          </p:grpSpPr>
          <p:sp>
            <p:nvSpPr>
              <p:cNvPr id="42" name="矩形 41"/>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9"/>
              <p:cNvSpPr txBox="1"/>
              <p:nvPr/>
            </p:nvSpPr>
            <p:spPr>
              <a:xfrm>
                <a:off x="9567636" y="3381327"/>
                <a:ext cx="1248229" cy="35730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7" name="组合 46"/>
          <p:cNvGrpSpPr/>
          <p:nvPr/>
        </p:nvGrpSpPr>
        <p:grpSpPr>
          <a:xfrm>
            <a:off x="6291219" y="1868365"/>
            <a:ext cx="2487031" cy="3900623"/>
            <a:chOff x="4718451" y="1400968"/>
            <a:chExt cx="1865759" cy="2926229"/>
          </a:xfrm>
        </p:grpSpPr>
        <p:grpSp>
          <p:nvGrpSpPr>
            <p:cNvPr id="20" name="组合 19"/>
            <p:cNvGrpSpPr/>
            <p:nvPr/>
          </p:nvGrpSpPr>
          <p:grpSpPr>
            <a:xfrm>
              <a:off x="4718451" y="2930863"/>
              <a:ext cx="1853644" cy="1396334"/>
              <a:chOff x="3474720" y="4038600"/>
              <a:chExt cx="2331720" cy="1752600"/>
            </a:xfrm>
          </p:grpSpPr>
          <p:sp>
            <p:nvSpPr>
              <p:cNvPr id="21" name="文本框 30"/>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730566" y="1400968"/>
              <a:ext cx="185364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微软雅黑" panose="020B0503020204020204" pitchFamily="34" charset="-122"/>
                  <a:ea typeface="微软雅黑" panose="020B0503020204020204" pitchFamily="34" charset="-122"/>
                </a:endParaRPr>
              </a:p>
            </p:txBody>
          </p:sp>
          <p:sp>
            <p:nvSpPr>
              <p:cNvPr id="40" name="文本框 48"/>
              <p:cNvSpPr txBox="1"/>
              <p:nvPr/>
            </p:nvSpPr>
            <p:spPr>
              <a:xfrm>
                <a:off x="6793956" y="3381327"/>
                <a:ext cx="1248229" cy="35730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865" dirty="0">
                    <a:solidFill>
                      <a:schemeClr val="bg1"/>
                    </a:solidFill>
                    <a:latin typeface="微软雅黑" panose="020B0503020204020204" pitchFamily="34" charset="-122"/>
                    <a:ea typeface="微软雅黑" panose="020B0503020204020204" pitchFamily="34" charset="-122"/>
                  </a:rPr>
                  <a:t>添加标题</a:t>
                </a:r>
              </a:p>
            </p:txBody>
          </p:sp>
        </p:grpSp>
        <p:sp>
          <p:nvSpPr>
            <p:cNvPr id="45"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chemeClr val="bg1"/>
            </a:solidFill>
            <a:ln>
              <a:noFill/>
            </a:ln>
          </p:spPr>
          <p:txBody>
            <a:bodyPr vert="horz" wrap="square" lIns="121888" tIns="60944" rIns="121888" bIns="60944" numCol="1" anchor="t" anchorCtr="0" compatLnSpc="1"/>
            <a:lstStyle/>
            <a:p>
              <a:endParaRPr lang="zh-CN" altLang="en-US" sz="3200"/>
            </a:p>
          </p:txBody>
        </p:sp>
      </p:grpSp>
    </p:spTree>
    <p:extLst>
      <p:ext uri="{BB962C8B-B14F-4D97-AF65-F5344CB8AC3E}">
        <p14:creationId xmlns:p14="http://schemas.microsoft.com/office/powerpoint/2010/main" val="213928139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barn(inVertical)">
                                      <p:cBhvr>
                                        <p:cTn id="15" dur="500"/>
                                        <p:tgtEl>
                                          <p:spTgt spid="4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a:xfrm>
            <a:off x="759841" y="1429291"/>
            <a:ext cx="10229795" cy="4335176"/>
            <a:chOff x="1955801" y="1920876"/>
            <a:chExt cx="7716837" cy="3144974"/>
          </a:xfrm>
        </p:grpSpPr>
        <p:sp>
          <p:nvSpPr>
            <p:cNvPr id="4" name="MH_Other_1"/>
            <p:cNvSpPr/>
            <p:nvPr>
              <p:custDataLst>
                <p:tags r:id="rId1"/>
              </p:custDataLst>
            </p:nvPr>
          </p:nvSpPr>
          <p:spPr>
            <a:xfrm rot="972597">
              <a:off x="4272197" y="2938232"/>
              <a:ext cx="1182688" cy="1812767"/>
            </a:xfrm>
            <a:prstGeom prst="roundRect">
              <a:avLst/>
            </a:prstGeom>
            <a:solidFill>
              <a:schemeClr val="accent2"/>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02</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5" name="MH_SubTitle_2"/>
            <p:cNvSpPr/>
            <p:nvPr>
              <p:custDataLst>
                <p:tags r:id="rId2"/>
              </p:custDataLst>
            </p:nvPr>
          </p:nvSpPr>
          <p:spPr>
            <a:xfrm rot="972597">
              <a:off x="4266674" y="3626188"/>
              <a:ext cx="1022350" cy="960172"/>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6" name="MH_Other_2"/>
            <p:cNvSpPr/>
            <p:nvPr>
              <p:custDataLst>
                <p:tags r:id="rId3"/>
              </p:custDataLst>
            </p:nvPr>
          </p:nvSpPr>
          <p:spPr>
            <a:xfrm rot="19692632">
              <a:off x="1955801" y="2413001"/>
              <a:ext cx="1933575" cy="1101725"/>
            </a:xfrm>
            <a:prstGeom prst="arc">
              <a:avLst>
                <a:gd name="adj1" fmla="val 16413187"/>
                <a:gd name="adj2" fmla="val 0"/>
              </a:avLst>
            </a:pr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sp>
          <p:nvSpPr>
            <p:cNvPr id="7" name="MH_Other_3"/>
            <p:cNvSpPr/>
            <p:nvPr>
              <p:custDataLst>
                <p:tags r:id="rId4"/>
              </p:custDataLst>
            </p:nvPr>
          </p:nvSpPr>
          <p:spPr>
            <a:xfrm rot="1735466">
              <a:off x="3145515" y="2408700"/>
              <a:ext cx="1182687" cy="1872634"/>
            </a:xfrm>
            <a:prstGeom prst="roundRect">
              <a:avLst/>
            </a:prstGeom>
            <a:solidFill>
              <a:schemeClr val="accent1"/>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01</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8" name="MH_SubTitle_1"/>
            <p:cNvSpPr/>
            <p:nvPr>
              <p:custDataLst>
                <p:tags r:id="rId5"/>
              </p:custDataLst>
            </p:nvPr>
          </p:nvSpPr>
          <p:spPr>
            <a:xfrm rot="1735466">
              <a:off x="3086063" y="3076036"/>
              <a:ext cx="1022350" cy="1064799"/>
            </a:xfrm>
            <a:prstGeom prst="roundRect">
              <a:avLst/>
            </a:prstGeom>
            <a:solidFill>
              <a:srgbClr val="FFFFFF"/>
            </a:solidFill>
            <a:ln w="25400" cap="flat" cmpd="sng" algn="ctr">
              <a:noFill/>
              <a:prstDash val="solid"/>
            </a:ln>
            <a:effectLst/>
          </p:spPr>
          <p:txBody>
            <a:bodyPr lIns="62384" tIns="143963" rIns="62384" bIns="62384">
              <a:no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9" name="MH_Other_4"/>
            <p:cNvSpPr/>
            <p:nvPr>
              <p:custDataLst>
                <p:tags r:id="rId6"/>
              </p:custDataLst>
            </p:nvPr>
          </p:nvSpPr>
          <p:spPr>
            <a:xfrm rot="21573501">
              <a:off x="3679825" y="2376488"/>
              <a:ext cx="139700" cy="139700"/>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10" name="MH_Other_5"/>
            <p:cNvSpPr/>
            <p:nvPr>
              <p:custDataLst>
                <p:tags r:id="rId7"/>
              </p:custDataLst>
            </p:nvPr>
          </p:nvSpPr>
          <p:spPr>
            <a:xfrm rot="21573501">
              <a:off x="2681289" y="1920876"/>
              <a:ext cx="1062037" cy="550863"/>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sp>
          <p:nvSpPr>
            <p:cNvPr id="11" name="MH_Other_6"/>
            <p:cNvSpPr/>
            <p:nvPr>
              <p:custDataLst>
                <p:tags r:id="rId8"/>
              </p:custDataLst>
            </p:nvPr>
          </p:nvSpPr>
          <p:spPr>
            <a:xfrm rot="310424">
              <a:off x="5487558" y="3174614"/>
              <a:ext cx="1182688" cy="1850970"/>
            </a:xfrm>
            <a:prstGeom prst="roundRect">
              <a:avLst/>
            </a:prstGeom>
            <a:solidFill>
              <a:schemeClr val="accent3"/>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03</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2" name="MH_SubTitle_3"/>
            <p:cNvSpPr/>
            <p:nvPr>
              <p:custDataLst>
                <p:tags r:id="rId9"/>
              </p:custDataLst>
            </p:nvPr>
          </p:nvSpPr>
          <p:spPr>
            <a:xfrm rot="310424">
              <a:off x="5532746" y="3874733"/>
              <a:ext cx="1022350" cy="1009090"/>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3" name="MH_Other_7"/>
            <p:cNvSpPr/>
            <p:nvPr>
              <p:custDataLst>
                <p:tags r:id="rId10"/>
              </p:custDataLst>
            </p:nvPr>
          </p:nvSpPr>
          <p:spPr>
            <a:xfrm rot="20865428">
              <a:off x="6790382" y="3113875"/>
              <a:ext cx="1182688" cy="1951975"/>
            </a:xfrm>
            <a:prstGeom prst="roundRect">
              <a:avLst/>
            </a:prstGeom>
            <a:solidFill>
              <a:schemeClr val="accent4"/>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04</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4" name="MH_SubTitle_4"/>
            <p:cNvSpPr/>
            <p:nvPr>
              <p:custDataLst>
                <p:tags r:id="rId11"/>
              </p:custDataLst>
            </p:nvPr>
          </p:nvSpPr>
          <p:spPr>
            <a:xfrm rot="20865428">
              <a:off x="6920602" y="3810954"/>
              <a:ext cx="1023937" cy="1113500"/>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5" name="MH_Other_9"/>
            <p:cNvSpPr/>
            <p:nvPr>
              <p:custDataLst>
                <p:tags r:id="rId12"/>
              </p:custDataLst>
            </p:nvPr>
          </p:nvSpPr>
          <p:spPr>
            <a:xfrm rot="19960410">
              <a:off x="7882321" y="2515517"/>
              <a:ext cx="1182688" cy="1826104"/>
            </a:xfrm>
            <a:prstGeom prst="roundRect">
              <a:avLst/>
            </a:prstGeom>
            <a:solidFill>
              <a:schemeClr val="accent5"/>
            </a:solidFill>
            <a:ln w="25400" cap="flat" cmpd="sng" algn="ctr">
              <a:noFill/>
              <a:prstDash val="solid"/>
            </a:ln>
            <a:effectLst/>
          </p:spPr>
          <p:txBody>
            <a:bodyPr lIns="0" tIns="239938" rIns="0" bIns="0"/>
            <a:lstStyle/>
            <a:p>
              <a:pPr algn="ctr">
                <a:spcAft>
                  <a:spcPts val="1200"/>
                </a:spcAft>
                <a:defRPr/>
              </a:pPr>
              <a:r>
                <a:rPr lang="en-US" altLang="zh-CN" sz="3200" kern="0" dirty="0">
                  <a:solidFill>
                    <a:srgbClr val="FFFFFF"/>
                  </a:solidFill>
                  <a:latin typeface="Raavi" panose="020B0502040204020203" pitchFamily="34" charset="0"/>
                  <a:ea typeface="微软雅黑" panose="020B0503020204020204" pitchFamily="34" charset="-122"/>
                  <a:cs typeface="Raavi" panose="020B0502040204020203" pitchFamily="34" charset="0"/>
                </a:rPr>
                <a:t>05</a:t>
              </a:r>
              <a:endParaRPr lang="zh-CN" altLang="en-US" sz="3200" kern="0" dirty="0">
                <a:solidFill>
                  <a:srgbClr val="FFFFFF"/>
                </a:solidFill>
                <a:latin typeface="Raavi" panose="020B0502040204020203" pitchFamily="34" charset="0"/>
                <a:ea typeface="微软雅黑" panose="020B0503020204020204" pitchFamily="34" charset="-122"/>
                <a:cs typeface="Raavi" panose="020B0502040204020203" pitchFamily="34" charset="0"/>
              </a:endParaRPr>
            </a:p>
          </p:txBody>
        </p:sp>
        <p:sp>
          <p:nvSpPr>
            <p:cNvPr id="16" name="MH_SubTitle_5"/>
            <p:cNvSpPr/>
            <p:nvPr>
              <p:custDataLst>
                <p:tags r:id="rId13"/>
              </p:custDataLst>
            </p:nvPr>
          </p:nvSpPr>
          <p:spPr>
            <a:xfrm rot="19960410">
              <a:off x="8098104" y="3182682"/>
              <a:ext cx="1023937" cy="994757"/>
            </a:xfrm>
            <a:prstGeom prst="roundRect">
              <a:avLst/>
            </a:prstGeom>
            <a:solidFill>
              <a:srgbClr val="FFFFFF"/>
            </a:solidFill>
            <a:ln w="25400" cap="flat" cmpd="sng" algn="ctr">
              <a:noFill/>
              <a:prstDash val="solid"/>
            </a:ln>
            <a:effectLst/>
          </p:spPr>
          <p:txBody>
            <a:bodyPr lIns="62384" tIns="143963" rIns="62384" bIns="62384">
              <a:normAutofit/>
            </a:bodyPr>
            <a:lstStyle/>
            <a:p>
              <a:pPr>
                <a:defRPr/>
              </a:pPr>
              <a:endPar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865" dirty="0">
                  <a:latin typeface="微软雅黑" panose="020B0503020204020204" pitchFamily="34" charset="-122"/>
                  <a:ea typeface="微软雅黑" panose="020B0503020204020204" pitchFamily="34" charset="-122"/>
                </a:rPr>
                <a:t>点击添加标题</a:t>
              </a:r>
              <a:endParaRPr lang="en-US" altLang="zh-CN" sz="1865" dirty="0">
                <a:latin typeface="微软雅黑" panose="020B0503020204020204" pitchFamily="34" charset="-122"/>
                <a:ea typeface="微软雅黑" panose="020B0503020204020204" pitchFamily="34" charset="-122"/>
              </a:endParaRPr>
            </a:p>
          </p:txBody>
        </p:sp>
        <p:sp>
          <p:nvSpPr>
            <p:cNvPr id="17" name="MH_Other_10"/>
            <p:cNvSpPr/>
            <p:nvPr>
              <p:custDataLst>
                <p:tags r:id="rId14"/>
              </p:custDataLst>
            </p:nvPr>
          </p:nvSpPr>
          <p:spPr>
            <a:xfrm rot="524387">
              <a:off x="8428038" y="2482851"/>
              <a:ext cx="139700" cy="138113"/>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18" name="MH_Other_11"/>
            <p:cNvSpPr/>
            <p:nvPr>
              <p:custDataLst>
                <p:tags r:id="rId15"/>
              </p:custDataLst>
            </p:nvPr>
          </p:nvSpPr>
          <p:spPr>
            <a:xfrm rot="524387" flipH="1">
              <a:off x="8548688" y="2103439"/>
              <a:ext cx="1123950" cy="561975"/>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1" fmla="*/ 1480415 w 2878709"/>
                <a:gd name="connsiteY0-2" fmla="*/ 269 h 1323091"/>
                <a:gd name="connsiteX1-3" fmla="*/ 2878709 w 2878709"/>
                <a:gd name="connsiteY1-4" fmla="*/ 661546 h 1323091"/>
                <a:gd name="connsiteX0-5" fmla="*/ 41060 w 1439354"/>
                <a:gd name="connsiteY0-6" fmla="*/ 0 h 661277"/>
                <a:gd name="connsiteX1-7" fmla="*/ 1439354 w 1439354"/>
                <a:gd name="connsiteY1-8" fmla="*/ 661277 h 661277"/>
                <a:gd name="connsiteX2-9" fmla="*/ 0 w 1439354"/>
                <a:gd name="connsiteY2-10" fmla="*/ 661277 h 661277"/>
                <a:gd name="connsiteX3-11" fmla="*/ 41060 w 1439354"/>
                <a:gd name="connsiteY3-12" fmla="*/ 0 h 661277"/>
                <a:gd name="connsiteX0-13" fmla="*/ 41060 w 1439354"/>
                <a:gd name="connsiteY0-14" fmla="*/ 526473 h 661277"/>
                <a:gd name="connsiteX1-15" fmla="*/ 1439354 w 1439354"/>
                <a:gd name="connsiteY1-16" fmla="*/ 661277 h 661277"/>
                <a:gd name="connsiteX0-17" fmla="*/ 41060 w 1442020"/>
                <a:gd name="connsiteY0-18" fmla="*/ 0 h 661277"/>
                <a:gd name="connsiteX1-19" fmla="*/ 1439354 w 1442020"/>
                <a:gd name="connsiteY1-20" fmla="*/ 661277 h 661277"/>
                <a:gd name="connsiteX2-21" fmla="*/ 0 w 1442020"/>
                <a:gd name="connsiteY2-22" fmla="*/ 661277 h 661277"/>
                <a:gd name="connsiteX3-23" fmla="*/ 41060 w 1442020"/>
                <a:gd name="connsiteY3-24" fmla="*/ 0 h 661277"/>
                <a:gd name="connsiteX0-25" fmla="*/ 41060 w 1442020"/>
                <a:gd name="connsiteY0-26" fmla="*/ 526473 h 661277"/>
                <a:gd name="connsiteX1-27" fmla="*/ 1439354 w 1442020"/>
                <a:gd name="connsiteY1-28" fmla="*/ 661277 h 661277"/>
              </a:gdLst>
              <a:ahLst/>
              <a:cxnLst>
                <a:cxn ang="0">
                  <a:pos x="connsiteX0-1" y="connsiteY0-2"/>
                </a:cxn>
                <a:cxn ang="0">
                  <a:pos x="connsiteX1-3" y="connsiteY1-4"/>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tx1">
                  <a:lumMod val="65000"/>
                  <a:lumOff val="35000"/>
                </a:schemeClr>
              </a:solidFill>
              <a:prstDash val="solid"/>
            </a:ln>
            <a:effectLst/>
          </p:spPr>
          <p:txBody>
            <a:bodyPr anchor="ctr"/>
            <a:lstStyle/>
            <a:p>
              <a:pPr algn="ctr">
                <a:defRPr/>
              </a:pPr>
              <a:endParaRPr lang="en-US" sz="665" kern="0" dirty="0">
                <a:solidFill>
                  <a:sysClr val="windowText" lastClr="000000"/>
                </a:solidFill>
              </a:endParaRPr>
            </a:p>
          </p:txBody>
        </p:sp>
      </p:grpSp>
    </p:spTree>
    <p:extLst>
      <p:ext uri="{BB962C8B-B14F-4D97-AF65-F5344CB8AC3E}">
        <p14:creationId xmlns:p14="http://schemas.microsoft.com/office/powerpoint/2010/main" val="289415190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1606680" y="1812017"/>
            <a:ext cx="2721415" cy="2443862"/>
            <a:chOff x="1204130" y="1358696"/>
            <a:chExt cx="2041593" cy="1833374"/>
          </a:xfrm>
        </p:grpSpPr>
        <p:sp>
          <p:nvSpPr>
            <p:cNvPr id="9" name="Freeform 46"/>
            <p:cNvSpPr/>
            <p:nvPr/>
          </p:nvSpPr>
          <p:spPr bwMode="auto">
            <a:xfrm>
              <a:off x="1204130" y="135869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10" name="Freeform 47"/>
            <p:cNvSpPr>
              <a:spLocks noEditPoints="1"/>
            </p:cNvSpPr>
            <p:nvPr/>
          </p:nvSpPr>
          <p:spPr bwMode="auto">
            <a:xfrm>
              <a:off x="1204130" y="135869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1"/>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4" name="Freeform 51"/>
            <p:cNvSpPr/>
            <p:nvPr/>
          </p:nvSpPr>
          <p:spPr bwMode="auto">
            <a:xfrm>
              <a:off x="1695208" y="177029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5" name="文本框 34"/>
            <p:cNvSpPr txBox="1"/>
            <p:nvPr/>
          </p:nvSpPr>
          <p:spPr>
            <a:xfrm>
              <a:off x="1630261" y="2338168"/>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38" name="Group 37"/>
          <p:cNvGrpSpPr/>
          <p:nvPr/>
        </p:nvGrpSpPr>
        <p:grpSpPr>
          <a:xfrm>
            <a:off x="3649754" y="1812017"/>
            <a:ext cx="2719113" cy="2443862"/>
            <a:chOff x="2736837" y="1358696"/>
            <a:chExt cx="2039866" cy="1833374"/>
          </a:xfrm>
        </p:grpSpPr>
        <p:sp>
          <p:nvSpPr>
            <p:cNvPr id="7" name="Freeform 44"/>
            <p:cNvSpPr/>
            <p:nvPr/>
          </p:nvSpPr>
          <p:spPr bwMode="auto">
            <a:xfrm>
              <a:off x="2736837" y="135869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8" name="Freeform 45"/>
            <p:cNvSpPr>
              <a:spLocks noEditPoints="1"/>
            </p:cNvSpPr>
            <p:nvPr/>
          </p:nvSpPr>
          <p:spPr bwMode="auto">
            <a:xfrm>
              <a:off x="2736837" y="135869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accent2"/>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1" name="Freeform 48"/>
            <p:cNvSpPr>
              <a:spLocks noEditPoints="1"/>
            </p:cNvSpPr>
            <p:nvPr/>
          </p:nvSpPr>
          <p:spPr bwMode="auto">
            <a:xfrm>
              <a:off x="3458119" y="174169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9" name="文本框 34"/>
            <p:cNvSpPr txBox="1"/>
            <p:nvPr/>
          </p:nvSpPr>
          <p:spPr>
            <a:xfrm>
              <a:off x="3207623" y="2347693"/>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37" name="Group 36"/>
          <p:cNvGrpSpPr/>
          <p:nvPr/>
        </p:nvGrpSpPr>
        <p:grpSpPr>
          <a:xfrm>
            <a:off x="5691683" y="1812017"/>
            <a:ext cx="2721415" cy="2443862"/>
            <a:chOff x="4268680" y="1358696"/>
            <a:chExt cx="2041593" cy="1833374"/>
          </a:xfrm>
        </p:grpSpPr>
        <p:sp>
          <p:nvSpPr>
            <p:cNvPr id="5" name="Freeform 42"/>
            <p:cNvSpPr/>
            <p:nvPr/>
          </p:nvSpPr>
          <p:spPr bwMode="auto">
            <a:xfrm>
              <a:off x="4268680" y="1358696"/>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6" name="Freeform 43"/>
            <p:cNvSpPr>
              <a:spLocks noEditPoints="1"/>
            </p:cNvSpPr>
            <p:nvPr/>
          </p:nvSpPr>
          <p:spPr bwMode="auto">
            <a:xfrm>
              <a:off x="4268680" y="135869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3"/>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2" name="Freeform 49"/>
            <p:cNvSpPr>
              <a:spLocks noEditPoints="1"/>
            </p:cNvSpPr>
            <p:nvPr/>
          </p:nvSpPr>
          <p:spPr bwMode="auto">
            <a:xfrm>
              <a:off x="4992005" y="176682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20" name="文本框 34"/>
            <p:cNvSpPr txBox="1"/>
            <p:nvPr/>
          </p:nvSpPr>
          <p:spPr>
            <a:xfrm>
              <a:off x="4732911" y="2366743"/>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36" name="Group 35"/>
          <p:cNvGrpSpPr/>
          <p:nvPr/>
        </p:nvGrpSpPr>
        <p:grpSpPr>
          <a:xfrm>
            <a:off x="7732457" y="1812017"/>
            <a:ext cx="2721415" cy="2443862"/>
            <a:chOff x="5799659" y="1358696"/>
            <a:chExt cx="2041593" cy="1833374"/>
          </a:xfrm>
        </p:grpSpPr>
        <p:sp>
          <p:nvSpPr>
            <p:cNvPr id="3" name="Freeform 40"/>
            <p:cNvSpPr/>
            <p:nvPr/>
          </p:nvSpPr>
          <p:spPr bwMode="auto">
            <a:xfrm>
              <a:off x="5799659" y="135869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4" name="Freeform 41"/>
            <p:cNvSpPr>
              <a:spLocks noEditPoints="1"/>
            </p:cNvSpPr>
            <p:nvPr/>
          </p:nvSpPr>
          <p:spPr bwMode="auto">
            <a:xfrm>
              <a:off x="5799659" y="135869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4"/>
            </a:solidFill>
            <a:ln>
              <a:noFill/>
            </a:ln>
            <a:effectLst>
              <a:outerShdw blurRad="50800" dist="38100" algn="l" rotWithShape="0">
                <a:prstClr val="black">
                  <a:alpha val="40000"/>
                </a:prstClr>
              </a:outerShdw>
            </a:effec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13" name="Freeform 50"/>
            <p:cNvSpPr/>
            <p:nvPr/>
          </p:nvSpPr>
          <p:spPr bwMode="auto">
            <a:xfrm>
              <a:off x="6548657" y="176154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solidFill>
                  <a:schemeClr val="tx1">
                    <a:lumMod val="50000"/>
                    <a:lumOff val="50000"/>
                  </a:schemeClr>
                </a:solidFill>
              </a:endParaRPr>
            </a:p>
          </p:txBody>
        </p:sp>
        <p:sp>
          <p:nvSpPr>
            <p:cNvPr id="21" name="文本框 34"/>
            <p:cNvSpPr txBox="1"/>
            <p:nvPr/>
          </p:nvSpPr>
          <p:spPr>
            <a:xfrm>
              <a:off x="6310273" y="2376268"/>
              <a:ext cx="961054" cy="315487"/>
            </a:xfrm>
            <a:prstGeom prst="rect">
              <a:avLst/>
            </a:prstGeom>
            <a:noFill/>
          </p:spPr>
          <p:txBody>
            <a:bodyPr wrap="none" lIns="91416" tIns="45708" rIns="91416" bIns="45708"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文字说明</a:t>
              </a:r>
            </a:p>
          </p:txBody>
        </p:sp>
      </p:grpSp>
      <p:grpSp>
        <p:nvGrpSpPr>
          <p:cNvPr id="22" name="组合 3"/>
          <p:cNvGrpSpPr/>
          <p:nvPr/>
        </p:nvGrpSpPr>
        <p:grpSpPr>
          <a:xfrm>
            <a:off x="1356050" y="4549929"/>
            <a:ext cx="2022860" cy="1439491"/>
            <a:chOff x="5054600" y="1342008"/>
            <a:chExt cx="1517540" cy="1079899"/>
          </a:xfrm>
        </p:grpSpPr>
        <p:sp>
          <p:nvSpPr>
            <p:cNvPr id="23" name="TextBox 22"/>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24"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tx1">
                      <a:lumMod val="50000"/>
                      <a:lumOff val="50000"/>
                    </a:schemeClr>
                  </a:solidFill>
                  <a:latin typeface="微软雅黑" panose="020B0503020204020204" pitchFamily="34" charset="-122"/>
                  <a:ea typeface="微软雅黑" panose="020B0503020204020204" pitchFamily="34" charset="-122"/>
                </a:rPr>
                <a:t>，所有</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文字图片都可编辑，数据图表都可以修改颜色大小形状</a:t>
              </a:r>
            </a:p>
          </p:txBody>
        </p:sp>
      </p:grpSp>
      <p:grpSp>
        <p:nvGrpSpPr>
          <p:cNvPr id="25" name="组合 3"/>
          <p:cNvGrpSpPr/>
          <p:nvPr/>
        </p:nvGrpSpPr>
        <p:grpSpPr>
          <a:xfrm>
            <a:off x="3793813" y="4549929"/>
            <a:ext cx="2022860" cy="1439491"/>
            <a:chOff x="5054600" y="1342008"/>
            <a:chExt cx="1517540" cy="1079899"/>
          </a:xfrm>
        </p:grpSpPr>
        <p:sp>
          <p:nvSpPr>
            <p:cNvPr id="26" name="TextBox 25"/>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28"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tx1">
                      <a:lumMod val="50000"/>
                      <a:lumOff val="50000"/>
                    </a:schemeClr>
                  </a:solidFill>
                  <a:latin typeface="微软雅黑" panose="020B0503020204020204" pitchFamily="34" charset="-122"/>
                  <a:ea typeface="微软雅黑" panose="020B0503020204020204" pitchFamily="34" charset="-122"/>
                </a:rPr>
                <a:t>，所有</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文字图片都可编辑，数据图表都可以修改颜色大小形状</a:t>
              </a:r>
            </a:p>
          </p:txBody>
        </p:sp>
      </p:grpSp>
      <p:grpSp>
        <p:nvGrpSpPr>
          <p:cNvPr id="29" name="组合 3"/>
          <p:cNvGrpSpPr/>
          <p:nvPr/>
        </p:nvGrpSpPr>
        <p:grpSpPr>
          <a:xfrm>
            <a:off x="6172181" y="4549929"/>
            <a:ext cx="2022860" cy="1439491"/>
            <a:chOff x="5054600" y="1342008"/>
            <a:chExt cx="1517540" cy="1079899"/>
          </a:xfrm>
        </p:grpSpPr>
        <p:sp>
          <p:nvSpPr>
            <p:cNvPr id="30" name="TextBox 29"/>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31"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tx1">
                      <a:lumMod val="50000"/>
                      <a:lumOff val="50000"/>
                    </a:schemeClr>
                  </a:solidFill>
                  <a:latin typeface="微软雅黑" panose="020B0503020204020204" pitchFamily="34" charset="-122"/>
                  <a:ea typeface="微软雅黑" panose="020B0503020204020204" pitchFamily="34" charset="-122"/>
                </a:rPr>
                <a:t>，所有</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文字图片都可编辑，数据图表都可以修改颜色大小形状</a:t>
              </a:r>
            </a:p>
          </p:txBody>
        </p:sp>
      </p:grpSp>
      <p:grpSp>
        <p:nvGrpSpPr>
          <p:cNvPr id="32" name="组合 3"/>
          <p:cNvGrpSpPr/>
          <p:nvPr/>
        </p:nvGrpSpPr>
        <p:grpSpPr>
          <a:xfrm>
            <a:off x="8641635" y="4549929"/>
            <a:ext cx="2022860" cy="1439491"/>
            <a:chOff x="5054600" y="1342008"/>
            <a:chExt cx="1517540" cy="1079899"/>
          </a:xfrm>
        </p:grpSpPr>
        <p:sp>
          <p:nvSpPr>
            <p:cNvPr id="33" name="TextBox 32"/>
            <p:cNvSpPr txBox="1"/>
            <p:nvPr/>
          </p:nvSpPr>
          <p:spPr>
            <a:xfrm>
              <a:off x="5054600" y="1342008"/>
              <a:ext cx="1213629"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34" name="矩形 35"/>
            <p:cNvSpPr/>
            <p:nvPr/>
          </p:nvSpPr>
          <p:spPr>
            <a:xfrm>
              <a:off x="5054600" y="1650919"/>
              <a:ext cx="1517540" cy="77098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zh-CN" altLang="en-US" sz="1335" dirty="0" smtClean="0">
                  <a:solidFill>
                    <a:schemeClr val="tx1">
                      <a:lumMod val="50000"/>
                      <a:lumOff val="50000"/>
                    </a:schemeClr>
                  </a:solidFill>
                  <a:latin typeface="微软雅黑" panose="020B0503020204020204" pitchFamily="34" charset="-122"/>
                  <a:ea typeface="微软雅黑" panose="020B0503020204020204" pitchFamily="34" charset="-122"/>
                </a:rPr>
                <a:t>，所有</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文字图片都可编辑，数据图表都可以修改颜色大小形状</a:t>
              </a:r>
            </a:p>
          </p:txBody>
        </p:sp>
      </p:grpSp>
    </p:spTree>
    <p:extLst>
      <p:ext uri="{BB962C8B-B14F-4D97-AF65-F5344CB8AC3E}">
        <p14:creationId xmlns:p14="http://schemas.microsoft.com/office/powerpoint/2010/main" val="255540715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ppt_x</p:attrName>
                                        </p:attrNameLst>
                                      </p:cBhvr>
                                      <p:tavLst>
                                        <p:tav tm="0">
                                          <p:val>
                                            <p:strVal val="#ppt_x-.2"/>
                                          </p:val>
                                        </p:tav>
                                        <p:tav tm="100000">
                                          <p:val>
                                            <p:strVal val="#ppt_x"/>
                                          </p:val>
                                        </p:tav>
                                      </p:tavLst>
                                    </p:anim>
                                    <p:anim calcmode="lin" valueType="num">
                                      <p:cBhvr>
                                        <p:cTn id="8"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ppt_x</p:attrName>
                                        </p:attrNameLst>
                                      </p:cBhvr>
                                      <p:tavLst>
                                        <p:tav tm="0">
                                          <p:val>
                                            <p:strVal val="#ppt_x-.2"/>
                                          </p:val>
                                        </p:tav>
                                        <p:tav tm="100000">
                                          <p:val>
                                            <p:strVal val="#ppt_x"/>
                                          </p:val>
                                        </p:tav>
                                      </p:tavLst>
                                    </p:anim>
                                    <p:anim calcmode="lin" valueType="num">
                                      <p:cBhvr>
                                        <p:cTn id="14"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8"/>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ppt_x</p:attrName>
                                        </p:attrNameLst>
                                      </p:cBhvr>
                                      <p:tavLst>
                                        <p:tav tm="0">
                                          <p:val>
                                            <p:strVal val="#ppt_x-.2"/>
                                          </p:val>
                                        </p:tav>
                                        <p:tav tm="100000">
                                          <p:val>
                                            <p:strVal val="#ppt_x"/>
                                          </p:val>
                                        </p:tav>
                                      </p:tavLst>
                                    </p:anim>
                                    <p:anim calcmode="lin" valueType="num">
                                      <p:cBhvr>
                                        <p:cTn id="20"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ppt_x</p:attrName>
                                        </p:attrNameLst>
                                      </p:cBhvr>
                                      <p:tavLst>
                                        <p:tav tm="0">
                                          <p:val>
                                            <p:strVal val="#ppt_x-.2"/>
                                          </p:val>
                                        </p:tav>
                                        <p:tav tm="100000">
                                          <p:val>
                                            <p:strVal val="#ppt_x"/>
                                          </p:val>
                                        </p:tav>
                                      </p:tavLst>
                                    </p:anim>
                                    <p:anim calcmode="lin" valueType="num">
                                      <p:cBhvr>
                                        <p:cTn id="26"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6"/>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ppt_x</p:attrName>
                                        </p:attrNameLst>
                                      </p:cBhvr>
                                      <p:tavLst>
                                        <p:tav tm="0">
                                          <p:val>
                                            <p:strVal val="#ppt_x-.2"/>
                                          </p:val>
                                        </p:tav>
                                        <p:tav tm="100000">
                                          <p:val>
                                            <p:strVal val="#ppt_x"/>
                                          </p:val>
                                        </p:tav>
                                      </p:tavLst>
                                    </p:anim>
                                    <p:anim calcmode="lin" valueType="num">
                                      <p:cBhvr>
                                        <p:cTn id="32"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ppt_x</p:attrName>
                                        </p:attrNameLst>
                                      </p:cBhvr>
                                      <p:tavLst>
                                        <p:tav tm="0">
                                          <p:val>
                                            <p:strVal val="#ppt_x-.2"/>
                                          </p:val>
                                        </p:tav>
                                        <p:tav tm="100000">
                                          <p:val>
                                            <p:strVal val="#ppt_x"/>
                                          </p:val>
                                        </p:tav>
                                      </p:tavLst>
                                    </p:anim>
                                    <p:anim calcmode="lin" valueType="num">
                                      <p:cBhvr>
                                        <p:cTn id="3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5"/>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1000" fill="hold"/>
                                        <p:tgtEl>
                                          <p:spTgt spid="29"/>
                                        </p:tgtEl>
                                        <p:attrNameLst>
                                          <p:attrName>ppt_x</p:attrName>
                                        </p:attrNameLst>
                                      </p:cBhvr>
                                      <p:tavLst>
                                        <p:tav tm="0">
                                          <p:val>
                                            <p:strVal val="#ppt_x-.2"/>
                                          </p:val>
                                        </p:tav>
                                        <p:tav tm="100000">
                                          <p:val>
                                            <p:strVal val="#ppt_x"/>
                                          </p:val>
                                        </p:tav>
                                      </p:tavLst>
                                    </p:anim>
                                    <p:anim calcmode="lin" valueType="num">
                                      <p:cBhvr>
                                        <p:cTn id="44"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9"/>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1000" fill="hold"/>
                                        <p:tgtEl>
                                          <p:spTgt spid="32"/>
                                        </p:tgtEl>
                                        <p:attrNameLst>
                                          <p:attrName>ppt_x</p:attrName>
                                        </p:attrNameLst>
                                      </p:cBhvr>
                                      <p:tavLst>
                                        <p:tav tm="0">
                                          <p:val>
                                            <p:strVal val="#ppt_x-.2"/>
                                          </p:val>
                                        </p:tav>
                                        <p:tav tm="100000">
                                          <p:val>
                                            <p:strVal val="#ppt_x"/>
                                          </p:val>
                                        </p:tav>
                                      </p:tavLst>
                                    </p:anim>
                                    <p:anim calcmode="lin" valueType="num">
                                      <p:cBhvr>
                                        <p:cTn id="50"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185659" y="2530139"/>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a:solidFill>
                  <a:schemeClr val="accent1"/>
                </a:solidFill>
                <a:latin typeface="+mn-ea"/>
                <a:ea typeface="+mn-ea"/>
              </a:rPr>
              <a:t>感谢您的观看</a:t>
            </a:r>
          </a:p>
        </p:txBody>
      </p:sp>
      <p:sp>
        <p:nvSpPr>
          <p:cNvPr id="3" name="Rectangle 4"/>
          <p:cNvSpPr txBox="1">
            <a:spLocks noChangeArrowheads="1"/>
          </p:cNvSpPr>
          <p:nvPr/>
        </p:nvSpPr>
        <p:spPr bwMode="auto">
          <a:xfrm>
            <a:off x="4480551" y="2003910"/>
            <a:ext cx="2651158"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添加您的公司名称</a:t>
            </a:r>
            <a:endParaRPr lang="zh-CN" altLang="zh-CN" sz="2400" b="0" dirty="0">
              <a:solidFill>
                <a:schemeClr val="accent1"/>
              </a:solidFill>
              <a:latin typeface="+mn-ea"/>
              <a:ea typeface="+mn-ea"/>
            </a:endParaRPr>
          </a:p>
        </p:txBody>
      </p:sp>
      <p:sp>
        <p:nvSpPr>
          <p:cNvPr id="5" name="TextBox 7"/>
          <p:cNvSpPr>
            <a:spLocks noChangeArrowheads="1"/>
          </p:cNvSpPr>
          <p:nvPr/>
        </p:nvSpPr>
        <p:spPr bwMode="auto">
          <a:xfrm>
            <a:off x="2774011" y="3533399"/>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4399968" y="3853564"/>
            <a:ext cx="2812324" cy="394596"/>
            <a:chOff x="5891775" y="1276400"/>
            <a:chExt cx="2065395" cy="253641"/>
          </a:xfrm>
        </p:grpSpPr>
        <p:sp>
          <p:nvSpPr>
            <p:cNvPr id="7" name="圆角矩形 6"/>
            <p:cNvSpPr/>
            <p:nvPr/>
          </p:nvSpPr>
          <p:spPr>
            <a:xfrm>
              <a:off x="5891776" y="1276400"/>
              <a:ext cx="2065394" cy="244660"/>
            </a:xfrm>
            <a:prstGeom prst="roundRect">
              <a:avLst>
                <a:gd name="adj" fmla="val 50000"/>
              </a:avLst>
            </a:prstGeom>
            <a:solidFill>
              <a:sysClr val="window" lastClr="FFFFFF">
                <a:lumMod val="85000"/>
              </a:sysClr>
            </a:solidFill>
            <a:ln w="12700" cap="flat" cmpd="sng" algn="ctr">
              <a:noFill/>
              <a:prstDash val="solid"/>
              <a:miter lim="800000"/>
            </a:ln>
            <a:effectLst>
              <a:innerShdw blurRad="63500" dist="50800">
                <a:prstClr val="black">
                  <a:alpha val="50000"/>
                </a:prstClr>
              </a:innerShdw>
            </a:effectLst>
          </p:spPr>
          <p:txBody>
            <a:bodyPr lIns="91424" tIns="45713" rIns="91424" bIns="45713" rtlCol="0" anchor="ctr"/>
            <a:lstStyle/>
            <a:p>
              <a:pPr algn="r" defTabSz="1218565">
                <a:defRPr/>
              </a:pPr>
              <a:r>
                <a:rPr lang="en-US" altLang="zh-CN" sz="2000" kern="0" smtClean="0">
                  <a:solidFill>
                    <a:schemeClr val="accent6">
                      <a:lumMod val="50000"/>
                    </a:schemeClr>
                  </a:solidFill>
                  <a:latin typeface="Agency FB" panose="020B0503020202020204"/>
                </a:rPr>
                <a:t>XXX</a:t>
              </a:r>
              <a:endParaRPr lang="zh-CN" altLang="en-US" sz="2000" kern="0" dirty="0">
                <a:solidFill>
                  <a:schemeClr val="accent6">
                    <a:lumMod val="50000"/>
                  </a:schemeClr>
                </a:solidFill>
                <a:latin typeface="Agency FB" panose="020B0503020202020204"/>
              </a:endParaRPr>
            </a:p>
          </p:txBody>
        </p:sp>
        <p:sp>
          <p:nvSpPr>
            <p:cNvPr id="8" name="圆角矩形 7"/>
            <p:cNvSpPr/>
            <p:nvPr/>
          </p:nvSpPr>
          <p:spPr>
            <a:xfrm>
              <a:off x="5891775" y="1276400"/>
              <a:ext cx="955487" cy="244660"/>
            </a:xfrm>
            <a:prstGeom prst="roundRect">
              <a:avLst>
                <a:gd name="adj" fmla="val 50000"/>
              </a:avLst>
            </a:prstGeom>
            <a:gradFill>
              <a:gsLst>
                <a:gs pos="100000">
                  <a:schemeClr val="accent1"/>
                </a:gs>
                <a:gs pos="0">
                  <a:schemeClr val="accent1">
                    <a:lumMod val="75000"/>
                  </a:schemeClr>
                </a:gs>
              </a:gsLst>
              <a:lin ang="5400000" scaled="1"/>
            </a:gradFill>
            <a:ln w="12700" cap="flat">
              <a:gradFill>
                <a:gsLst>
                  <a:gs pos="0">
                    <a:schemeClr val="accent1"/>
                  </a:gs>
                  <a:gs pos="100000">
                    <a:schemeClr val="accent1">
                      <a:lumMod val="75000"/>
                    </a:schemeClr>
                  </a:gs>
                </a:gsLst>
                <a:lin ang="5400000" scaled="1"/>
              </a:gradFill>
              <a:prstDash val="solid"/>
              <a:miter lim="800000"/>
            </a:ln>
            <a:effectLst>
              <a:outerShdw blurRad="241300" dist="63500" dir="5400000" algn="t" rotWithShape="0">
                <a:sysClr val="windowText" lastClr="000000">
                  <a:lumMod val="85000"/>
                  <a:lumOff val="15000"/>
                  <a:alpha val="43000"/>
                </a:sysClr>
              </a:outerShdw>
            </a:effectLst>
          </p:spPr>
          <p:txBody>
            <a:bodyPr vert="horz" wrap="square" lIns="91424" tIns="45713" rIns="91424" bIns="45713" numCol="1" anchor="t" anchorCtr="0" compatLnSpc="1"/>
            <a:lstStyle/>
            <a:p>
              <a:pPr defTabSz="1218565"/>
              <a:endParaRPr lang="zh-CN" altLang="en-US" sz="2400" kern="0">
                <a:solidFill>
                  <a:prstClr val="black"/>
                </a:solidFill>
              </a:endParaRPr>
            </a:p>
          </p:txBody>
        </p:sp>
        <p:sp>
          <p:nvSpPr>
            <p:cNvPr id="9" name="TextBox 54"/>
            <p:cNvSpPr txBox="1"/>
            <p:nvPr/>
          </p:nvSpPr>
          <p:spPr>
            <a:xfrm>
              <a:off x="6050472" y="1276400"/>
              <a:ext cx="738336" cy="217518"/>
            </a:xfrm>
            <a:prstGeom prst="rect">
              <a:avLst/>
            </a:prstGeom>
            <a:noFill/>
          </p:spPr>
          <p:txBody>
            <a:bodyPr wrap="none" lIns="91412" tIns="45706" rIns="91412" bIns="4570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汇报者：</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0" name="TextBox 55"/>
            <p:cNvSpPr txBox="1"/>
            <p:nvPr/>
          </p:nvSpPr>
          <p:spPr>
            <a:xfrm>
              <a:off x="7142776" y="1312441"/>
              <a:ext cx="180315" cy="217600"/>
            </a:xfrm>
            <a:prstGeom prst="rect">
              <a:avLst/>
            </a:prstGeom>
            <a:noFill/>
          </p:spPr>
          <p:txBody>
            <a:bodyPr wrap="none" lIns="91412" tIns="45706" rIns="91412" bIns="45706" rtlCol="0">
              <a:spAutoFit/>
            </a:bodyPr>
            <a:lstStyle/>
            <a:p>
              <a:pPr algn="l"/>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grpSp>
    </p:spTree>
    <p:extLst>
      <p:ext uri="{BB962C8B-B14F-4D97-AF65-F5344CB8AC3E}">
        <p14:creationId xmlns:p14="http://schemas.microsoft.com/office/powerpoint/2010/main" val="29282129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par>
                                <p:cTn id="15" presetID="22" presetClass="entr" presetSubtype="8"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800"/>
                                        <p:tgtEl>
                                          <p:spTgt spid="5"/>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 fill="hold"/>
                                        <p:tgtEl>
                                          <p:spTgt spid="6"/>
                                        </p:tgtEl>
                                        <p:attrNameLst>
                                          <p:attrName>ppt_w</p:attrName>
                                        </p:attrNameLst>
                                      </p:cBhvr>
                                      <p:tavLst>
                                        <p:tav tm="0">
                                          <p:val>
                                            <p:fltVal val="0"/>
                                          </p:val>
                                        </p:tav>
                                        <p:tav tm="100000">
                                          <p:val>
                                            <p:strVal val="#ppt_w"/>
                                          </p:val>
                                        </p:tav>
                                      </p:tavLst>
                                    </p:anim>
                                    <p:anim calcmode="lin" valueType="num">
                                      <p:cBhvr>
                                        <p:cTn id="22" dur="100" fill="hold"/>
                                        <p:tgtEl>
                                          <p:spTgt spid="6"/>
                                        </p:tgtEl>
                                        <p:attrNameLst>
                                          <p:attrName>ppt_h</p:attrName>
                                        </p:attrNameLst>
                                      </p:cBhvr>
                                      <p:tavLst>
                                        <p:tav tm="0">
                                          <p:val>
                                            <p:fltVal val="0"/>
                                          </p:val>
                                        </p:tav>
                                        <p:tav tm="100000">
                                          <p:val>
                                            <p:strVal val="#ppt_h"/>
                                          </p:val>
                                        </p:tav>
                                      </p:tavLst>
                                    </p:anim>
                                    <p:animEffect transition="in" filter="fade">
                                      <p:cBhvr>
                                        <p:cTn id="23" dur="100"/>
                                        <p:tgtEl>
                                          <p:spTgt spid="6"/>
                                        </p:tgtEl>
                                      </p:cBhvr>
                                    </p:animEffect>
                                  </p:childTnLst>
                                </p:cTn>
                              </p:par>
                              <p:par>
                                <p:cTn id="24" presetID="6" presetClass="emph" presetSubtype="0" fill="hold" nodeType="withEffect">
                                  <p:stCondLst>
                                    <p:cond delay="100"/>
                                  </p:stCondLst>
                                  <p:childTnLst>
                                    <p:animScale>
                                      <p:cBhvr>
                                        <p:cTn id="25" dur="100" fill="hold"/>
                                        <p:tgtEl>
                                          <p:spTgt spid="6"/>
                                        </p:tgtEl>
                                      </p:cBhvr>
                                      <p:by x="110000" y="110000"/>
                                    </p:animScale>
                                  </p:childTnLst>
                                </p:cTn>
                              </p:par>
                              <p:par>
                                <p:cTn id="26" presetID="6" presetClass="emph" presetSubtype="0" fill="hold" nodeType="withEffect">
                                  <p:stCondLst>
                                    <p:cond delay="200"/>
                                  </p:stCondLst>
                                  <p:childTnLst>
                                    <p:animScale>
                                      <p:cBhvr>
                                        <p:cTn id="27" dur="200" fill="hold"/>
                                        <p:tgtEl>
                                          <p:spTgt spid="6"/>
                                        </p:tgtEl>
                                      </p:cBhvr>
                                      <p:by x="90000" y="90000"/>
                                    </p:animScale>
                                  </p:childTnLst>
                                </p:cTn>
                              </p:par>
                              <p:par>
                                <p:cTn id="28" presetID="6" presetClass="emph" presetSubtype="0" fill="hold" nodeType="withEffect">
                                  <p:stCondLst>
                                    <p:cond delay="400"/>
                                  </p:stCondLst>
                                  <p:childTnLst>
                                    <p:animScale>
                                      <p:cBhvr>
                                        <p:cTn id="29" dur="100" fill="hold"/>
                                        <p:tgtEl>
                                          <p:spTgt spid="6"/>
                                        </p:tgtEl>
                                      </p:cBhvr>
                                      <p:by x="105000" y="105000"/>
                                    </p:animScale>
                                  </p:childTnLst>
                                </p:cTn>
                              </p:par>
                              <p:par>
                                <p:cTn id="30" presetID="6" presetClass="emph" presetSubtype="0" fill="hold" nodeType="withEffect">
                                  <p:stCondLst>
                                    <p:cond delay="500"/>
                                  </p:stCondLst>
                                  <p:childTnLst>
                                    <p:animScale>
                                      <p:cBhvr>
                                        <p:cTn id="31" dur="200" fill="hold"/>
                                        <p:tgtEl>
                                          <p:spTgt spid="6"/>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01</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extLst>
      <p:ext uri="{BB962C8B-B14F-4D97-AF65-F5344CB8AC3E}">
        <p14:creationId xmlns:p14="http://schemas.microsoft.com/office/powerpoint/2010/main" val="379527550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2"/>
          <p:cNvSpPr>
            <a:spLocks noChangeArrowheads="1"/>
          </p:cNvSpPr>
          <p:nvPr/>
        </p:nvSpPr>
        <p:spPr bwMode="auto">
          <a:xfrm>
            <a:off x="9784391" y="3838469"/>
            <a:ext cx="923685" cy="2260011"/>
          </a:xfrm>
          <a:prstGeom prst="rect">
            <a:avLst/>
          </a:prstGeom>
          <a:solidFill>
            <a:schemeClr val="accent2"/>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8" name="矩形 37"/>
          <p:cNvSpPr>
            <a:spLocks noChangeArrowheads="1"/>
          </p:cNvSpPr>
          <p:nvPr/>
        </p:nvSpPr>
        <p:spPr bwMode="auto">
          <a:xfrm>
            <a:off x="4996150" y="3838469"/>
            <a:ext cx="4666035" cy="2260011"/>
          </a:xfrm>
          <a:prstGeom prst="rect">
            <a:avLst/>
          </a:prstGeom>
          <a:solidFill>
            <a:schemeClr val="accent2"/>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9" name="矩形 46"/>
          <p:cNvSpPr>
            <a:spLocks noChangeAspect="1" noChangeArrowheads="1"/>
          </p:cNvSpPr>
          <p:nvPr/>
        </p:nvSpPr>
        <p:spPr bwMode="auto">
          <a:xfrm>
            <a:off x="1487102" y="3838469"/>
            <a:ext cx="3388431" cy="2260011"/>
          </a:xfrm>
          <a:prstGeom prst="rect">
            <a:avLst/>
          </a:prstGeom>
          <a:blipFill dpi="0" rotWithShape="1">
            <a:blip r:embed="rId3"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0" name="矩形 47"/>
          <p:cNvSpPr>
            <a:spLocks noChangeAspect="1" noChangeArrowheads="1"/>
          </p:cNvSpPr>
          <p:nvPr/>
        </p:nvSpPr>
        <p:spPr bwMode="auto">
          <a:xfrm>
            <a:off x="3840752" y="1486407"/>
            <a:ext cx="3385256" cy="2258425"/>
          </a:xfrm>
          <a:prstGeom prst="rect">
            <a:avLst/>
          </a:prstGeom>
          <a:blipFill dpi="0" rotWithShape="1">
            <a:blip r:embed="rId4"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1" name="矩形 1"/>
          <p:cNvSpPr>
            <a:spLocks noChangeArrowheads="1"/>
          </p:cNvSpPr>
          <p:nvPr/>
        </p:nvSpPr>
        <p:spPr bwMode="auto">
          <a:xfrm>
            <a:off x="1487102" y="1484821"/>
            <a:ext cx="2260011" cy="2260011"/>
          </a:xfrm>
          <a:prstGeom prst="rect">
            <a:avLst/>
          </a:prstGeom>
          <a:solidFill>
            <a:schemeClr val="accent3"/>
          </a:solidFill>
          <a:ln w="9525">
            <a:noFill/>
            <a:miter lim="800000"/>
          </a:ln>
        </p:spPr>
        <p:txBody>
          <a:bodyPr lIns="121880" tIns="60940" rIns="121880" bIns="60940" anchor="ctr"/>
          <a:lstStyle/>
          <a:p>
            <a:pPr algn="ctr"/>
            <a:endParaRPr lang="zh-CN" altLang="en-US" sz="2800" dirty="0">
              <a:solidFill>
                <a:srgbClr val="FF8607"/>
              </a:solidFill>
              <a:latin typeface="方正兰亭黑_GBK" pitchFamily="2" charset="-122"/>
              <a:ea typeface="方正兰亭黑_GBK" pitchFamily="2" charset="-122"/>
              <a:sym typeface="方正兰亭黑_GBK" pitchFamily="2" charset="-122"/>
            </a:endParaRPr>
          </a:p>
        </p:txBody>
      </p:sp>
      <p:sp>
        <p:nvSpPr>
          <p:cNvPr id="52" name="矩形 59"/>
          <p:cNvSpPr>
            <a:spLocks noChangeAspect="1" noChangeArrowheads="1"/>
          </p:cNvSpPr>
          <p:nvPr/>
        </p:nvSpPr>
        <p:spPr bwMode="auto">
          <a:xfrm>
            <a:off x="7319645" y="1484821"/>
            <a:ext cx="3388429" cy="2260011"/>
          </a:xfrm>
          <a:prstGeom prst="rect">
            <a:avLst/>
          </a:prstGeom>
          <a:blipFill dpi="0" rotWithShape="1">
            <a:blip r:embed="rId5" cstate="print"/>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3" name="矩形 56"/>
          <p:cNvSpPr>
            <a:spLocks noChangeArrowheads="1"/>
          </p:cNvSpPr>
          <p:nvPr/>
        </p:nvSpPr>
        <p:spPr bwMode="auto">
          <a:xfrm>
            <a:off x="1487101" y="1613376"/>
            <a:ext cx="2152090" cy="553957"/>
          </a:xfrm>
          <a:prstGeom prst="rect">
            <a:avLst/>
          </a:prstGeom>
          <a:noFill/>
          <a:ln w="9525">
            <a:noFill/>
            <a:miter lim="800000"/>
          </a:ln>
        </p:spPr>
        <p:txBody>
          <a:bodyPr lIns="121880" tIns="60940" rIns="121880" bIns="60940">
            <a:spAutoFit/>
          </a:bodyPr>
          <a:lstStyle/>
          <a:p>
            <a:pPr algn="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矩形 57"/>
          <p:cNvSpPr>
            <a:spLocks noChangeArrowheads="1"/>
          </p:cNvSpPr>
          <p:nvPr/>
        </p:nvSpPr>
        <p:spPr bwMode="auto">
          <a:xfrm>
            <a:off x="1802932" y="2062520"/>
            <a:ext cx="1841020" cy="1350970"/>
          </a:xfrm>
          <a:prstGeom prst="rect">
            <a:avLst/>
          </a:prstGeom>
          <a:noFill/>
          <a:ln w="9525">
            <a:noFill/>
            <a:miter lim="800000"/>
          </a:ln>
        </p:spPr>
        <p:txBody>
          <a:bodyPr lIns="121880" tIns="60940" rIns="121880" bIns="60940">
            <a:spAutoFit/>
          </a:bodyPr>
          <a:lstStyle/>
          <a:p>
            <a:pPr algn="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sp>
        <p:nvSpPr>
          <p:cNvPr id="55" name="矩形 44"/>
          <p:cNvSpPr>
            <a:spLocks noChangeArrowheads="1"/>
          </p:cNvSpPr>
          <p:nvPr/>
        </p:nvSpPr>
        <p:spPr bwMode="auto">
          <a:xfrm>
            <a:off x="5126292" y="3952431"/>
            <a:ext cx="3097993" cy="553957"/>
          </a:xfrm>
          <a:prstGeom prst="rect">
            <a:avLst/>
          </a:prstGeom>
          <a:noFill/>
          <a:ln w="9525">
            <a:noFill/>
            <a:miter lim="800000"/>
          </a:ln>
        </p:spPr>
        <p:txBody>
          <a:bodyPr lIns="121880" tIns="60940" rIns="121880" bIns="60940">
            <a:spAutoFit/>
          </a:bodyPr>
          <a:lstStyle/>
          <a:p>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矩形 45"/>
          <p:cNvSpPr>
            <a:spLocks noChangeArrowheads="1"/>
          </p:cNvSpPr>
          <p:nvPr/>
        </p:nvSpPr>
        <p:spPr bwMode="auto">
          <a:xfrm>
            <a:off x="5126292" y="4512910"/>
            <a:ext cx="4280372" cy="1596551"/>
          </a:xfrm>
          <a:prstGeom prst="rect">
            <a:avLst/>
          </a:prstGeom>
          <a:noFill/>
          <a:ln w="9525">
            <a:noFill/>
            <a:miter lim="800000"/>
          </a:ln>
        </p:spPr>
        <p:txBody>
          <a:bodyPr lIns="121880" tIns="60940" rIns="121880" bIns="60940">
            <a:spAutoFit/>
          </a:bodyPr>
          <a:lstStyle/>
          <a:p>
            <a:pP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此处输入您的文本请在此处输入您的文本此处输入您的文本此处输入您的文本</a:t>
            </a:r>
          </a:p>
          <a:p>
            <a:pPr>
              <a:lnSpc>
                <a:spcPct val="114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065181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0-#ppt_w/2"/>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ppt_x</p:attrName>
                                        </p:attrNameLst>
                                      </p:cBhvr>
                                      <p:tavLst>
                                        <p:tav tm="0">
                                          <p:val>
                                            <p:strVal val="0-#ppt_w/2"/>
                                          </p:val>
                                        </p:tav>
                                        <p:tav tm="100000">
                                          <p:val>
                                            <p:strVal val="#ppt_x"/>
                                          </p:val>
                                        </p:tav>
                                      </p:tavLst>
                                    </p:anim>
                                    <p:anim calcmode="lin" valueType="num">
                                      <p:cBhvr>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ppt_x</p:attrName>
                                        </p:attrNameLst>
                                      </p:cBhvr>
                                      <p:tavLst>
                                        <p:tav tm="0">
                                          <p:val>
                                            <p:strVal val="1+#ppt_w/2"/>
                                          </p:val>
                                        </p:tav>
                                        <p:tav tm="100000">
                                          <p:val>
                                            <p:strVal val="#ppt_x"/>
                                          </p:val>
                                        </p:tav>
                                      </p:tavLst>
                                    </p:anim>
                                    <p:anim calcmode="lin" valueType="num">
                                      <p:cBhvr>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ppt_x</p:attrName>
                                        </p:attrNameLst>
                                      </p:cBhvr>
                                      <p:tavLst>
                                        <p:tav tm="0">
                                          <p:val>
                                            <p:strVal val="0-#ppt_w/2"/>
                                          </p:val>
                                        </p:tav>
                                        <p:tav tm="100000">
                                          <p:val>
                                            <p:strVal val="#ppt_x"/>
                                          </p:val>
                                        </p:tav>
                                      </p:tavLst>
                                    </p:anim>
                                    <p:anim calcmode="lin" valueType="num">
                                      <p:cBhvr>
                                        <p:cTn id="23" dur="500" fill="hold"/>
                                        <p:tgtEl>
                                          <p:spTgt spid="4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ppt_x</p:attrName>
                                        </p:attrNameLst>
                                      </p:cBhvr>
                                      <p:tavLst>
                                        <p:tav tm="0">
                                          <p:val>
                                            <p:strVal val="1+#ppt_w/2"/>
                                          </p:val>
                                        </p:tav>
                                        <p:tav tm="100000">
                                          <p:val>
                                            <p:strVal val="#ppt_x"/>
                                          </p:val>
                                        </p:tav>
                                      </p:tavLst>
                                    </p:anim>
                                    <p:anim calcmode="lin" valueType="num">
                                      <p:cBhvr>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ppt_x</p:attrName>
                                        </p:attrNameLst>
                                      </p:cBhvr>
                                      <p:tavLst>
                                        <p:tav tm="0">
                                          <p:val>
                                            <p:strVal val="1+#ppt_w/2"/>
                                          </p:val>
                                        </p:tav>
                                        <p:tav tm="100000">
                                          <p:val>
                                            <p:strVal val="#ppt_x"/>
                                          </p:val>
                                        </p:tav>
                                      </p:tavLst>
                                    </p:anim>
                                    <p:anim calcmode="lin" valueType="num">
                                      <p:cBhvr>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anim calcmode="lin" valueType="num">
                                      <p:cBhvr>
                                        <p:cTn id="38" dur="1000" fill="hold"/>
                                        <p:tgtEl>
                                          <p:spTgt spid="53"/>
                                        </p:tgtEl>
                                        <p:attrNameLst>
                                          <p:attrName>ppt_x</p:attrName>
                                        </p:attrNameLst>
                                      </p:cBhvr>
                                      <p:tavLst>
                                        <p:tav tm="0">
                                          <p:val>
                                            <p:strVal val="#ppt_x"/>
                                          </p:val>
                                        </p:tav>
                                        <p:tav tm="100000">
                                          <p:val>
                                            <p:strVal val="#ppt_x"/>
                                          </p:val>
                                        </p:tav>
                                      </p:tavLst>
                                    </p:anim>
                                    <p:anim calcmode="lin" valueType="num">
                                      <p:cBhvr>
                                        <p:cTn id="39" dur="1000" fill="hold"/>
                                        <p:tgtEl>
                                          <p:spTgt spid="5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1000"/>
                                        <p:tgtEl>
                                          <p:spTgt spid="54"/>
                                        </p:tgtEl>
                                      </p:cBhvr>
                                    </p:animEffect>
                                    <p:anim calcmode="lin" valueType="num">
                                      <p:cBhvr>
                                        <p:cTn id="44" dur="1000" fill="hold"/>
                                        <p:tgtEl>
                                          <p:spTgt spid="54"/>
                                        </p:tgtEl>
                                        <p:attrNameLst>
                                          <p:attrName>ppt_x</p:attrName>
                                        </p:attrNameLst>
                                      </p:cBhvr>
                                      <p:tavLst>
                                        <p:tav tm="0">
                                          <p:val>
                                            <p:strVal val="#ppt_x"/>
                                          </p:val>
                                        </p:tav>
                                        <p:tav tm="100000">
                                          <p:val>
                                            <p:strVal val="#ppt_x"/>
                                          </p:val>
                                        </p:tav>
                                      </p:tavLst>
                                    </p:anim>
                                    <p:anim calcmode="lin" valueType="num">
                                      <p:cBhvr>
                                        <p:cTn id="45" dur="1000" fill="hold"/>
                                        <p:tgtEl>
                                          <p:spTgt spid="54"/>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P spid="54" grpId="0" bldLvl="0" autoUpdateAnimBg="0"/>
      <p:bldP spid="55" grpId="0" bldLvl="0" autoUpdateAnimBg="0"/>
      <p:bldP spid="56"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66"/>
          <p:cNvGrpSpPr/>
          <p:nvPr/>
        </p:nvGrpSpPr>
        <p:grpSpPr bwMode="auto">
          <a:xfrm>
            <a:off x="509456" y="1269822"/>
            <a:ext cx="5936475" cy="4992974"/>
            <a:chOff x="720" y="839"/>
            <a:chExt cx="3740" cy="3146"/>
          </a:xfrm>
          <a:solidFill>
            <a:srgbClr val="E8E8E6"/>
          </a:solidFill>
        </p:grpSpPr>
        <p:sp>
          <p:nvSpPr>
            <p:cNvPr id="41"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2"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43"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4"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45"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6"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47"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8"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49"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0"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51"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2"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53"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4"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55"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6"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57"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8"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59"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61"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2"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63"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4"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65"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6"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81"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3"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8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8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9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99"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11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11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11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11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2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12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12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12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bg2"/>
            </a:solidFill>
            <a:ln w="6350">
              <a:solidFill>
                <a:schemeClr val="tx1">
                  <a:lumMod val="85000"/>
                  <a:lumOff val="15000"/>
                </a:schemeClr>
              </a:solidFill>
              <a:prstDash val="solid"/>
              <a:round/>
            </a:ln>
          </p:spPr>
          <p:txBody>
            <a:bodyPr/>
            <a:lstStyle/>
            <a:p>
              <a:endParaRPr lang="zh-CN" altLang="en-US" sz="3200"/>
            </a:p>
          </p:txBody>
        </p:sp>
        <p:sp>
          <p:nvSpPr>
            <p:cNvPr id="12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13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13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13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139" name="Freeform 78"/>
          <p:cNvSpPr/>
          <p:nvPr/>
        </p:nvSpPr>
        <p:spPr bwMode="gray">
          <a:xfrm>
            <a:off x="4446412" y="5205796"/>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0" name="Freeform 92"/>
          <p:cNvSpPr/>
          <p:nvPr/>
        </p:nvSpPr>
        <p:spPr bwMode="gray">
          <a:xfrm>
            <a:off x="4863871" y="3440957"/>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1" name="Freeform 100"/>
          <p:cNvSpPr/>
          <p:nvPr/>
        </p:nvSpPr>
        <p:spPr bwMode="gray">
          <a:xfrm>
            <a:off x="5168631" y="2634718"/>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36" tIns="45717" rIns="91436" bIns="45717"/>
          <a:lstStyle/>
          <a:p>
            <a:endParaRPr lang="zh-CN" altLang="en-US" sz="3200"/>
          </a:p>
        </p:txBody>
      </p:sp>
      <p:cxnSp>
        <p:nvCxnSpPr>
          <p:cNvPr id="142" name="直接连接符 93"/>
          <p:cNvCxnSpPr/>
          <p:nvPr/>
        </p:nvCxnSpPr>
        <p:spPr>
          <a:xfrm>
            <a:off x="5768966" y="3062440"/>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94"/>
          <p:cNvCxnSpPr/>
          <p:nvPr/>
        </p:nvCxnSpPr>
        <p:spPr>
          <a:xfrm>
            <a:off x="6021346" y="331081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95"/>
          <p:cNvCxnSpPr/>
          <p:nvPr/>
        </p:nvCxnSpPr>
        <p:spPr>
          <a:xfrm>
            <a:off x="5555538" y="357181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96"/>
          <p:cNvCxnSpPr/>
          <p:nvPr/>
        </p:nvCxnSpPr>
        <p:spPr>
          <a:xfrm>
            <a:off x="5807921" y="3820189"/>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97"/>
          <p:cNvCxnSpPr/>
          <p:nvPr/>
        </p:nvCxnSpPr>
        <p:spPr>
          <a:xfrm flipV="1">
            <a:off x="5181840" y="4483675"/>
            <a:ext cx="839505" cy="2657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98"/>
          <p:cNvCxnSpPr/>
          <p:nvPr/>
        </p:nvCxnSpPr>
        <p:spPr>
          <a:xfrm>
            <a:off x="6021346" y="4483673"/>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99"/>
          <p:cNvCxnSpPr/>
          <p:nvPr/>
        </p:nvCxnSpPr>
        <p:spPr>
          <a:xfrm>
            <a:off x="5046409" y="5635106"/>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00"/>
          <p:cNvCxnSpPr/>
          <p:nvPr/>
        </p:nvCxnSpPr>
        <p:spPr>
          <a:xfrm>
            <a:off x="5298790" y="5883483"/>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0" name="矩形 101"/>
          <p:cNvSpPr/>
          <p:nvPr/>
        </p:nvSpPr>
        <p:spPr>
          <a:xfrm>
            <a:off x="6703246" y="2830488"/>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1" name="矩形 102"/>
          <p:cNvSpPr/>
          <p:nvPr/>
        </p:nvSpPr>
        <p:spPr>
          <a:xfrm>
            <a:off x="6703246" y="340604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2" name="矩形 103"/>
          <p:cNvSpPr/>
          <p:nvPr/>
        </p:nvSpPr>
        <p:spPr>
          <a:xfrm>
            <a:off x="6703246" y="4071311"/>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3" name="矩形 104"/>
          <p:cNvSpPr/>
          <p:nvPr/>
        </p:nvSpPr>
        <p:spPr>
          <a:xfrm>
            <a:off x="6657987" y="540093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4" name="矩形标注 105"/>
          <p:cNvSpPr/>
          <p:nvPr/>
        </p:nvSpPr>
        <p:spPr>
          <a:xfrm>
            <a:off x="8808815" y="2252233"/>
            <a:ext cx="2899425" cy="3897459"/>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155" name="TextBox 154"/>
          <p:cNvSpPr txBox="1"/>
          <p:nvPr/>
        </p:nvSpPr>
        <p:spPr>
          <a:xfrm>
            <a:off x="8825544" y="2455450"/>
            <a:ext cx="2755428" cy="2878218"/>
          </a:xfrm>
          <a:prstGeom prst="rect">
            <a:avLst/>
          </a:prstGeom>
          <a:noFill/>
        </p:spPr>
        <p:txBody>
          <a:bodyPr wrap="square" lIns="91436" tIns="45717" rIns="91436" bIns="45717" rtlCol="0">
            <a:spAutoFit/>
          </a:bodyPr>
          <a:lstStyle/>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p>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a:p>
            <a:pPr>
              <a:lnSpc>
                <a:spcPct val="114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6" name="Freeform 118"/>
          <p:cNvSpPr/>
          <p:nvPr/>
        </p:nvSpPr>
        <p:spPr bwMode="gray">
          <a:xfrm>
            <a:off x="4819909" y="4546309"/>
            <a:ext cx="565077" cy="779260"/>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accent3"/>
          </a:solidFill>
          <a:ln w="6350">
            <a:solidFill>
              <a:schemeClr val="tx1">
                <a:lumMod val="85000"/>
                <a:lumOff val="15000"/>
              </a:schemeClr>
            </a:solidFill>
            <a:prstDash val="solid"/>
            <a:round/>
          </a:ln>
        </p:spPr>
        <p:txBody>
          <a:bodyPr/>
          <a:lstStyle/>
          <a:p>
            <a:endParaRPr lang="zh-CN" altLang="en-US" sz="3200"/>
          </a:p>
        </p:txBody>
      </p:sp>
    </p:spTree>
    <p:extLst>
      <p:ext uri="{BB962C8B-B14F-4D97-AF65-F5344CB8AC3E}">
        <p14:creationId xmlns:p14="http://schemas.microsoft.com/office/powerpoint/2010/main" val="20982825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40"/>
                                        </p:tgtEl>
                                        <p:attrNameLst>
                                          <p:attrName>style.visibility</p:attrName>
                                        </p:attrNameLst>
                                      </p:cBhvr>
                                      <p:to>
                                        <p:strVal val="visible"/>
                                      </p:to>
                                    </p:set>
                                    <p:animEffect transition="in" filter="fade">
                                      <p:cBhvr>
                                        <p:cTn id="11" dur="500"/>
                                        <p:tgtEl>
                                          <p:spTgt spid="14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41"/>
                                        </p:tgtEl>
                                        <p:attrNameLst>
                                          <p:attrName>style.visibility</p:attrName>
                                        </p:attrNameLst>
                                      </p:cBhvr>
                                      <p:to>
                                        <p:strVal val="visible"/>
                                      </p:to>
                                    </p:set>
                                    <p:animEffect transition="in" filter="fade">
                                      <p:cBhvr>
                                        <p:cTn id="14" dur="500"/>
                                        <p:tgtEl>
                                          <p:spTgt spid="141"/>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500"/>
                                        <p:tgtEl>
                                          <p:spTgt spid="13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fade">
                                      <p:cBhvr>
                                        <p:cTn id="24" dur="500"/>
                                        <p:tgtEl>
                                          <p:spTgt spid="142"/>
                                        </p:tgtEl>
                                      </p:cBhvr>
                                    </p:animEffect>
                                  </p:childTnLst>
                                </p:cTn>
                              </p:par>
                              <p:par>
                                <p:cTn id="25" presetID="10" presetClass="entr" presetSubtype="0" fill="hold" nodeType="with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fade">
                                      <p:cBhvr>
                                        <p:cTn id="27" dur="500"/>
                                        <p:tgtEl>
                                          <p:spTgt spid="143"/>
                                        </p:tgtEl>
                                      </p:cBhvr>
                                    </p:animEffect>
                                  </p:childTnLst>
                                </p:cTn>
                              </p:par>
                              <p:par>
                                <p:cTn id="28" presetID="10" presetClass="entr" presetSubtype="0" fill="hold" nodeType="withEffect">
                                  <p:stCondLst>
                                    <p:cond delay="0"/>
                                  </p:stCondLst>
                                  <p:childTnLst>
                                    <p:set>
                                      <p:cBhvr>
                                        <p:cTn id="29" dur="1" fill="hold">
                                          <p:stCondLst>
                                            <p:cond delay="0"/>
                                          </p:stCondLst>
                                        </p:cTn>
                                        <p:tgtEl>
                                          <p:spTgt spid="144"/>
                                        </p:tgtEl>
                                        <p:attrNameLst>
                                          <p:attrName>style.visibility</p:attrName>
                                        </p:attrNameLst>
                                      </p:cBhvr>
                                      <p:to>
                                        <p:strVal val="visible"/>
                                      </p:to>
                                    </p:set>
                                    <p:animEffect transition="in" filter="fade">
                                      <p:cBhvr>
                                        <p:cTn id="30" dur="500"/>
                                        <p:tgtEl>
                                          <p:spTgt spid="144"/>
                                        </p:tgtEl>
                                      </p:cBhvr>
                                    </p:animEffect>
                                  </p:childTnLst>
                                </p:cTn>
                              </p:par>
                              <p:par>
                                <p:cTn id="31" presetID="10" presetClass="entr" presetSubtype="0" fill="hold" nodeType="with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fade">
                                      <p:cBhvr>
                                        <p:cTn id="33" dur="500"/>
                                        <p:tgtEl>
                                          <p:spTgt spid="145"/>
                                        </p:tgtEl>
                                      </p:cBhvr>
                                    </p:animEffect>
                                  </p:childTnLst>
                                </p:cTn>
                              </p:par>
                              <p:par>
                                <p:cTn id="34" presetID="10" presetClass="entr" presetSubtype="0" fill="hold" nodeType="with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fade">
                                      <p:cBhvr>
                                        <p:cTn id="36" dur="500"/>
                                        <p:tgtEl>
                                          <p:spTgt spid="146"/>
                                        </p:tgtEl>
                                      </p:cBhvr>
                                    </p:animEffect>
                                  </p:childTnLst>
                                </p:cTn>
                              </p:par>
                              <p:par>
                                <p:cTn id="37" presetID="10" presetClass="entr" presetSubtype="0" fill="hold" nodeType="with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fade">
                                      <p:cBhvr>
                                        <p:cTn id="39" dur="500"/>
                                        <p:tgtEl>
                                          <p:spTgt spid="147"/>
                                        </p:tgtEl>
                                      </p:cBhvr>
                                    </p:animEffect>
                                  </p:childTnLst>
                                </p:cTn>
                              </p:par>
                              <p:par>
                                <p:cTn id="40" presetID="10" presetClass="entr" presetSubtype="0" fill="hold"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500"/>
                                        <p:tgtEl>
                                          <p:spTgt spid="148"/>
                                        </p:tgtEl>
                                      </p:cBhvr>
                                    </p:animEffect>
                                  </p:childTnLst>
                                </p:cTn>
                              </p:par>
                              <p:par>
                                <p:cTn id="43" presetID="10" presetClass="entr" presetSubtype="0" fill="hold" nodeType="withEffect">
                                  <p:stCondLst>
                                    <p:cond delay="0"/>
                                  </p:stCondLst>
                                  <p:childTnLst>
                                    <p:set>
                                      <p:cBhvr>
                                        <p:cTn id="44" dur="1" fill="hold">
                                          <p:stCondLst>
                                            <p:cond delay="0"/>
                                          </p:stCondLst>
                                        </p:cTn>
                                        <p:tgtEl>
                                          <p:spTgt spid="149"/>
                                        </p:tgtEl>
                                        <p:attrNameLst>
                                          <p:attrName>style.visibility</p:attrName>
                                        </p:attrNameLst>
                                      </p:cBhvr>
                                      <p:to>
                                        <p:strVal val="visible"/>
                                      </p:to>
                                    </p:set>
                                    <p:animEffect transition="in" filter="fade">
                                      <p:cBhvr>
                                        <p:cTn id="45" dur="500"/>
                                        <p:tgtEl>
                                          <p:spTgt spid="14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fade">
                                      <p:cBhvr>
                                        <p:cTn id="48" dur="500"/>
                                        <p:tgtEl>
                                          <p:spTgt spid="1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2"/>
                                        </p:tgtEl>
                                        <p:attrNameLst>
                                          <p:attrName>style.visibility</p:attrName>
                                        </p:attrNameLst>
                                      </p:cBhvr>
                                      <p:to>
                                        <p:strVal val="visible"/>
                                      </p:to>
                                    </p:set>
                                    <p:animEffect transition="in" filter="fade">
                                      <p:cBhvr>
                                        <p:cTn id="51" dur="500"/>
                                        <p:tgtEl>
                                          <p:spTgt spid="15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1"/>
                                        </p:tgtEl>
                                        <p:attrNameLst>
                                          <p:attrName>style.visibility</p:attrName>
                                        </p:attrNameLst>
                                      </p:cBhvr>
                                      <p:to>
                                        <p:strVal val="visible"/>
                                      </p:to>
                                    </p:set>
                                    <p:animEffect transition="in" filter="fade">
                                      <p:cBhvr>
                                        <p:cTn id="54" dur="500"/>
                                        <p:tgtEl>
                                          <p:spTgt spid="1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0"/>
                                        </p:tgtEl>
                                        <p:attrNameLst>
                                          <p:attrName>style.visibility</p:attrName>
                                        </p:attrNameLst>
                                      </p:cBhvr>
                                      <p:to>
                                        <p:strVal val="visible"/>
                                      </p:to>
                                    </p:set>
                                    <p:animEffect transition="in" filter="fade">
                                      <p:cBhvr>
                                        <p:cTn id="57" dur="500"/>
                                        <p:tgtEl>
                                          <p:spTgt spid="150"/>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54"/>
                                        </p:tgtEl>
                                        <p:attrNameLst>
                                          <p:attrName>style.visibility</p:attrName>
                                        </p:attrNameLst>
                                      </p:cBhvr>
                                      <p:to>
                                        <p:strVal val="visible"/>
                                      </p:to>
                                    </p:set>
                                    <p:animEffect transition="in" filter="wipe(left)">
                                      <p:cBhvr>
                                        <p:cTn id="61" dur="500"/>
                                        <p:tgtEl>
                                          <p:spTgt spid="154"/>
                                        </p:tgtEl>
                                      </p:cBhvr>
                                    </p:animEffect>
                                  </p:childTnLst>
                                </p:cTn>
                              </p:par>
                            </p:childTnLst>
                          </p:cTn>
                        </p:par>
                        <p:par>
                          <p:cTn id="62" fill="hold">
                            <p:stCondLst>
                              <p:cond delay="2000"/>
                            </p:stCondLst>
                            <p:childTnLst>
                              <p:par>
                                <p:cTn id="63" presetID="12" presetClass="entr" presetSubtype="4" fill="hold" grpId="0" nodeType="afterEffect">
                                  <p:stCondLst>
                                    <p:cond delay="0"/>
                                  </p:stCondLst>
                                  <p:childTnLst>
                                    <p:set>
                                      <p:cBhvr>
                                        <p:cTn id="64" dur="1" fill="hold">
                                          <p:stCondLst>
                                            <p:cond delay="0"/>
                                          </p:stCondLst>
                                        </p:cTn>
                                        <p:tgtEl>
                                          <p:spTgt spid="155"/>
                                        </p:tgtEl>
                                        <p:attrNameLst>
                                          <p:attrName>style.visibility</p:attrName>
                                        </p:attrNameLst>
                                      </p:cBhvr>
                                      <p:to>
                                        <p:strVal val="visible"/>
                                      </p:to>
                                    </p:set>
                                    <p:animEffect transition="in" filter="slide(fromBottom)">
                                      <p:cBhvr>
                                        <p:cTn id="65"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1" grpId="0" animBg="1"/>
      <p:bldP spid="150" grpId="0"/>
      <p:bldP spid="151" grpId="0"/>
      <p:bldP spid="152" grpId="0"/>
      <p:bldP spid="153" grpId="0"/>
      <p:bldP spid="154" grpId="0" animBg="1"/>
      <p:bldP spid="155" grpId="0"/>
      <p:bldP spid="1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7"/>
          <p:cNvGrpSpPr/>
          <p:nvPr/>
        </p:nvGrpSpPr>
        <p:grpSpPr>
          <a:xfrm>
            <a:off x="7280071" y="3304567"/>
            <a:ext cx="1073372" cy="1105299"/>
            <a:chOff x="5217363" y="3593206"/>
            <a:chExt cx="805239" cy="829190"/>
          </a:xfrm>
        </p:grpSpPr>
        <p:sp>
          <p:nvSpPr>
            <p:cNvPr id="45" name="Oval 34"/>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grpSp>
          <p:nvGrpSpPr>
            <p:cNvPr id="3" name="Group 126"/>
            <p:cNvGrpSpPr/>
            <p:nvPr/>
          </p:nvGrpSpPr>
          <p:grpSpPr>
            <a:xfrm>
              <a:off x="5268340" y="3645631"/>
              <a:ext cx="703284" cy="724338"/>
              <a:chOff x="5268340" y="3645631"/>
              <a:chExt cx="703284" cy="724338"/>
            </a:xfrm>
          </p:grpSpPr>
          <p:sp>
            <p:nvSpPr>
              <p:cNvPr id="46"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47" name="Oval 36"/>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0"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grpSp>
        <p:nvGrpSpPr>
          <p:cNvPr id="4" name="Group 123"/>
          <p:cNvGrpSpPr/>
          <p:nvPr/>
        </p:nvGrpSpPr>
        <p:grpSpPr>
          <a:xfrm>
            <a:off x="3291581" y="2558671"/>
            <a:ext cx="2100981" cy="2162106"/>
            <a:chOff x="2668480" y="971897"/>
            <a:chExt cx="1576146" cy="1622002"/>
          </a:xfrm>
        </p:grpSpPr>
        <p:sp>
          <p:nvSpPr>
            <p:cNvPr id="54" name="Oval 43"/>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5"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6" name="Oval 45"/>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7"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0" name="Freeform 55"/>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3" name="Freeform 58"/>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4" name="Freeform 59"/>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5" name="Freeform 60"/>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6"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2"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1"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5" name="Group 125"/>
          <p:cNvGrpSpPr/>
          <p:nvPr/>
        </p:nvGrpSpPr>
        <p:grpSpPr>
          <a:xfrm>
            <a:off x="5979262" y="3485693"/>
            <a:ext cx="1445032" cy="1486090"/>
            <a:chOff x="4548411" y="2906316"/>
            <a:chExt cx="1084056" cy="1114858"/>
          </a:xfrm>
        </p:grpSpPr>
        <p:sp>
          <p:nvSpPr>
            <p:cNvPr id="48" name="Oval 37"/>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49"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0" name="Oval 39"/>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9"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5"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7" name="Freeform 52"/>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0" name="Freeform 75"/>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1" name="Freeform 76"/>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2" name="Freeform 77"/>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3"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6" name="Freeform 81"/>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7" name="Freeform 82"/>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9"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6" name="Group 124"/>
          <p:cNvGrpSpPr/>
          <p:nvPr/>
        </p:nvGrpSpPr>
        <p:grpSpPr>
          <a:xfrm>
            <a:off x="5129073" y="1931148"/>
            <a:ext cx="1755671" cy="1745659"/>
            <a:chOff x="3707801" y="2040749"/>
            <a:chExt cx="1317096" cy="1309585"/>
          </a:xfrm>
        </p:grpSpPr>
        <p:sp>
          <p:nvSpPr>
            <p:cNvPr id="51" name="Oval 40"/>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2"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3" name="Oval 42"/>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8"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9" name="Freeform 64"/>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1" name="Freeform 66"/>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3"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6" name="Freeform 71"/>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7" name="Freeform 72"/>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7" name="Group 128"/>
          <p:cNvGrpSpPr/>
          <p:nvPr/>
        </p:nvGrpSpPr>
        <p:grpSpPr>
          <a:xfrm>
            <a:off x="6899880" y="1529056"/>
            <a:ext cx="3127636" cy="923609"/>
            <a:chOff x="384265" y="2982432"/>
            <a:chExt cx="2346338" cy="692887"/>
          </a:xfrm>
        </p:grpSpPr>
        <p:sp>
          <p:nvSpPr>
            <p:cNvPr id="130"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1"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8" name="Group 131"/>
          <p:cNvGrpSpPr/>
          <p:nvPr/>
        </p:nvGrpSpPr>
        <p:grpSpPr>
          <a:xfrm>
            <a:off x="510067" y="2985296"/>
            <a:ext cx="2781514" cy="923609"/>
            <a:chOff x="336640" y="2982432"/>
            <a:chExt cx="2086679" cy="692887"/>
          </a:xfrm>
        </p:grpSpPr>
        <p:sp>
          <p:nvSpPr>
            <p:cNvPr id="133" name="文本框 11"/>
            <p:cNvSpPr txBox="1"/>
            <p:nvPr/>
          </p:nvSpPr>
          <p:spPr>
            <a:xfrm>
              <a:off x="1161435"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9" name="Group 134"/>
          <p:cNvGrpSpPr/>
          <p:nvPr/>
        </p:nvGrpSpPr>
        <p:grpSpPr>
          <a:xfrm>
            <a:off x="8463698" y="3249139"/>
            <a:ext cx="3127636" cy="923609"/>
            <a:chOff x="384265" y="2982432"/>
            <a:chExt cx="2346338" cy="692887"/>
          </a:xfrm>
        </p:grpSpPr>
        <p:sp>
          <p:nvSpPr>
            <p:cNvPr id="136"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7"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0" name="Group 137"/>
          <p:cNvGrpSpPr/>
          <p:nvPr/>
        </p:nvGrpSpPr>
        <p:grpSpPr>
          <a:xfrm>
            <a:off x="5860476" y="4971784"/>
            <a:ext cx="3127636" cy="923609"/>
            <a:chOff x="384265" y="2982432"/>
            <a:chExt cx="2346338" cy="692887"/>
          </a:xfrm>
        </p:grpSpPr>
        <p:sp>
          <p:nvSpPr>
            <p:cNvPr id="139"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spTree>
    <p:extLst>
      <p:ext uri="{BB962C8B-B14F-4D97-AF65-F5344CB8AC3E}">
        <p14:creationId xmlns:p14="http://schemas.microsoft.com/office/powerpoint/2010/main" val="8311738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1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Top)">
                                      <p:cBhvr>
                                        <p:cTn id="31" dur="500"/>
                                        <p:tgtEl>
                                          <p:spTgt spid="7"/>
                                        </p:tgtEl>
                                      </p:cBhvr>
                                    </p:animEffect>
                                  </p:childTnLst>
                                </p:cTn>
                              </p:par>
                            </p:childTnLst>
                          </p:cTn>
                        </p:par>
                        <p:par>
                          <p:cTn id="32" fill="hold">
                            <p:stCondLst>
                              <p:cond delay="4500"/>
                            </p:stCondLst>
                            <p:childTnLst>
                              <p:par>
                                <p:cTn id="33" presetID="1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Top)">
                                      <p:cBhvr>
                                        <p:cTn id="35" dur="500"/>
                                        <p:tgtEl>
                                          <p:spTgt spid="8"/>
                                        </p:tgtEl>
                                      </p:cBhvr>
                                    </p:animEffect>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lide(fromTop)">
                                      <p:cBhvr>
                                        <p:cTn id="39" dur="500"/>
                                        <p:tgtEl>
                                          <p:spTgt spid="9"/>
                                        </p:tgtEl>
                                      </p:cBhvr>
                                    </p:animEffect>
                                  </p:childTnLst>
                                </p:cTn>
                              </p:par>
                            </p:childTnLst>
                          </p:cTn>
                        </p:par>
                        <p:par>
                          <p:cTn id="40" fill="hold">
                            <p:stCondLst>
                              <p:cond delay="5500"/>
                            </p:stCondLst>
                            <p:childTnLst>
                              <p:par>
                                <p:cTn id="41" presetID="1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To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8"/>
          <p:cNvSpPr txBox="1">
            <a:spLocks noChangeArrowheads="1"/>
          </p:cNvSpPr>
          <p:nvPr/>
        </p:nvSpPr>
        <p:spPr bwMode="auto">
          <a:xfrm>
            <a:off x="4476939" y="844884"/>
            <a:ext cx="317395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3900" dirty="0">
                <a:solidFill>
                  <a:schemeClr val="accent1"/>
                </a:solidFill>
                <a:latin typeface="Agency FB" panose="020B0503020202020204" pitchFamily="34" charset="0"/>
              </a:rPr>
              <a:t>02</a:t>
            </a:r>
            <a:endParaRPr lang="zh-CN" altLang="en-US" sz="23900" dirty="0">
              <a:solidFill>
                <a:schemeClr val="accent1"/>
              </a:solidFill>
              <a:latin typeface="Agency FB" panose="020B0503020202020204" pitchFamily="34" charset="0"/>
            </a:endParaRPr>
          </a:p>
        </p:txBody>
      </p:sp>
      <p:grpSp>
        <p:nvGrpSpPr>
          <p:cNvPr id="3" name="组合 30"/>
          <p:cNvGrpSpPr/>
          <p:nvPr/>
        </p:nvGrpSpPr>
        <p:grpSpPr bwMode="auto">
          <a:xfrm>
            <a:off x="3531854" y="4062747"/>
            <a:ext cx="5064125" cy="1171575"/>
            <a:chOff x="3464698" y="4753005"/>
            <a:chExt cx="5064447" cy="1172006"/>
          </a:xfrm>
        </p:grpSpPr>
        <p:sp>
          <p:nvSpPr>
            <p:cNvPr id="4" name="文本框 11"/>
            <p:cNvSpPr txBox="1">
              <a:spLocks noChangeArrowheads="1"/>
            </p:cNvSpPr>
            <p:nvPr/>
          </p:nvSpPr>
          <p:spPr bwMode="auto">
            <a:xfrm>
              <a:off x="3650539" y="4753005"/>
              <a:ext cx="487860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a:solidFill>
                    <a:schemeClr val="tx2"/>
                  </a:solidFill>
                  <a:latin typeface="微软雅黑" panose="020B0503020204020204" pitchFamily="34" charset="-122"/>
                  <a:ea typeface="微软雅黑" panose="020B0503020204020204" pitchFamily="34" charset="-122"/>
                </a:rPr>
                <a:t>ADD YOUR TITLE HERE</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5" name="矩形 33"/>
            <p:cNvSpPr>
              <a:spLocks noChangeArrowheads="1"/>
            </p:cNvSpPr>
            <p:nvPr/>
          </p:nvSpPr>
          <p:spPr bwMode="auto">
            <a:xfrm>
              <a:off x="3464698" y="5278680"/>
              <a:ext cx="50644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en-US" altLang="zh-CN"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Please read the instructions and work at the end of themanualtemplate. according to your need to draw the text box size</a:t>
              </a:r>
            </a:p>
          </p:txBody>
        </p:sp>
      </p:grpSp>
    </p:spTree>
    <p:extLst>
      <p:ext uri="{BB962C8B-B14F-4D97-AF65-F5344CB8AC3E}">
        <p14:creationId xmlns:p14="http://schemas.microsoft.com/office/powerpoint/2010/main" val="259533841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4803409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grpSp>
          <p:nvGrpSpPr>
            <p:cNvPr id="3" name="组合 48"/>
            <p:cNvGrpSpPr/>
            <p:nvPr/>
          </p:nvGrpSpPr>
          <p:grpSpPr>
            <a:xfrm>
              <a:off x="4611947" y="1399612"/>
              <a:ext cx="842963" cy="383381"/>
              <a:chOff x="8478838" y="1247776"/>
              <a:chExt cx="1123950" cy="511175"/>
            </a:xfrm>
            <a:solidFill>
              <a:schemeClr val="bg1"/>
            </a:solidFill>
          </p:grpSpPr>
          <p:sp>
            <p:nvSpPr>
              <p:cNvPr id="44"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7"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0"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4" name="组合 59"/>
            <p:cNvGrpSpPr/>
            <p:nvPr/>
          </p:nvGrpSpPr>
          <p:grpSpPr>
            <a:xfrm>
              <a:off x="6796172" y="1361681"/>
              <a:ext cx="527447" cy="531019"/>
              <a:chOff x="10121900" y="1050926"/>
              <a:chExt cx="703262" cy="708025"/>
            </a:xfrm>
            <a:solidFill>
              <a:schemeClr val="bg1"/>
            </a:solidFill>
          </p:grpSpPr>
          <p:sp>
            <p:nvSpPr>
              <p:cNvPr id="53"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4"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8"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0"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1"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2"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3"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4"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6"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7"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8"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0"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1"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2"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3"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grpSp>
        <p:nvGrpSpPr>
          <p:cNvPr id="7" name="Group 74"/>
          <p:cNvGrpSpPr/>
          <p:nvPr/>
        </p:nvGrpSpPr>
        <p:grpSpPr>
          <a:xfrm>
            <a:off x="7937771" y="1685987"/>
            <a:ext cx="3441624" cy="923609"/>
            <a:chOff x="336640" y="2982432"/>
            <a:chExt cx="2581890" cy="692887"/>
          </a:xfrm>
        </p:grpSpPr>
        <p:sp>
          <p:nvSpPr>
            <p:cNvPr id="76"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8" name="Group 77"/>
          <p:cNvGrpSpPr/>
          <p:nvPr/>
        </p:nvGrpSpPr>
        <p:grpSpPr>
          <a:xfrm>
            <a:off x="7937771" y="4748589"/>
            <a:ext cx="3441624" cy="923609"/>
            <a:chOff x="336640" y="2982432"/>
            <a:chExt cx="2581890" cy="692887"/>
          </a:xfrm>
        </p:grpSpPr>
        <p:sp>
          <p:nvSpPr>
            <p:cNvPr id="79"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9" name="Group 80"/>
          <p:cNvGrpSpPr/>
          <p:nvPr/>
        </p:nvGrpSpPr>
        <p:grpSpPr>
          <a:xfrm>
            <a:off x="676933" y="1753258"/>
            <a:ext cx="3441624" cy="905487"/>
            <a:chOff x="336640" y="2996026"/>
            <a:chExt cx="2581890" cy="679293"/>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0" name="Group 83"/>
          <p:cNvGrpSpPr/>
          <p:nvPr/>
        </p:nvGrpSpPr>
        <p:grpSpPr>
          <a:xfrm>
            <a:off x="676933" y="4706889"/>
            <a:ext cx="3441624" cy="905487"/>
            <a:chOff x="336640" y="2996026"/>
            <a:chExt cx="2581890" cy="679293"/>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spTree>
    <p:extLst>
      <p:ext uri="{BB962C8B-B14F-4D97-AF65-F5344CB8AC3E}">
        <p14:creationId xmlns:p14="http://schemas.microsoft.com/office/powerpoint/2010/main" val="23643547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lide(fromTop)">
                                      <p:cBhvr>
                                        <p:cTn id="14" dur="500"/>
                                        <p:tgtEl>
                                          <p:spTgt spid="9"/>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Top)">
                                      <p:cBhvr>
                                        <p:cTn id="18" dur="500"/>
                                        <p:tgtEl>
                                          <p:spTgt spid="10"/>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Top)">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To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SubTitle"/>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50812112923"/>
  <p:tag name="MH_LIBRARY" val="GRAPHIC"/>
  <p:tag name="MH_TYPE" val="Other"/>
  <p:tag name="MH_ORDER" val="11"/>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25">
      <a:dk1>
        <a:srgbClr val="000000"/>
      </a:dk1>
      <a:lt1>
        <a:sysClr val="window" lastClr="FFFFFF"/>
      </a:lt1>
      <a:dk2>
        <a:srgbClr val="262626"/>
      </a:dk2>
      <a:lt2>
        <a:srgbClr val="E7E6E6"/>
      </a:lt2>
      <a:accent1>
        <a:srgbClr val="005827"/>
      </a:accent1>
      <a:accent2>
        <a:srgbClr val="00843B"/>
      </a:accent2>
      <a:accent3>
        <a:srgbClr val="005827"/>
      </a:accent3>
      <a:accent4>
        <a:srgbClr val="00843B"/>
      </a:accent4>
      <a:accent5>
        <a:srgbClr val="005827"/>
      </a:accent5>
      <a:accent6>
        <a:srgbClr val="00843B"/>
      </a:accent6>
      <a:hlink>
        <a:srgbClr val="002060"/>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1575</Words>
  <Application>Microsoft Macintosh PowerPoint</Application>
  <PresentationFormat>宽屏</PresentationFormat>
  <Paragraphs>201</Paragraphs>
  <Slides>24</Slides>
  <Notes>17</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Agency FB</vt:lpstr>
      <vt:lpstr>Aharoni</vt:lpstr>
      <vt:lpstr>Arial</vt:lpstr>
      <vt:lpstr>Calibri</vt:lpstr>
      <vt:lpstr>Gulim</vt:lpstr>
      <vt:lpstr>Impact</vt:lpstr>
      <vt:lpstr>LiHei Pro</vt:lpstr>
      <vt:lpstr>MEllan HK Xbold</vt:lpstr>
      <vt:lpstr>Raavi</vt:lpstr>
      <vt:lpstr>Verdana</vt:lpstr>
      <vt:lpstr>等线</vt:lpstr>
      <vt:lpstr>等线 Light</vt:lpstr>
      <vt:lpstr>方正兰亭黑_GBK</vt:lpstr>
      <vt:lpstr>方正兰亭细黑_GBK</vt:lpstr>
      <vt:lpstr>方正正纤黑简体</vt:lpstr>
      <vt:lpstr>方正正中黑简体</vt:lpstr>
      <vt:lpstr>华文黑体</vt:lpstr>
      <vt:lpstr>宋体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Z 西米Hymira</cp:lastModifiedBy>
  <cp:revision>2</cp:revision>
  <dcterms:created xsi:type="dcterms:W3CDTF">2017-06-27T03:25:34Z</dcterms:created>
  <dcterms:modified xsi:type="dcterms:W3CDTF">2019-06-17T07:33:35Z</dcterms:modified>
</cp:coreProperties>
</file>