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61" r:id="rId5"/>
    <p:sldId id="264" r:id="rId6"/>
    <p:sldId id="266" r:id="rId7"/>
    <p:sldId id="269" r:id="rId8"/>
    <p:sldId id="276" r:id="rId9"/>
    <p:sldId id="277" r:id="rId10"/>
    <p:sldId id="29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A7F1"/>
    <a:srgbClr val="FF66CC"/>
    <a:srgbClr val="A7D0E5"/>
    <a:srgbClr val="FF0066"/>
    <a:srgbClr val="EDF0F9"/>
    <a:srgbClr val="F3D6E8"/>
    <a:srgbClr val="EFC8DD"/>
    <a:srgbClr val="EEC8DD"/>
    <a:srgbClr val="F5D9E8"/>
    <a:srgbClr val="E8BB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44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64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  <a:t>2018/7/31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微软雅黑" panose="020B0503020204020204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63663" y="1117600"/>
            <a:ext cx="3498850" cy="4668838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300163" y="1855788"/>
            <a:ext cx="4867275" cy="31051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5805488" y="1639888"/>
            <a:ext cx="4498975" cy="2554287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62846" y="601685"/>
            <a:ext cx="5849258" cy="5878286"/>
          </a:xfrm>
          <a:custGeom>
            <a:avLst/>
            <a:gdLst>
              <a:gd name="connsiteX0" fmla="*/ 1 w 5849258"/>
              <a:gd name="connsiteY0" fmla="*/ 5138058 h 5878286"/>
              <a:gd name="connsiteX1" fmla="*/ 5849257 w 5849258"/>
              <a:gd name="connsiteY1" fmla="*/ 5138058 h 5878286"/>
              <a:gd name="connsiteX2" fmla="*/ 5849257 w 5849258"/>
              <a:gd name="connsiteY2" fmla="*/ 5878286 h 5878286"/>
              <a:gd name="connsiteX3" fmla="*/ 1 w 5849258"/>
              <a:gd name="connsiteY3" fmla="*/ 5878286 h 5878286"/>
              <a:gd name="connsiteX4" fmla="*/ 0 w 5849258"/>
              <a:gd name="connsiteY4" fmla="*/ 4281715 h 5878286"/>
              <a:gd name="connsiteX5" fmla="*/ 5849257 w 5849258"/>
              <a:gd name="connsiteY5" fmla="*/ 4281715 h 5878286"/>
              <a:gd name="connsiteX6" fmla="*/ 5849257 w 5849258"/>
              <a:gd name="connsiteY6" fmla="*/ 5021943 h 5878286"/>
              <a:gd name="connsiteX7" fmla="*/ 0 w 5849258"/>
              <a:gd name="connsiteY7" fmla="*/ 5021943 h 5878286"/>
              <a:gd name="connsiteX8" fmla="*/ 0 w 5849258"/>
              <a:gd name="connsiteY8" fmla="*/ 3425372 h 5878286"/>
              <a:gd name="connsiteX9" fmla="*/ 5849257 w 5849258"/>
              <a:gd name="connsiteY9" fmla="*/ 3425372 h 5878286"/>
              <a:gd name="connsiteX10" fmla="*/ 5849257 w 5849258"/>
              <a:gd name="connsiteY10" fmla="*/ 4165600 h 5878286"/>
              <a:gd name="connsiteX11" fmla="*/ 0 w 5849258"/>
              <a:gd name="connsiteY11" fmla="*/ 4165600 h 5878286"/>
              <a:gd name="connsiteX12" fmla="*/ 0 w 5849258"/>
              <a:gd name="connsiteY12" fmla="*/ 2569029 h 5878286"/>
              <a:gd name="connsiteX13" fmla="*/ 5849257 w 5849258"/>
              <a:gd name="connsiteY13" fmla="*/ 2569029 h 5878286"/>
              <a:gd name="connsiteX14" fmla="*/ 5849257 w 5849258"/>
              <a:gd name="connsiteY14" fmla="*/ 3309257 h 5878286"/>
              <a:gd name="connsiteX15" fmla="*/ 0 w 5849258"/>
              <a:gd name="connsiteY15" fmla="*/ 3309257 h 5878286"/>
              <a:gd name="connsiteX16" fmla="*/ 0 w 5849258"/>
              <a:gd name="connsiteY16" fmla="*/ 1712686 h 5878286"/>
              <a:gd name="connsiteX17" fmla="*/ 5849257 w 5849258"/>
              <a:gd name="connsiteY17" fmla="*/ 1712686 h 5878286"/>
              <a:gd name="connsiteX18" fmla="*/ 5849257 w 5849258"/>
              <a:gd name="connsiteY18" fmla="*/ 2452914 h 5878286"/>
              <a:gd name="connsiteX19" fmla="*/ 0 w 5849258"/>
              <a:gd name="connsiteY19" fmla="*/ 2452914 h 5878286"/>
              <a:gd name="connsiteX20" fmla="*/ 1 w 5849258"/>
              <a:gd name="connsiteY20" fmla="*/ 856343 h 5878286"/>
              <a:gd name="connsiteX21" fmla="*/ 5849257 w 5849258"/>
              <a:gd name="connsiteY21" fmla="*/ 856343 h 5878286"/>
              <a:gd name="connsiteX22" fmla="*/ 5849257 w 5849258"/>
              <a:gd name="connsiteY22" fmla="*/ 1596571 h 5878286"/>
              <a:gd name="connsiteX23" fmla="*/ 1 w 5849258"/>
              <a:gd name="connsiteY23" fmla="*/ 1596571 h 5878286"/>
              <a:gd name="connsiteX24" fmla="*/ 2 w 5849258"/>
              <a:gd name="connsiteY24" fmla="*/ 0 h 5878286"/>
              <a:gd name="connsiteX25" fmla="*/ 5849258 w 5849258"/>
              <a:gd name="connsiteY25" fmla="*/ 0 h 5878286"/>
              <a:gd name="connsiteX26" fmla="*/ 5849258 w 5849258"/>
              <a:gd name="connsiteY26" fmla="*/ 740228 h 5878286"/>
              <a:gd name="connsiteX27" fmla="*/ 2 w 5849258"/>
              <a:gd name="connsiteY27" fmla="*/ 740228 h 5878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849258" h="5878286">
                <a:moveTo>
                  <a:pt x="1" y="5138058"/>
                </a:moveTo>
                <a:lnTo>
                  <a:pt x="5849257" y="5138058"/>
                </a:lnTo>
                <a:lnTo>
                  <a:pt x="5849257" y="5878286"/>
                </a:lnTo>
                <a:lnTo>
                  <a:pt x="1" y="5878286"/>
                </a:lnTo>
                <a:close/>
                <a:moveTo>
                  <a:pt x="0" y="4281715"/>
                </a:moveTo>
                <a:lnTo>
                  <a:pt x="5849257" y="4281715"/>
                </a:lnTo>
                <a:lnTo>
                  <a:pt x="5849257" y="5021943"/>
                </a:lnTo>
                <a:lnTo>
                  <a:pt x="0" y="5021943"/>
                </a:lnTo>
                <a:close/>
                <a:moveTo>
                  <a:pt x="0" y="3425372"/>
                </a:moveTo>
                <a:lnTo>
                  <a:pt x="5849257" y="3425372"/>
                </a:lnTo>
                <a:lnTo>
                  <a:pt x="5849257" y="4165600"/>
                </a:lnTo>
                <a:lnTo>
                  <a:pt x="0" y="4165600"/>
                </a:lnTo>
                <a:close/>
                <a:moveTo>
                  <a:pt x="0" y="2569029"/>
                </a:moveTo>
                <a:lnTo>
                  <a:pt x="5849257" y="2569029"/>
                </a:lnTo>
                <a:lnTo>
                  <a:pt x="5849257" y="3309257"/>
                </a:lnTo>
                <a:lnTo>
                  <a:pt x="0" y="3309257"/>
                </a:lnTo>
                <a:close/>
                <a:moveTo>
                  <a:pt x="0" y="1712686"/>
                </a:moveTo>
                <a:lnTo>
                  <a:pt x="5849257" y="1712686"/>
                </a:lnTo>
                <a:lnTo>
                  <a:pt x="5849257" y="2452914"/>
                </a:lnTo>
                <a:lnTo>
                  <a:pt x="0" y="2452914"/>
                </a:lnTo>
                <a:close/>
                <a:moveTo>
                  <a:pt x="1" y="856343"/>
                </a:moveTo>
                <a:lnTo>
                  <a:pt x="5849257" y="856343"/>
                </a:lnTo>
                <a:lnTo>
                  <a:pt x="5849257" y="1596571"/>
                </a:lnTo>
                <a:lnTo>
                  <a:pt x="1" y="1596571"/>
                </a:lnTo>
                <a:close/>
                <a:moveTo>
                  <a:pt x="2" y="0"/>
                </a:moveTo>
                <a:lnTo>
                  <a:pt x="5849258" y="0"/>
                </a:lnTo>
                <a:lnTo>
                  <a:pt x="5849258" y="740228"/>
                </a:lnTo>
                <a:lnTo>
                  <a:pt x="2" y="74022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628650" y="425450"/>
            <a:ext cx="10934700" cy="6007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172201" y="539750"/>
            <a:ext cx="5553075" cy="5676900"/>
          </a:xfrm>
          <a:custGeom>
            <a:avLst/>
            <a:gdLst>
              <a:gd name="connsiteX0" fmla="*/ 2867025 w 5553075"/>
              <a:gd name="connsiteY0" fmla="*/ 3257550 h 5676900"/>
              <a:gd name="connsiteX1" fmla="*/ 5553075 w 5553075"/>
              <a:gd name="connsiteY1" fmla="*/ 3257550 h 5676900"/>
              <a:gd name="connsiteX2" fmla="*/ 5553075 w 5553075"/>
              <a:gd name="connsiteY2" fmla="*/ 5676900 h 5676900"/>
              <a:gd name="connsiteX3" fmla="*/ 2867025 w 5553075"/>
              <a:gd name="connsiteY3" fmla="*/ 5676900 h 5676900"/>
              <a:gd name="connsiteX4" fmla="*/ 0 w 5553075"/>
              <a:gd name="connsiteY4" fmla="*/ 2590800 h 5676900"/>
              <a:gd name="connsiteX5" fmla="*/ 2686050 w 5553075"/>
              <a:gd name="connsiteY5" fmla="*/ 2590800 h 5676900"/>
              <a:gd name="connsiteX6" fmla="*/ 2686050 w 5553075"/>
              <a:gd name="connsiteY6" fmla="*/ 5010150 h 5676900"/>
              <a:gd name="connsiteX7" fmla="*/ 0 w 5553075"/>
              <a:gd name="connsiteY7" fmla="*/ 5010150 h 5676900"/>
              <a:gd name="connsiteX8" fmla="*/ 2857500 w 5553075"/>
              <a:gd name="connsiteY8" fmla="*/ 685800 h 5676900"/>
              <a:gd name="connsiteX9" fmla="*/ 5543550 w 5553075"/>
              <a:gd name="connsiteY9" fmla="*/ 685800 h 5676900"/>
              <a:gd name="connsiteX10" fmla="*/ 5543550 w 5553075"/>
              <a:gd name="connsiteY10" fmla="*/ 3105150 h 5676900"/>
              <a:gd name="connsiteX11" fmla="*/ 2857500 w 5553075"/>
              <a:gd name="connsiteY11" fmla="*/ 3105150 h 5676900"/>
              <a:gd name="connsiteX12" fmla="*/ 0 w 5553075"/>
              <a:gd name="connsiteY12" fmla="*/ 0 h 5676900"/>
              <a:gd name="connsiteX13" fmla="*/ 2686050 w 5553075"/>
              <a:gd name="connsiteY13" fmla="*/ 0 h 5676900"/>
              <a:gd name="connsiteX14" fmla="*/ 2686050 w 5553075"/>
              <a:gd name="connsiteY14" fmla="*/ 2419350 h 5676900"/>
              <a:gd name="connsiteX15" fmla="*/ 0 w 5553075"/>
              <a:gd name="connsiteY15" fmla="*/ 2419350 h 5676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553075" h="5676900">
                <a:moveTo>
                  <a:pt x="2867025" y="3257550"/>
                </a:moveTo>
                <a:lnTo>
                  <a:pt x="5553075" y="3257550"/>
                </a:lnTo>
                <a:lnTo>
                  <a:pt x="5553075" y="5676900"/>
                </a:lnTo>
                <a:lnTo>
                  <a:pt x="2867025" y="5676900"/>
                </a:lnTo>
                <a:close/>
                <a:moveTo>
                  <a:pt x="0" y="2590800"/>
                </a:moveTo>
                <a:lnTo>
                  <a:pt x="2686050" y="2590800"/>
                </a:lnTo>
                <a:lnTo>
                  <a:pt x="2686050" y="5010150"/>
                </a:lnTo>
                <a:lnTo>
                  <a:pt x="0" y="5010150"/>
                </a:lnTo>
                <a:close/>
                <a:moveTo>
                  <a:pt x="2857500" y="685800"/>
                </a:moveTo>
                <a:lnTo>
                  <a:pt x="5543550" y="685800"/>
                </a:lnTo>
                <a:lnTo>
                  <a:pt x="5543550" y="3105150"/>
                </a:lnTo>
                <a:lnTo>
                  <a:pt x="2857500" y="3105150"/>
                </a:lnTo>
                <a:close/>
                <a:moveTo>
                  <a:pt x="0" y="0"/>
                </a:moveTo>
                <a:lnTo>
                  <a:pt x="2686050" y="0"/>
                </a:lnTo>
                <a:lnTo>
                  <a:pt x="2686050" y="2419350"/>
                </a:lnTo>
                <a:lnTo>
                  <a:pt x="0" y="24193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2"/>
          <p:cNvSpPr>
            <a:spLocks noGrp="1"/>
          </p:cNvSpPr>
          <p:nvPr>
            <p:ph type="pic" sz="quarter" idx="10"/>
          </p:nvPr>
        </p:nvSpPr>
        <p:spPr>
          <a:xfrm>
            <a:off x="6172200" y="0"/>
            <a:ext cx="6017078" cy="6305550"/>
          </a:xfrm>
          <a:custGeom>
            <a:avLst/>
            <a:gdLst>
              <a:gd name="connsiteX0" fmla="*/ 4615542 w 6017078"/>
              <a:gd name="connsiteY0" fmla="*/ 0 h 6305550"/>
              <a:gd name="connsiteX1" fmla="*/ 6017078 w 6017078"/>
              <a:gd name="connsiteY1" fmla="*/ 0 h 6305550"/>
              <a:gd name="connsiteX2" fmla="*/ 6017078 w 6017078"/>
              <a:gd name="connsiteY2" fmla="*/ 4000501 h 6305550"/>
              <a:gd name="connsiteX3" fmla="*/ 4615542 w 6017078"/>
              <a:gd name="connsiteY3" fmla="*/ 4000501 h 6305550"/>
              <a:gd name="connsiteX4" fmla="*/ 3077028 w 6017078"/>
              <a:gd name="connsiteY4" fmla="*/ 0 h 6305550"/>
              <a:gd name="connsiteX5" fmla="*/ 4478564 w 6017078"/>
              <a:gd name="connsiteY5" fmla="*/ 0 h 6305550"/>
              <a:gd name="connsiteX6" fmla="*/ 4478564 w 6017078"/>
              <a:gd name="connsiteY6" fmla="*/ 6153151 h 6305550"/>
              <a:gd name="connsiteX7" fmla="*/ 3077028 w 6017078"/>
              <a:gd name="connsiteY7" fmla="*/ 6153151 h 6305550"/>
              <a:gd name="connsiteX8" fmla="*/ 1538514 w 6017078"/>
              <a:gd name="connsiteY8" fmla="*/ 0 h 6305550"/>
              <a:gd name="connsiteX9" fmla="*/ 2940050 w 6017078"/>
              <a:gd name="connsiteY9" fmla="*/ 0 h 6305550"/>
              <a:gd name="connsiteX10" fmla="*/ 2940050 w 6017078"/>
              <a:gd name="connsiteY10" fmla="*/ 5143501 h 6305550"/>
              <a:gd name="connsiteX11" fmla="*/ 1538514 w 6017078"/>
              <a:gd name="connsiteY11" fmla="*/ 5143501 h 6305550"/>
              <a:gd name="connsiteX12" fmla="*/ 0 w 6017078"/>
              <a:gd name="connsiteY12" fmla="*/ 0 h 6305550"/>
              <a:gd name="connsiteX13" fmla="*/ 1401536 w 6017078"/>
              <a:gd name="connsiteY13" fmla="*/ 0 h 6305550"/>
              <a:gd name="connsiteX14" fmla="*/ 1401536 w 6017078"/>
              <a:gd name="connsiteY14" fmla="*/ 6305550 h 6305550"/>
              <a:gd name="connsiteX15" fmla="*/ 0 w 6017078"/>
              <a:gd name="connsiteY15" fmla="*/ 6305550 h 6305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017078" h="6305550">
                <a:moveTo>
                  <a:pt x="4615542" y="0"/>
                </a:moveTo>
                <a:lnTo>
                  <a:pt x="6017078" y="0"/>
                </a:lnTo>
                <a:lnTo>
                  <a:pt x="6017078" y="4000501"/>
                </a:lnTo>
                <a:lnTo>
                  <a:pt x="4615542" y="4000501"/>
                </a:lnTo>
                <a:close/>
                <a:moveTo>
                  <a:pt x="3077028" y="0"/>
                </a:moveTo>
                <a:lnTo>
                  <a:pt x="4478564" y="0"/>
                </a:lnTo>
                <a:lnTo>
                  <a:pt x="4478564" y="6153151"/>
                </a:lnTo>
                <a:lnTo>
                  <a:pt x="3077028" y="6153151"/>
                </a:lnTo>
                <a:close/>
                <a:moveTo>
                  <a:pt x="1538514" y="0"/>
                </a:moveTo>
                <a:lnTo>
                  <a:pt x="2940050" y="0"/>
                </a:lnTo>
                <a:lnTo>
                  <a:pt x="2940050" y="5143501"/>
                </a:lnTo>
                <a:lnTo>
                  <a:pt x="1538514" y="5143501"/>
                </a:lnTo>
                <a:close/>
                <a:moveTo>
                  <a:pt x="0" y="0"/>
                </a:moveTo>
                <a:lnTo>
                  <a:pt x="1401536" y="0"/>
                </a:lnTo>
                <a:lnTo>
                  <a:pt x="1401536" y="6305550"/>
                </a:lnTo>
                <a:lnTo>
                  <a:pt x="0" y="63055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7469746" y="425003"/>
            <a:ext cx="4301545" cy="2949262"/>
          </a:xfrm>
          <a:custGeom>
            <a:avLst/>
            <a:gdLst>
              <a:gd name="connsiteX0" fmla="*/ 875764 w 4301545"/>
              <a:gd name="connsiteY0" fmla="*/ 0 h 2949262"/>
              <a:gd name="connsiteX1" fmla="*/ 4301545 w 4301545"/>
              <a:gd name="connsiteY1" fmla="*/ 0 h 2949262"/>
              <a:gd name="connsiteX2" fmla="*/ 4301545 w 4301545"/>
              <a:gd name="connsiteY2" fmla="*/ 2949262 h 2949262"/>
              <a:gd name="connsiteX3" fmla="*/ 0 w 4301545"/>
              <a:gd name="connsiteY3" fmla="*/ 2949262 h 29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01545" h="2949262">
                <a:moveTo>
                  <a:pt x="875764" y="0"/>
                </a:moveTo>
                <a:lnTo>
                  <a:pt x="4301545" y="0"/>
                </a:lnTo>
                <a:lnTo>
                  <a:pt x="4301545" y="2949262"/>
                </a:lnTo>
                <a:lnTo>
                  <a:pt x="0" y="29492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Freeform 12"/>
          <p:cNvSpPr>
            <a:spLocks noGrp="1"/>
          </p:cNvSpPr>
          <p:nvPr>
            <p:ph type="pic" sz="quarter" idx="11"/>
          </p:nvPr>
        </p:nvSpPr>
        <p:spPr>
          <a:xfrm>
            <a:off x="7856113" y="3464417"/>
            <a:ext cx="4146998" cy="2949262"/>
          </a:xfrm>
          <a:custGeom>
            <a:avLst/>
            <a:gdLst>
              <a:gd name="connsiteX0" fmla="*/ 0 w 4146998"/>
              <a:gd name="connsiteY0" fmla="*/ 0 h 2949262"/>
              <a:gd name="connsiteX1" fmla="*/ 3425781 w 4146998"/>
              <a:gd name="connsiteY1" fmla="*/ 0 h 2949262"/>
              <a:gd name="connsiteX2" fmla="*/ 4146998 w 4146998"/>
              <a:gd name="connsiteY2" fmla="*/ 2949262 h 2949262"/>
              <a:gd name="connsiteX3" fmla="*/ 0 w 4146998"/>
              <a:gd name="connsiteY3" fmla="*/ 2949262 h 2949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46998" h="2949262">
                <a:moveTo>
                  <a:pt x="0" y="0"/>
                </a:moveTo>
                <a:lnTo>
                  <a:pt x="3425781" y="0"/>
                </a:lnTo>
                <a:lnTo>
                  <a:pt x="4146998" y="2949262"/>
                </a:lnTo>
                <a:lnTo>
                  <a:pt x="0" y="29492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25613" y="879475"/>
            <a:ext cx="7173912" cy="50990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2747963" y="0"/>
            <a:ext cx="6696075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079500" y="1123950"/>
            <a:ext cx="3721100" cy="46101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0"/>
          <p:cNvSpPr>
            <a:spLocks noGrp="1"/>
          </p:cNvSpPr>
          <p:nvPr>
            <p:ph type="pic" sz="quarter" idx="10"/>
          </p:nvPr>
        </p:nvSpPr>
        <p:spPr>
          <a:xfrm>
            <a:off x="7816850" y="592138"/>
            <a:ext cx="3684588" cy="5627687"/>
          </a:xfrm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10"/>
          </p:nvPr>
        </p:nvSpPr>
        <p:spPr>
          <a:xfrm>
            <a:off x="434975" y="784225"/>
            <a:ext cx="2760663" cy="2743200"/>
          </a:xfrm>
        </p:spPr>
        <p:txBody>
          <a:bodyPr/>
          <a:lstStyle/>
          <a:p>
            <a:endParaRPr lang="en-US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3255231" y="784225"/>
            <a:ext cx="2760663" cy="2743200"/>
          </a:xfrm>
        </p:spPr>
        <p:txBody>
          <a:bodyPr/>
          <a:lstStyle/>
          <a:p>
            <a:endParaRPr lang="en-US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6074279" y="784225"/>
            <a:ext cx="2760663" cy="2743200"/>
          </a:xfrm>
        </p:spPr>
        <p:txBody>
          <a:bodyPr/>
          <a:lstStyle/>
          <a:p>
            <a:endParaRPr lang="en-US"/>
          </a:p>
        </p:txBody>
      </p:sp>
      <p:sp>
        <p:nvSpPr>
          <p:cNvPr id="9" name="Picture Placeholder 13"/>
          <p:cNvSpPr>
            <a:spLocks noGrp="1"/>
          </p:cNvSpPr>
          <p:nvPr>
            <p:ph type="pic" sz="quarter" idx="13"/>
          </p:nvPr>
        </p:nvSpPr>
        <p:spPr>
          <a:xfrm>
            <a:off x="8894910" y="784225"/>
            <a:ext cx="2760663" cy="27432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647544" y="1306287"/>
            <a:ext cx="3933371" cy="3933371"/>
          </a:xfrm>
          <a:custGeom>
            <a:avLst/>
            <a:gdLst>
              <a:gd name="connsiteX0" fmla="*/ 1966686 w 3933371"/>
              <a:gd name="connsiteY0" fmla="*/ 0 h 3933371"/>
              <a:gd name="connsiteX1" fmla="*/ 3933371 w 3933371"/>
              <a:gd name="connsiteY1" fmla="*/ 1966686 h 3933371"/>
              <a:gd name="connsiteX2" fmla="*/ 1966686 w 3933371"/>
              <a:gd name="connsiteY2" fmla="*/ 3933371 h 3933371"/>
              <a:gd name="connsiteX3" fmla="*/ 0 w 3933371"/>
              <a:gd name="connsiteY3" fmla="*/ 1966686 h 3933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3371" h="3933371">
                <a:moveTo>
                  <a:pt x="1966686" y="0"/>
                </a:moveTo>
                <a:lnTo>
                  <a:pt x="3933371" y="1966686"/>
                </a:lnTo>
                <a:lnTo>
                  <a:pt x="1966686" y="3933371"/>
                </a:lnTo>
                <a:lnTo>
                  <a:pt x="0" y="19666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11200" y="479425"/>
            <a:ext cx="10783888" cy="310515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018338" y="206375"/>
            <a:ext cx="4946650" cy="625951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5153026" y="14603"/>
            <a:ext cx="7038974" cy="6865168"/>
          </a:xfrm>
          <a:custGeom>
            <a:avLst/>
            <a:gdLst>
              <a:gd name="connsiteX0" fmla="*/ 7038974 w 7038974"/>
              <a:gd name="connsiteY0" fmla="*/ 0 h 6865168"/>
              <a:gd name="connsiteX1" fmla="*/ 7038974 w 7038974"/>
              <a:gd name="connsiteY1" fmla="*/ 3320 h 6865168"/>
              <a:gd name="connsiteX2" fmla="*/ 6125028 w 7038974"/>
              <a:gd name="connsiteY2" fmla="*/ 6865168 h 6865168"/>
              <a:gd name="connsiteX3" fmla="*/ 653142 w 7038974"/>
              <a:gd name="connsiteY3" fmla="*/ 5108939 h 6865168"/>
              <a:gd name="connsiteX4" fmla="*/ 0 w 7038974"/>
              <a:gd name="connsiteY4" fmla="*/ 1378768 h 686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38974" h="6865168">
                <a:moveTo>
                  <a:pt x="7038974" y="0"/>
                </a:moveTo>
                <a:lnTo>
                  <a:pt x="7038974" y="3320"/>
                </a:lnTo>
                <a:lnTo>
                  <a:pt x="6125028" y="6865168"/>
                </a:lnTo>
                <a:lnTo>
                  <a:pt x="653142" y="5108939"/>
                </a:lnTo>
                <a:lnTo>
                  <a:pt x="0" y="13787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42084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4543425"/>
            <a:ext cx="12192000" cy="23145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14603"/>
            <a:ext cx="7038974" cy="6865168"/>
          </a:xfrm>
          <a:custGeom>
            <a:avLst/>
            <a:gdLst>
              <a:gd name="connsiteX0" fmla="*/ 7038974 w 7038974"/>
              <a:gd name="connsiteY0" fmla="*/ 0 h 6865168"/>
              <a:gd name="connsiteX1" fmla="*/ 7038974 w 7038974"/>
              <a:gd name="connsiteY1" fmla="*/ 3320 h 6865168"/>
              <a:gd name="connsiteX2" fmla="*/ 6125028 w 7038974"/>
              <a:gd name="connsiteY2" fmla="*/ 6865168 h 6865168"/>
              <a:gd name="connsiteX3" fmla="*/ 653142 w 7038974"/>
              <a:gd name="connsiteY3" fmla="*/ 5108939 h 6865168"/>
              <a:gd name="connsiteX4" fmla="*/ 0 w 7038974"/>
              <a:gd name="connsiteY4" fmla="*/ 1378768 h 6865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38974" h="6865168">
                <a:moveTo>
                  <a:pt x="7038974" y="0"/>
                </a:moveTo>
                <a:lnTo>
                  <a:pt x="7038974" y="3320"/>
                </a:lnTo>
                <a:lnTo>
                  <a:pt x="6125028" y="6865168"/>
                </a:lnTo>
                <a:lnTo>
                  <a:pt x="653142" y="5108939"/>
                </a:lnTo>
                <a:lnTo>
                  <a:pt x="0" y="13787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798513" y="1074738"/>
            <a:ext cx="4267200" cy="42672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9"/>
          <p:cNvSpPr>
            <a:spLocks noGrp="1"/>
          </p:cNvSpPr>
          <p:nvPr>
            <p:ph type="pic" sz="quarter" idx="10"/>
          </p:nvPr>
        </p:nvSpPr>
        <p:spPr>
          <a:xfrm>
            <a:off x="5559425" y="638175"/>
            <a:ext cx="6065838" cy="2598738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Picture Placeholder 11"/>
          <p:cNvSpPr>
            <a:spLocks noGrp="1"/>
          </p:cNvSpPr>
          <p:nvPr>
            <p:ph type="pic" sz="quarter" idx="11"/>
          </p:nvPr>
        </p:nvSpPr>
        <p:spPr>
          <a:xfrm>
            <a:off x="6299200" y="2147888"/>
            <a:ext cx="2395538" cy="2598737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3"/>
          <p:cNvSpPr>
            <a:spLocks noGrp="1"/>
          </p:cNvSpPr>
          <p:nvPr>
            <p:ph type="pic" sz="quarter" idx="12"/>
          </p:nvPr>
        </p:nvSpPr>
        <p:spPr>
          <a:xfrm>
            <a:off x="8788400" y="2147888"/>
            <a:ext cx="2395538" cy="4049712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4"/>
          <p:cNvSpPr>
            <a:spLocks noGrp="1"/>
          </p:cNvSpPr>
          <p:nvPr>
            <p:ph type="pic" sz="quarter" idx="10"/>
          </p:nvPr>
        </p:nvSpPr>
        <p:spPr>
          <a:xfrm>
            <a:off x="6226175" y="1074738"/>
            <a:ext cx="2497138" cy="2365375"/>
          </a:xfrm>
        </p:spPr>
        <p:txBody>
          <a:bodyPr/>
          <a:lstStyle/>
          <a:p>
            <a:endParaRPr lang="en-US"/>
          </a:p>
        </p:txBody>
      </p:sp>
      <p:sp>
        <p:nvSpPr>
          <p:cNvPr id="20" name="Picture Placeholder 14"/>
          <p:cNvSpPr>
            <a:spLocks noGrp="1"/>
          </p:cNvSpPr>
          <p:nvPr>
            <p:ph type="pic" sz="quarter" idx="11"/>
          </p:nvPr>
        </p:nvSpPr>
        <p:spPr>
          <a:xfrm>
            <a:off x="8824686" y="1074738"/>
            <a:ext cx="2497138" cy="2365375"/>
          </a:xfrm>
        </p:spPr>
        <p:txBody>
          <a:bodyPr/>
          <a:lstStyle/>
          <a:p>
            <a:endParaRPr lang="en-US"/>
          </a:p>
        </p:txBody>
      </p:sp>
      <p:sp>
        <p:nvSpPr>
          <p:cNvPr id="21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6226175" y="3534684"/>
            <a:ext cx="2497138" cy="2365375"/>
          </a:xfrm>
        </p:spPr>
        <p:txBody>
          <a:bodyPr/>
          <a:lstStyle/>
          <a:p>
            <a:endParaRPr lang="en-US"/>
          </a:p>
        </p:txBody>
      </p:sp>
      <p:sp>
        <p:nvSpPr>
          <p:cNvPr id="22" name="Picture Placeholder 14"/>
          <p:cNvSpPr>
            <a:spLocks noGrp="1"/>
          </p:cNvSpPr>
          <p:nvPr>
            <p:ph type="pic" sz="quarter" idx="13"/>
          </p:nvPr>
        </p:nvSpPr>
        <p:spPr>
          <a:xfrm>
            <a:off x="8824686" y="3534684"/>
            <a:ext cx="2497138" cy="236537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541579" y="0"/>
            <a:ext cx="5156937" cy="6858726"/>
          </a:xfrm>
          <a:custGeom>
            <a:avLst/>
            <a:gdLst>
              <a:gd name="connsiteX0" fmla="*/ 1289234 w 5156937"/>
              <a:gd name="connsiteY0" fmla="*/ 0 h 6858726"/>
              <a:gd name="connsiteX1" fmla="*/ 3867703 w 5156937"/>
              <a:gd name="connsiteY1" fmla="*/ 0 h 6858726"/>
              <a:gd name="connsiteX2" fmla="*/ 5156937 w 5156937"/>
              <a:gd name="connsiteY2" fmla="*/ 6858726 h 6858726"/>
              <a:gd name="connsiteX3" fmla="*/ 0 w 5156937"/>
              <a:gd name="connsiteY3" fmla="*/ 6858726 h 6858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6937" h="6858726">
                <a:moveTo>
                  <a:pt x="1289234" y="0"/>
                </a:moveTo>
                <a:lnTo>
                  <a:pt x="3867703" y="0"/>
                </a:lnTo>
                <a:lnTo>
                  <a:pt x="5156937" y="6858726"/>
                </a:lnTo>
                <a:lnTo>
                  <a:pt x="0" y="68587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773488" y="2862263"/>
            <a:ext cx="4645025" cy="2054225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0" y="3889375"/>
            <a:ext cx="12192000" cy="29686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420915" y="319314"/>
            <a:ext cx="4063999" cy="6226629"/>
          </a:xfrm>
          <a:custGeom>
            <a:avLst/>
            <a:gdLst>
              <a:gd name="connsiteX0" fmla="*/ 2169885 w 4063999"/>
              <a:gd name="connsiteY0" fmla="*/ 2438400 h 6226629"/>
              <a:gd name="connsiteX1" fmla="*/ 4063999 w 4063999"/>
              <a:gd name="connsiteY1" fmla="*/ 2438400 h 6226629"/>
              <a:gd name="connsiteX2" fmla="*/ 4063999 w 4063999"/>
              <a:gd name="connsiteY2" fmla="*/ 6226629 h 6226629"/>
              <a:gd name="connsiteX3" fmla="*/ 275770 w 4063999"/>
              <a:gd name="connsiteY3" fmla="*/ 6226629 h 6226629"/>
              <a:gd name="connsiteX4" fmla="*/ 275770 w 4063999"/>
              <a:gd name="connsiteY4" fmla="*/ 4332514 h 6226629"/>
              <a:gd name="connsiteX5" fmla="*/ 2169885 w 4063999"/>
              <a:gd name="connsiteY5" fmla="*/ 4332514 h 6226629"/>
              <a:gd name="connsiteX6" fmla="*/ 0 w 4063999"/>
              <a:gd name="connsiteY6" fmla="*/ 0 h 6226629"/>
              <a:gd name="connsiteX7" fmla="*/ 3788229 w 4063999"/>
              <a:gd name="connsiteY7" fmla="*/ 0 h 6226629"/>
              <a:gd name="connsiteX8" fmla="*/ 3788229 w 4063999"/>
              <a:gd name="connsiteY8" fmla="*/ 1894115 h 6226629"/>
              <a:gd name="connsiteX9" fmla="*/ 1894114 w 4063999"/>
              <a:gd name="connsiteY9" fmla="*/ 1894115 h 6226629"/>
              <a:gd name="connsiteX10" fmla="*/ 1894114 w 4063999"/>
              <a:gd name="connsiteY10" fmla="*/ 3788229 h 6226629"/>
              <a:gd name="connsiteX11" fmla="*/ 0 w 4063999"/>
              <a:gd name="connsiteY11" fmla="*/ 3788229 h 622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063999" h="6226629">
                <a:moveTo>
                  <a:pt x="2169885" y="2438400"/>
                </a:moveTo>
                <a:lnTo>
                  <a:pt x="4063999" y="2438400"/>
                </a:lnTo>
                <a:lnTo>
                  <a:pt x="4063999" y="6226629"/>
                </a:lnTo>
                <a:lnTo>
                  <a:pt x="275770" y="6226629"/>
                </a:lnTo>
                <a:lnTo>
                  <a:pt x="275770" y="4332514"/>
                </a:lnTo>
                <a:lnTo>
                  <a:pt x="2169885" y="4332514"/>
                </a:lnTo>
                <a:close/>
                <a:moveTo>
                  <a:pt x="0" y="0"/>
                </a:moveTo>
                <a:lnTo>
                  <a:pt x="3788229" y="0"/>
                </a:lnTo>
                <a:lnTo>
                  <a:pt x="3788229" y="1894115"/>
                </a:lnTo>
                <a:lnTo>
                  <a:pt x="1894114" y="1894115"/>
                </a:lnTo>
                <a:lnTo>
                  <a:pt x="1894114" y="3788229"/>
                </a:lnTo>
                <a:lnTo>
                  <a:pt x="0" y="378822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921375" y="377825"/>
            <a:ext cx="2700338" cy="3525838"/>
          </a:xfrm>
        </p:spPr>
        <p:txBody>
          <a:bodyPr/>
          <a:lstStyle/>
          <a:p>
            <a:endParaRPr lang="en-US"/>
          </a:p>
        </p:txBody>
      </p:sp>
      <p:sp>
        <p:nvSpPr>
          <p:cNvPr id="17" name="Picture Placeholder 12"/>
          <p:cNvSpPr>
            <a:spLocks noGrp="1"/>
          </p:cNvSpPr>
          <p:nvPr>
            <p:ph type="pic" sz="quarter" idx="11"/>
          </p:nvPr>
        </p:nvSpPr>
        <p:spPr>
          <a:xfrm>
            <a:off x="8723313" y="2046288"/>
            <a:ext cx="3149600" cy="1857375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Picture Placeholder 14"/>
          <p:cNvSpPr>
            <a:spLocks noGrp="1"/>
          </p:cNvSpPr>
          <p:nvPr>
            <p:ph type="pic" sz="quarter" idx="12"/>
          </p:nvPr>
        </p:nvSpPr>
        <p:spPr>
          <a:xfrm>
            <a:off x="5921375" y="4021138"/>
            <a:ext cx="4238625" cy="24733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Picture Placeholder 9"/>
          <p:cNvSpPr>
            <a:spLocks noGrp="1"/>
          </p:cNvSpPr>
          <p:nvPr>
            <p:ph type="pic" sz="quarter" idx="11"/>
          </p:nvPr>
        </p:nvSpPr>
        <p:spPr>
          <a:xfrm>
            <a:off x="1895475" y="2351088"/>
            <a:ext cx="2981325" cy="3824287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0"/>
          </p:nvPr>
        </p:nvSpPr>
        <p:spPr>
          <a:xfrm>
            <a:off x="522512" y="2017488"/>
            <a:ext cx="1596572" cy="1596572"/>
          </a:xfrm>
          <a:custGeom>
            <a:avLst/>
            <a:gdLst>
              <a:gd name="connsiteX0" fmla="*/ 798286 w 1596572"/>
              <a:gd name="connsiteY0" fmla="*/ 0 h 1596572"/>
              <a:gd name="connsiteX1" fmla="*/ 1596572 w 1596572"/>
              <a:gd name="connsiteY1" fmla="*/ 798286 h 1596572"/>
              <a:gd name="connsiteX2" fmla="*/ 798286 w 1596572"/>
              <a:gd name="connsiteY2" fmla="*/ 1596572 h 1596572"/>
              <a:gd name="connsiteX3" fmla="*/ 0 w 1596572"/>
              <a:gd name="connsiteY3" fmla="*/ 798286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96572" h="1596572">
                <a:moveTo>
                  <a:pt x="798286" y="0"/>
                </a:moveTo>
                <a:lnTo>
                  <a:pt x="1596572" y="798286"/>
                </a:lnTo>
                <a:lnTo>
                  <a:pt x="798286" y="1596572"/>
                </a:lnTo>
                <a:lnTo>
                  <a:pt x="0" y="7982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1"/>
          </p:nvPr>
        </p:nvSpPr>
        <p:spPr>
          <a:xfrm>
            <a:off x="696681" y="3193142"/>
            <a:ext cx="2365827" cy="2365827"/>
          </a:xfrm>
          <a:custGeom>
            <a:avLst/>
            <a:gdLst>
              <a:gd name="connsiteX0" fmla="*/ 1182914 w 2365827"/>
              <a:gd name="connsiteY0" fmla="*/ 0 h 2365827"/>
              <a:gd name="connsiteX1" fmla="*/ 2365827 w 2365827"/>
              <a:gd name="connsiteY1" fmla="*/ 1182914 h 2365827"/>
              <a:gd name="connsiteX2" fmla="*/ 1182914 w 2365827"/>
              <a:gd name="connsiteY2" fmla="*/ 2365827 h 2365827"/>
              <a:gd name="connsiteX3" fmla="*/ 0 w 2365827"/>
              <a:gd name="connsiteY3" fmla="*/ 1182914 h 23658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5827" h="2365827">
                <a:moveTo>
                  <a:pt x="1182914" y="0"/>
                </a:moveTo>
                <a:lnTo>
                  <a:pt x="2365827" y="1182914"/>
                </a:lnTo>
                <a:lnTo>
                  <a:pt x="1182914" y="2365827"/>
                </a:lnTo>
                <a:lnTo>
                  <a:pt x="0" y="11829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/>
          <p:cNvSpPr>
            <a:spLocks noGrp="1"/>
          </p:cNvSpPr>
          <p:nvPr>
            <p:ph type="pic" sz="quarter" idx="12"/>
          </p:nvPr>
        </p:nvSpPr>
        <p:spPr>
          <a:xfrm>
            <a:off x="1944913" y="1088572"/>
            <a:ext cx="4078514" cy="4078514"/>
          </a:xfrm>
          <a:custGeom>
            <a:avLst/>
            <a:gdLst>
              <a:gd name="connsiteX0" fmla="*/ 2039257 w 4078514"/>
              <a:gd name="connsiteY0" fmla="*/ 0 h 4078514"/>
              <a:gd name="connsiteX1" fmla="*/ 4078514 w 4078514"/>
              <a:gd name="connsiteY1" fmla="*/ 2039257 h 4078514"/>
              <a:gd name="connsiteX2" fmla="*/ 2039257 w 4078514"/>
              <a:gd name="connsiteY2" fmla="*/ 4078514 h 4078514"/>
              <a:gd name="connsiteX3" fmla="*/ 0 w 4078514"/>
              <a:gd name="connsiteY3" fmla="*/ 2039257 h 4078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78514" h="4078514">
                <a:moveTo>
                  <a:pt x="2039257" y="0"/>
                </a:moveTo>
                <a:lnTo>
                  <a:pt x="4078514" y="2039257"/>
                </a:lnTo>
                <a:lnTo>
                  <a:pt x="2039257" y="4078514"/>
                </a:lnTo>
                <a:lnTo>
                  <a:pt x="0" y="203925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760686" cy="6858000"/>
          </a:xfrm>
          <a:custGeom>
            <a:avLst/>
            <a:gdLst>
              <a:gd name="connsiteX0" fmla="*/ 1190172 w 4760686"/>
              <a:gd name="connsiteY0" fmla="*/ 0 h 6858000"/>
              <a:gd name="connsiteX1" fmla="*/ 4760686 w 4760686"/>
              <a:gd name="connsiteY1" fmla="*/ 0 h 6858000"/>
              <a:gd name="connsiteX2" fmla="*/ 3570515 w 4760686"/>
              <a:gd name="connsiteY2" fmla="*/ 6858000 h 6858000"/>
              <a:gd name="connsiteX3" fmla="*/ 0 w 47606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0686" h="6858000">
                <a:moveTo>
                  <a:pt x="1190172" y="0"/>
                </a:moveTo>
                <a:lnTo>
                  <a:pt x="4760686" y="0"/>
                </a:lnTo>
                <a:lnTo>
                  <a:pt x="3570515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566058" y="1262744"/>
            <a:ext cx="4368799" cy="4172857"/>
          </a:xfrm>
          <a:custGeom>
            <a:avLst/>
            <a:gdLst>
              <a:gd name="connsiteX0" fmla="*/ 711200 w 4368799"/>
              <a:gd name="connsiteY0" fmla="*/ 515258 h 4172857"/>
              <a:gd name="connsiteX1" fmla="*/ 4368799 w 4368799"/>
              <a:gd name="connsiteY1" fmla="*/ 515258 h 4172857"/>
              <a:gd name="connsiteX2" fmla="*/ 4368799 w 4368799"/>
              <a:gd name="connsiteY2" fmla="*/ 4172857 h 4172857"/>
              <a:gd name="connsiteX3" fmla="*/ 0 w 4368799"/>
              <a:gd name="connsiteY3" fmla="*/ 0 h 4172857"/>
              <a:gd name="connsiteX4" fmla="*/ 3657599 w 4368799"/>
              <a:gd name="connsiteY4" fmla="*/ 3657599 h 4172857"/>
              <a:gd name="connsiteX5" fmla="*/ 0 w 4368799"/>
              <a:gd name="connsiteY5" fmla="*/ 3657599 h 417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368799" h="4172857">
                <a:moveTo>
                  <a:pt x="711200" y="515258"/>
                </a:moveTo>
                <a:lnTo>
                  <a:pt x="4368799" y="515258"/>
                </a:lnTo>
                <a:lnTo>
                  <a:pt x="4368799" y="4172857"/>
                </a:lnTo>
                <a:close/>
                <a:moveTo>
                  <a:pt x="0" y="0"/>
                </a:moveTo>
                <a:lnTo>
                  <a:pt x="3657599" y="3657599"/>
                </a:lnTo>
                <a:lnTo>
                  <a:pt x="0" y="36575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965371" cy="6858000"/>
          </a:xfrm>
          <a:custGeom>
            <a:avLst/>
            <a:gdLst>
              <a:gd name="connsiteX0" fmla="*/ 0 w 5965371"/>
              <a:gd name="connsiteY0" fmla="*/ 0 h 6858000"/>
              <a:gd name="connsiteX1" fmla="*/ 4971123 w 5965371"/>
              <a:gd name="connsiteY1" fmla="*/ 0 h 6858000"/>
              <a:gd name="connsiteX2" fmla="*/ 5965371 w 5965371"/>
              <a:gd name="connsiteY2" fmla="*/ 994248 h 6858000"/>
              <a:gd name="connsiteX3" fmla="*/ 5965371 w 5965371"/>
              <a:gd name="connsiteY3" fmla="*/ 6858000 h 6858000"/>
              <a:gd name="connsiteX4" fmla="*/ 994248 w 5965371"/>
              <a:gd name="connsiteY4" fmla="*/ 6858000 h 6858000"/>
              <a:gd name="connsiteX5" fmla="*/ 0 w 5965371"/>
              <a:gd name="connsiteY5" fmla="*/ 586375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65371" h="6858000">
                <a:moveTo>
                  <a:pt x="0" y="0"/>
                </a:moveTo>
                <a:lnTo>
                  <a:pt x="4971123" y="0"/>
                </a:lnTo>
                <a:lnTo>
                  <a:pt x="5965371" y="994248"/>
                </a:lnTo>
                <a:lnTo>
                  <a:pt x="5965371" y="6858000"/>
                </a:lnTo>
                <a:lnTo>
                  <a:pt x="994248" y="6858000"/>
                </a:lnTo>
                <a:lnTo>
                  <a:pt x="0" y="5863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280025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7235825" y="276225"/>
            <a:ext cx="2859088" cy="4368800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8272463" y="4789488"/>
            <a:ext cx="3643312" cy="1785937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6792913" y="0"/>
            <a:ext cx="5399087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231775" y="203200"/>
            <a:ext cx="3832225" cy="3802063"/>
          </a:xfrm>
        </p:spPr>
        <p:txBody>
          <a:bodyPr/>
          <a:lstStyle/>
          <a:p>
            <a:endParaRPr lang="en-US"/>
          </a:p>
        </p:txBody>
      </p:sp>
      <p:sp>
        <p:nvSpPr>
          <p:cNvPr id="13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231775" y="4106863"/>
            <a:ext cx="3832225" cy="2366962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732338" cy="685800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8867775" y="3265488"/>
            <a:ext cx="2917825" cy="3222625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5675313" y="1292225"/>
            <a:ext cx="3048000" cy="34385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E8BBC1"/>
            </a:gs>
            <a:gs pos="54000">
              <a:srgbClr val="EDF0F9"/>
            </a:gs>
            <a:gs pos="100000">
              <a:srgbClr val="A7D0E5"/>
            </a:gs>
          </a:gsLst>
          <a:lin ang="18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C9946DD4-D257-4BD7-BC35-B62C039F4EC5}" type="datetimeFigureOut">
              <a:rPr lang="en-US" smtClean="0"/>
              <a:t>7/31/2018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defRPr>
            </a:lvl1pPr>
          </a:lstStyle>
          <a:p>
            <a:fld id="{21196967-A2DB-426F-8068-DEC31E26CF4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微软雅黑" panose="020B0503020204020204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5D6E8"/>
            </a:gs>
            <a:gs pos="100000">
              <a:srgbClr val="EEC8DD"/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/>
            </a:stretch>
          </a:blipFill>
        </p:spPr>
      </p:sp>
      <p:sp>
        <p:nvSpPr>
          <p:cNvPr id="15" name="Diamond 14"/>
          <p:cNvSpPr/>
          <p:nvPr/>
        </p:nvSpPr>
        <p:spPr>
          <a:xfrm>
            <a:off x="3557814" y="890814"/>
            <a:ext cx="5076372" cy="5076372"/>
          </a:xfrm>
          <a:prstGeom prst="diamond">
            <a:avLst/>
          </a:prstGeom>
          <a:solidFill>
            <a:srgbClr val="EDF0F9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Subtitle 2"/>
          <p:cNvSpPr txBox="1"/>
          <p:nvPr/>
        </p:nvSpPr>
        <p:spPr>
          <a:xfrm>
            <a:off x="4399218" y="2477651"/>
            <a:ext cx="3394118" cy="74155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zh-CN" altLang="en-US" sz="7200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作品集</a:t>
            </a:r>
          </a:p>
        </p:txBody>
      </p:sp>
      <p:sp>
        <p:nvSpPr>
          <p:cNvPr id="14" name="Subtitle 2"/>
          <p:cNvSpPr txBox="1"/>
          <p:nvPr/>
        </p:nvSpPr>
        <p:spPr>
          <a:xfrm>
            <a:off x="4438650" y="3752850"/>
            <a:ext cx="3314065" cy="54737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汇报人：夕小觉 </a:t>
            </a:r>
            <a:endParaRPr lang="zh-CN" altLang="id-ID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Diamond 15"/>
          <p:cNvSpPr/>
          <p:nvPr/>
        </p:nvSpPr>
        <p:spPr>
          <a:xfrm>
            <a:off x="3790227" y="1123227"/>
            <a:ext cx="4611545" cy="4611545"/>
          </a:xfrm>
          <a:prstGeom prst="diamond">
            <a:avLst/>
          </a:prstGeom>
          <a:noFill/>
          <a:ln w="38100">
            <a:solidFill>
              <a:srgbClr val="FDA7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69029" y="0"/>
            <a:ext cx="362857" cy="6858000"/>
          </a:xfrm>
          <a:prstGeom prst="rect">
            <a:avLst/>
          </a:prstGeom>
          <a:gradFill>
            <a:gsLst>
              <a:gs pos="0">
                <a:srgbClr val="F3D6E8"/>
              </a:gs>
              <a:gs pos="100000">
                <a:srgbClr val="EFC8DD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9260114" y="0"/>
            <a:ext cx="362857" cy="6858000"/>
          </a:xfrm>
          <a:prstGeom prst="rect">
            <a:avLst/>
          </a:prstGeom>
          <a:gradFill>
            <a:gsLst>
              <a:gs pos="0">
                <a:srgbClr val="F3D6E8"/>
              </a:gs>
              <a:gs pos="100000">
                <a:srgbClr val="EFC8DD"/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  <p:sp>
        <p:nvSpPr>
          <p:cNvPr id="7" name="Rectangle 6"/>
          <p:cNvSpPr/>
          <p:nvPr/>
        </p:nvSpPr>
        <p:spPr>
          <a:xfrm>
            <a:off x="628650" y="3959805"/>
            <a:ext cx="5076691" cy="2472745"/>
          </a:xfrm>
          <a:prstGeom prst="rect">
            <a:avLst/>
          </a:prstGeom>
          <a:solidFill>
            <a:srgbClr val="A7D0E5">
              <a:alpha val="8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8297" y="4952125"/>
            <a:ext cx="4371426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ubtitle 2"/>
          <p:cNvSpPr txBox="1"/>
          <p:nvPr/>
        </p:nvSpPr>
        <p:spPr>
          <a:xfrm>
            <a:off x="1028065" y="4154170"/>
            <a:ext cx="4067175" cy="7416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4400" b="1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谢谢您的浏览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4078969" y="4355647"/>
            <a:ext cx="1378857" cy="1378857"/>
          </a:xfrm>
          <a:prstGeom prst="rect">
            <a:avLst/>
          </a:prstGeom>
          <a:solidFill>
            <a:srgbClr val="EFC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77372" y="682172"/>
            <a:ext cx="1378857" cy="1378857"/>
          </a:xfrm>
          <a:prstGeom prst="rect">
            <a:avLst/>
          </a:prstGeom>
          <a:solidFill>
            <a:srgbClr val="A7D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Subtitle 2"/>
          <p:cNvSpPr txBox="1"/>
          <p:nvPr/>
        </p:nvSpPr>
        <p:spPr>
          <a:xfrm>
            <a:off x="6354445" y="2061210"/>
            <a:ext cx="4060190" cy="7416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4800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左侧作品展示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354632" y="2901932"/>
            <a:ext cx="4371426" cy="112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354632" y="4165467"/>
            <a:ext cx="3689254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Half Frame 13"/>
          <p:cNvSpPr/>
          <p:nvPr/>
        </p:nvSpPr>
        <p:spPr>
          <a:xfrm>
            <a:off x="6035147" y="1792838"/>
            <a:ext cx="638969" cy="638969"/>
          </a:xfrm>
          <a:prstGeom prst="halfFrame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8577941" y="5768783"/>
            <a:ext cx="885143" cy="1016647"/>
          </a:xfrm>
          <a:prstGeom prst="rect">
            <a:avLst/>
          </a:prstGeom>
          <a:solidFill>
            <a:srgbClr val="EFC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8106342" y="1058992"/>
            <a:ext cx="885143" cy="1016647"/>
          </a:xfrm>
          <a:prstGeom prst="rect">
            <a:avLst/>
          </a:prstGeom>
          <a:solidFill>
            <a:srgbClr val="EFC8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ubtitle 2"/>
          <p:cNvSpPr txBox="1"/>
          <p:nvPr/>
        </p:nvSpPr>
        <p:spPr>
          <a:xfrm>
            <a:off x="998855" y="1567180"/>
            <a:ext cx="4053205" cy="7416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4800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右侧作品展示</a:t>
            </a:r>
            <a:endParaRPr lang="id-ID" sz="4800" b="1" dirty="0">
              <a:solidFill>
                <a:srgbClr val="FF6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Subtitle 2"/>
          <p:cNvSpPr txBox="1"/>
          <p:nvPr/>
        </p:nvSpPr>
        <p:spPr>
          <a:xfrm>
            <a:off x="2139315" y="2228850"/>
            <a:ext cx="3169285" cy="5676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值得描述的小标题</a:t>
            </a:r>
          </a:p>
        </p:txBody>
      </p:sp>
      <p:sp>
        <p:nvSpPr>
          <p:cNvPr id="8" name="Rectangle 7"/>
          <p:cNvSpPr/>
          <p:nvPr/>
        </p:nvSpPr>
        <p:spPr>
          <a:xfrm>
            <a:off x="998860" y="3160844"/>
            <a:ext cx="4676226" cy="112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998860" y="4902406"/>
            <a:ext cx="7550054" cy="714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Half Frame 14"/>
          <p:cNvSpPr/>
          <p:nvPr/>
        </p:nvSpPr>
        <p:spPr>
          <a:xfrm>
            <a:off x="679261" y="1299125"/>
            <a:ext cx="638969" cy="638969"/>
          </a:xfrm>
          <a:prstGeom prst="halfFrame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3"/>
            <a:stretch>
              <a:fillRect l="-30000" r="-30000"/>
            </a:stretch>
          </a:blipFill>
        </p:spPr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34110" y="3316605"/>
            <a:ext cx="4535805" cy="1337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ubtitle 2"/>
          <p:cNvSpPr txBox="1"/>
          <p:nvPr/>
        </p:nvSpPr>
        <p:spPr>
          <a:xfrm>
            <a:off x="1134110" y="2189480"/>
            <a:ext cx="4436745" cy="7416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5400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右侧作品展示</a:t>
            </a:r>
            <a:endParaRPr lang="id-ID" sz="4400" b="1" dirty="0">
              <a:solidFill>
                <a:srgbClr val="FF6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Half Frame 12"/>
          <p:cNvSpPr/>
          <p:nvPr/>
        </p:nvSpPr>
        <p:spPr>
          <a:xfrm rot="16200000">
            <a:off x="962510" y="4342479"/>
            <a:ext cx="502910" cy="502910"/>
          </a:xfrm>
          <a:prstGeom prst="halfFrame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  <p:sp>
        <p:nvSpPr>
          <p:cNvPr id="8" name="Rectangle 7"/>
          <p:cNvSpPr/>
          <p:nvPr/>
        </p:nvSpPr>
        <p:spPr>
          <a:xfrm>
            <a:off x="0" y="1936003"/>
            <a:ext cx="464457" cy="3468914"/>
          </a:xfrm>
          <a:prstGeom prst="rect">
            <a:avLst/>
          </a:prstGeom>
          <a:solidFill>
            <a:srgbClr val="A7D0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ubtitle 2"/>
          <p:cNvSpPr txBox="1"/>
          <p:nvPr/>
        </p:nvSpPr>
        <p:spPr>
          <a:xfrm>
            <a:off x="5652770" y="2858135"/>
            <a:ext cx="3945890" cy="7416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4400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形状作品展示</a:t>
            </a:r>
          </a:p>
        </p:txBody>
      </p:sp>
      <p:sp>
        <p:nvSpPr>
          <p:cNvPr id="8" name="Rectangle 7"/>
          <p:cNvSpPr/>
          <p:nvPr/>
        </p:nvSpPr>
        <p:spPr>
          <a:xfrm>
            <a:off x="5725084" y="4235890"/>
            <a:ext cx="4420906" cy="112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Half Frame 8"/>
          <p:cNvSpPr/>
          <p:nvPr/>
        </p:nvSpPr>
        <p:spPr>
          <a:xfrm rot="10800000">
            <a:off x="9753248" y="5016662"/>
            <a:ext cx="502910" cy="502910"/>
          </a:xfrm>
          <a:prstGeom prst="halfFrame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Subtitle 2"/>
          <p:cNvSpPr txBox="1"/>
          <p:nvPr/>
        </p:nvSpPr>
        <p:spPr>
          <a:xfrm>
            <a:off x="7016115" y="3515995"/>
            <a:ext cx="2944495" cy="56769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2000" dirty="0">
                <a:solidFill>
                  <a:schemeClr val="bg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值得描述的小标题</a:t>
            </a:r>
            <a:endParaRPr lang="zh-CN" altLang="id-ID" sz="2000" b="1" dirty="0">
              <a:solidFill>
                <a:schemeClr val="bg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/>
          <p:nvPr/>
        </p:nvSpPr>
        <p:spPr>
          <a:xfrm>
            <a:off x="6023427" y="3229428"/>
            <a:ext cx="4898870" cy="74155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5400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形状作品展示</a:t>
            </a:r>
            <a:endParaRPr lang="id-ID" sz="4400" b="1" dirty="0">
              <a:solidFill>
                <a:srgbClr val="FF6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51550" y="4288790"/>
            <a:ext cx="5385435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Half Frame 13"/>
          <p:cNvSpPr/>
          <p:nvPr/>
        </p:nvSpPr>
        <p:spPr>
          <a:xfrm rot="16200000">
            <a:off x="5777343" y="5056621"/>
            <a:ext cx="502910" cy="502910"/>
          </a:xfrm>
          <a:prstGeom prst="halfFrame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2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blipFill rotWithShape="1">
            <a:blip r:embed="rId3"/>
            <a:stretch>
              <a:fillRect l="-30000" r="-30000"/>
            </a:stretch>
          </a:blipFill>
        </p:spPr>
      </p:sp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4"/>
            <a:stretch>
              <a:fillRect l="-30000" r="-30000"/>
            </a:stretch>
          </a:blipFill>
        </p:spPr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588169" y="983343"/>
            <a:ext cx="3556000" cy="4891314"/>
          </a:xfrm>
          <a:prstGeom prst="rect">
            <a:avLst/>
          </a:prstGeom>
          <a:solidFill>
            <a:srgbClr val="FDA7F1">
              <a:alpha val="8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Subtitle 2"/>
          <p:cNvSpPr txBox="1"/>
          <p:nvPr/>
        </p:nvSpPr>
        <p:spPr>
          <a:xfrm>
            <a:off x="1505585" y="1936750"/>
            <a:ext cx="1934210" cy="298831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左侧</a:t>
            </a:r>
          </a:p>
          <a:p>
            <a:pPr algn="l">
              <a:lnSpc>
                <a:spcPct val="100000"/>
              </a:lnSpc>
            </a:pPr>
            <a:r>
              <a:rPr lang="zh-CN" altLang="id-ID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</a:t>
            </a:r>
          </a:p>
          <a:p>
            <a:pPr algn="l">
              <a:lnSpc>
                <a:spcPct val="100000"/>
              </a:lnSpc>
            </a:pPr>
            <a:r>
              <a:rPr lang="zh-CN" altLang="id-ID" sz="54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展示</a:t>
            </a:r>
            <a:endParaRPr lang="zh-CN" altLang="id-ID" sz="5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240336" y="4001341"/>
            <a:ext cx="5965373" cy="1129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Subtitle 2"/>
          <p:cNvSpPr txBox="1"/>
          <p:nvPr/>
        </p:nvSpPr>
        <p:spPr>
          <a:xfrm>
            <a:off x="5128531" y="3058222"/>
            <a:ext cx="3933373" cy="74155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4400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作品大标题</a:t>
            </a:r>
          </a:p>
        </p:txBody>
      </p:sp>
      <p:sp>
        <p:nvSpPr>
          <p:cNvPr id="9" name="Half Frame 8"/>
          <p:cNvSpPr/>
          <p:nvPr/>
        </p:nvSpPr>
        <p:spPr>
          <a:xfrm>
            <a:off x="4988881" y="2889007"/>
            <a:ext cx="502910" cy="502910"/>
          </a:xfrm>
          <a:prstGeom prst="halfFrame">
            <a:avLst/>
          </a:prstGeom>
          <a:solidFill>
            <a:srgbClr val="FF66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793865" y="4476115"/>
            <a:ext cx="4257040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ubtitle 2"/>
          <p:cNvSpPr txBox="1"/>
          <p:nvPr/>
        </p:nvSpPr>
        <p:spPr>
          <a:xfrm>
            <a:off x="6746240" y="3497580"/>
            <a:ext cx="4486275" cy="7416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5400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作品大标题</a:t>
            </a:r>
            <a:endParaRPr lang="id-ID" sz="4400" b="1" dirty="0">
              <a:solidFill>
                <a:srgbClr val="FF6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/>
          <p:cNvSpPr>
            <a:spLocks noGrp="1"/>
          </p:cNvSpPr>
          <p:nvPr>
            <p:ph type="pic" sz="quarter" idx="10"/>
          </p:nvPr>
        </p:nvSpPr>
        <p:spPr>
          <a:blipFill rotWithShape="1">
            <a:blip r:embed="rId2"/>
            <a:stretch>
              <a:fillRect l="-30000" r="-30000"/>
            </a:stretch>
          </a:blipFill>
        </p:spPr>
      </p:sp>
      <p:sp>
        <p:nvSpPr>
          <p:cNvPr id="4" name="Rectangle 3"/>
          <p:cNvSpPr/>
          <p:nvPr/>
        </p:nvSpPr>
        <p:spPr>
          <a:xfrm>
            <a:off x="1480741" y="0"/>
            <a:ext cx="2902743" cy="6858000"/>
          </a:xfrm>
          <a:prstGeom prst="rect">
            <a:avLst/>
          </a:prstGeom>
          <a:solidFill>
            <a:srgbClr val="EDF0F9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77261" y="3629025"/>
            <a:ext cx="4371426" cy="15455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dolore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magna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erat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volutpat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ullamcorper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suscipit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lobortis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nisl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aliquip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ex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ea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commodo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consequat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. 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Lucida Grande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wisi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enim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ad minim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veniam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quis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nostrud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exerci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tation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Lorem ipsum dolor sit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amet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consectetuer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adipiscing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elit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,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sed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diam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nonummy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nibh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euismod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tincidunt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ut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r>
              <a:rPr lang="en-US" sz="9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laoreet</a:t>
            </a:r>
            <a:r>
              <a:rPr lang="en-US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Source Sans Pro" charset="0"/>
              </a:rPr>
              <a:t> </a:t>
            </a:r>
            <a:endParaRPr lang="id-ID" sz="9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Subtitle 2"/>
          <p:cNvSpPr txBox="1"/>
          <p:nvPr/>
        </p:nvSpPr>
        <p:spPr>
          <a:xfrm>
            <a:off x="6804025" y="2687320"/>
            <a:ext cx="3724910" cy="7416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zh-CN" altLang="id-ID" sz="5400" b="1" dirty="0">
                <a:solidFill>
                  <a:srgbClr val="FF66CC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作品大标题</a:t>
            </a:r>
            <a:endParaRPr lang="id-ID" sz="4400" b="1" dirty="0">
              <a:solidFill>
                <a:srgbClr val="FF66CC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766</Words>
  <Application>Microsoft Office PowerPoint</Application>
  <PresentationFormat>宽屏</PresentationFormat>
  <Paragraphs>27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Lucida Grande</vt:lpstr>
      <vt:lpstr>Source Sans Pro</vt:lpstr>
      <vt:lpstr>宋体</vt:lpstr>
      <vt:lpstr>微软雅黑</vt:lpstr>
      <vt:lpstr>Arial</vt:lpstr>
      <vt:lpstr>Calibri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axioo</dc:creator>
  <cp:lastModifiedBy>dreamsummit</cp:lastModifiedBy>
  <cp:revision>100</cp:revision>
  <dcterms:created xsi:type="dcterms:W3CDTF">2017-04-28T10:57:00Z</dcterms:created>
  <dcterms:modified xsi:type="dcterms:W3CDTF">2018-07-31T04:12:44Z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2052-10.1.0.6929</vt:lpwstr>
  </property>
</Properties>
</file>