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1" r:id="rId3"/>
    <p:sldId id="265" r:id="rId4"/>
    <p:sldId id="275" r:id="rId5"/>
    <p:sldId id="277" r:id="rId6"/>
    <p:sldId id="278" r:id="rId7"/>
    <p:sldId id="276" r:id="rId8"/>
    <p:sldId id="268" r:id="rId9"/>
    <p:sldId id="279" r:id="rId10"/>
    <p:sldId id="281" r:id="rId11"/>
    <p:sldId id="282" r:id="rId12"/>
    <p:sldId id="283" r:id="rId13"/>
    <p:sldId id="269" r:id="rId14"/>
    <p:sldId id="284" r:id="rId15"/>
    <p:sldId id="287" r:id="rId16"/>
    <p:sldId id="285" r:id="rId17"/>
    <p:sldId id="288" r:id="rId18"/>
    <p:sldId id="270" r:id="rId19"/>
    <p:sldId id="286" r:id="rId20"/>
    <p:sldId id="289" r:id="rId21"/>
    <p:sldId id="290" r:id="rId22"/>
    <p:sldId id="291" r:id="rId23"/>
    <p:sldId id="271" r:id="rId24"/>
    <p:sldId id="292" r:id="rId25"/>
    <p:sldId id="293" r:id="rId26"/>
    <p:sldId id="294" r:id="rId27"/>
    <p:sldId id="295" r:id="rId28"/>
    <p:sldId id="272" r:id="rId29"/>
    <p:sldId id="296" r:id="rId30"/>
    <p:sldId id="297" r:id="rId31"/>
    <p:sldId id="298" r:id="rId32"/>
    <p:sldId id="299" r:id="rId33"/>
    <p:sldId id="274" r:id="rId34"/>
  </p:sldIdLst>
  <p:sldSz cx="12211050"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099">
          <p15:clr>
            <a:srgbClr val="A4A3A4"/>
          </p15:clr>
        </p15:guide>
        <p15:guide id="2" pos="38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a:srgbClr val="FFFF00"/>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94660" autoAdjust="0"/>
  </p:normalViewPr>
  <p:slideViewPr>
    <p:cSldViewPr snapToGrid="0" snapToObjects="1">
      <p:cViewPr varScale="1">
        <p:scale>
          <a:sx n="107" d="100"/>
          <a:sy n="107" d="100"/>
        </p:scale>
        <p:origin x="138" y="192"/>
      </p:cViewPr>
      <p:guideLst>
        <p:guide orient="horz" pos="2099"/>
        <p:guide pos="3836"/>
      </p:guideLst>
    </p:cSldViewPr>
  </p:slideViewPr>
  <p:notesTextViewPr>
    <p:cViewPr>
      <p:scale>
        <a:sx n="1" d="1"/>
        <a:sy n="1" d="1"/>
      </p:scale>
      <p:origin x="0" y="0"/>
    </p:cViewPr>
  </p:notesTextViewPr>
  <p:gridSpacing cx="71999" cy="7199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5988" y="2130425"/>
            <a:ext cx="10379075" cy="1470025"/>
          </a:xfrm>
        </p:spPr>
        <p:txBody>
          <a:bodyPr/>
          <a:lstStyle/>
          <a:p>
            <a:r>
              <a:rPr lang="zh-CN" altLang="en-US" noProof="1"/>
              <a:t>单击此处编辑母版标题样式</a:t>
            </a:r>
          </a:p>
        </p:txBody>
      </p:sp>
      <p:sp>
        <p:nvSpPr>
          <p:cNvPr id="3" name="副标题 2"/>
          <p:cNvSpPr>
            <a:spLocks noGrp="1"/>
          </p:cNvSpPr>
          <p:nvPr>
            <p:ph type="subTitle" idx="1"/>
          </p:nvPr>
        </p:nvSpPr>
        <p:spPr>
          <a:xfrm>
            <a:off x="1831975" y="3886200"/>
            <a:ext cx="85471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a:t>单击此处编辑母版副标题样式</a:t>
            </a:r>
          </a:p>
        </p:txBody>
      </p:sp>
      <p:sp>
        <p:nvSpPr>
          <p:cNvPr id="4" name="Rectangle 4">
            <a:extLst>
              <a:ext uri="{FF2B5EF4-FFF2-40B4-BE49-F238E27FC236}">
                <a16:creationId xmlns:a16="http://schemas.microsoft.com/office/drawing/2014/main" id="{B9ECFD1F-79F0-4AFF-BB5B-741FA127E9F4}"/>
              </a:ext>
            </a:extLst>
          </p:cNvPr>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a:extLst>
              <a:ext uri="{FF2B5EF4-FFF2-40B4-BE49-F238E27FC236}">
                <a16:creationId xmlns:a16="http://schemas.microsoft.com/office/drawing/2014/main" id="{2734C694-7D3D-4B3E-A429-2996051B9AB4}"/>
              </a:ext>
            </a:extLst>
          </p:cNvPr>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a:extLst>
              <a:ext uri="{FF2B5EF4-FFF2-40B4-BE49-F238E27FC236}">
                <a16:creationId xmlns:a16="http://schemas.microsoft.com/office/drawing/2014/main" id="{51C7EEDF-247A-4B52-A320-5844CE27CE1B}"/>
              </a:ext>
            </a:extLst>
          </p:cNvPr>
          <p:cNvSpPr>
            <a:spLocks noGrp="1" noChangeArrowheads="1"/>
          </p:cNvSpPr>
          <p:nvPr>
            <p:ph type="sldNum" sz="quarter" idx="12"/>
          </p:nvPr>
        </p:nvSpPr>
        <p:spPr>
          <a:ln/>
        </p:spPr>
        <p:txBody>
          <a:bodyPr/>
          <a:lstStyle>
            <a:lvl1pPr>
              <a:defRPr/>
            </a:lvl1pPr>
          </a:lstStyle>
          <a:p>
            <a:fld id="{011B63A3-24B7-46C5-BCD9-D6E83D8E0FE9}" type="slidenum">
              <a:rPr lang="zh-CN" altLang="zh-CN"/>
              <a:pPr/>
              <a:t>‹#›</a:t>
            </a:fld>
            <a:endParaRPr lang="zh-CN" altLang="zh-CN"/>
          </a:p>
        </p:txBody>
      </p:sp>
    </p:spTree>
    <p:extLst>
      <p:ext uri="{BB962C8B-B14F-4D97-AF65-F5344CB8AC3E}">
        <p14:creationId xmlns:p14="http://schemas.microsoft.com/office/powerpoint/2010/main" val="2542932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Rectangle 4">
            <a:extLst>
              <a:ext uri="{FF2B5EF4-FFF2-40B4-BE49-F238E27FC236}">
                <a16:creationId xmlns:a16="http://schemas.microsoft.com/office/drawing/2014/main" id="{9B1BE054-025E-40EF-B86D-4803F7980198}"/>
              </a:ext>
            </a:extLst>
          </p:cNvPr>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a:extLst>
              <a:ext uri="{FF2B5EF4-FFF2-40B4-BE49-F238E27FC236}">
                <a16:creationId xmlns:a16="http://schemas.microsoft.com/office/drawing/2014/main" id="{D923748D-6887-4202-82DA-06E86AB879E9}"/>
              </a:ext>
            </a:extLst>
          </p:cNvPr>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a:extLst>
              <a:ext uri="{FF2B5EF4-FFF2-40B4-BE49-F238E27FC236}">
                <a16:creationId xmlns:a16="http://schemas.microsoft.com/office/drawing/2014/main" id="{C96214B0-3923-4053-896E-2A2CC119EBC6}"/>
              </a:ext>
            </a:extLst>
          </p:cNvPr>
          <p:cNvSpPr>
            <a:spLocks noGrp="1" noChangeArrowheads="1"/>
          </p:cNvSpPr>
          <p:nvPr>
            <p:ph type="sldNum" sz="quarter" idx="12"/>
          </p:nvPr>
        </p:nvSpPr>
        <p:spPr>
          <a:ln/>
        </p:spPr>
        <p:txBody>
          <a:bodyPr/>
          <a:lstStyle>
            <a:lvl1pPr>
              <a:defRPr/>
            </a:lvl1pPr>
          </a:lstStyle>
          <a:p>
            <a:fld id="{FBEE1BCC-61AA-456D-8EE7-208B363A1A6D}" type="slidenum">
              <a:rPr lang="zh-CN" altLang="zh-CN"/>
              <a:pPr/>
              <a:t>‹#›</a:t>
            </a:fld>
            <a:endParaRPr lang="zh-CN" altLang="zh-CN"/>
          </a:p>
        </p:txBody>
      </p:sp>
    </p:spTree>
    <p:extLst>
      <p:ext uri="{BB962C8B-B14F-4D97-AF65-F5344CB8AC3E}">
        <p14:creationId xmlns:p14="http://schemas.microsoft.com/office/powerpoint/2010/main" val="2997708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55075" y="274638"/>
            <a:ext cx="2746375" cy="5851525"/>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611188" y="274638"/>
            <a:ext cx="8091487" cy="5851525"/>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Rectangle 4">
            <a:extLst>
              <a:ext uri="{FF2B5EF4-FFF2-40B4-BE49-F238E27FC236}">
                <a16:creationId xmlns:a16="http://schemas.microsoft.com/office/drawing/2014/main" id="{F6C76CA4-ACD9-4B18-A229-94BA025D4C6B}"/>
              </a:ext>
            </a:extLst>
          </p:cNvPr>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a:extLst>
              <a:ext uri="{FF2B5EF4-FFF2-40B4-BE49-F238E27FC236}">
                <a16:creationId xmlns:a16="http://schemas.microsoft.com/office/drawing/2014/main" id="{A80B28E7-FA2D-47D6-A008-77A4EA26FA4F}"/>
              </a:ext>
            </a:extLst>
          </p:cNvPr>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a:extLst>
              <a:ext uri="{FF2B5EF4-FFF2-40B4-BE49-F238E27FC236}">
                <a16:creationId xmlns:a16="http://schemas.microsoft.com/office/drawing/2014/main" id="{4B4A439E-4B74-4BB1-B4E3-3A8FFE0E514E}"/>
              </a:ext>
            </a:extLst>
          </p:cNvPr>
          <p:cNvSpPr>
            <a:spLocks noGrp="1" noChangeArrowheads="1"/>
          </p:cNvSpPr>
          <p:nvPr>
            <p:ph type="sldNum" sz="quarter" idx="12"/>
          </p:nvPr>
        </p:nvSpPr>
        <p:spPr>
          <a:ln/>
        </p:spPr>
        <p:txBody>
          <a:bodyPr/>
          <a:lstStyle>
            <a:lvl1pPr>
              <a:defRPr/>
            </a:lvl1pPr>
          </a:lstStyle>
          <a:p>
            <a:fld id="{2BC9FD3A-89D1-4998-83F1-B443B04BF607}" type="slidenum">
              <a:rPr lang="zh-CN" altLang="zh-CN"/>
              <a:pPr/>
              <a:t>‹#›</a:t>
            </a:fld>
            <a:endParaRPr lang="zh-CN" altLang="zh-CN"/>
          </a:p>
        </p:txBody>
      </p:sp>
    </p:spTree>
    <p:extLst>
      <p:ext uri="{BB962C8B-B14F-4D97-AF65-F5344CB8AC3E}">
        <p14:creationId xmlns:p14="http://schemas.microsoft.com/office/powerpoint/2010/main" val="201245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Rectangle 4">
            <a:extLst>
              <a:ext uri="{FF2B5EF4-FFF2-40B4-BE49-F238E27FC236}">
                <a16:creationId xmlns:a16="http://schemas.microsoft.com/office/drawing/2014/main" id="{7C538739-C629-43A3-AC94-54C19BCA5372}"/>
              </a:ext>
            </a:extLst>
          </p:cNvPr>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a:extLst>
              <a:ext uri="{FF2B5EF4-FFF2-40B4-BE49-F238E27FC236}">
                <a16:creationId xmlns:a16="http://schemas.microsoft.com/office/drawing/2014/main" id="{6548CAFF-288C-4E8A-95D4-865CD144F0B0}"/>
              </a:ext>
            </a:extLst>
          </p:cNvPr>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a:extLst>
              <a:ext uri="{FF2B5EF4-FFF2-40B4-BE49-F238E27FC236}">
                <a16:creationId xmlns:a16="http://schemas.microsoft.com/office/drawing/2014/main" id="{23220C72-DC74-4BD7-A655-4EE8C3110029}"/>
              </a:ext>
            </a:extLst>
          </p:cNvPr>
          <p:cNvSpPr>
            <a:spLocks noGrp="1" noChangeArrowheads="1"/>
          </p:cNvSpPr>
          <p:nvPr>
            <p:ph type="sldNum" sz="quarter" idx="12"/>
          </p:nvPr>
        </p:nvSpPr>
        <p:spPr>
          <a:ln/>
        </p:spPr>
        <p:txBody>
          <a:bodyPr/>
          <a:lstStyle>
            <a:lvl1pPr>
              <a:defRPr/>
            </a:lvl1pPr>
          </a:lstStyle>
          <a:p>
            <a:fld id="{023DCEBB-5399-4BCE-9D86-28E2638A42C3}" type="slidenum">
              <a:rPr lang="zh-CN" altLang="zh-CN"/>
              <a:pPr/>
              <a:t>‹#›</a:t>
            </a:fld>
            <a:endParaRPr lang="zh-CN" altLang="zh-CN"/>
          </a:p>
        </p:txBody>
      </p:sp>
    </p:spTree>
    <p:extLst>
      <p:ext uri="{BB962C8B-B14F-4D97-AF65-F5344CB8AC3E}">
        <p14:creationId xmlns:p14="http://schemas.microsoft.com/office/powerpoint/2010/main" val="290952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5200" y="4406900"/>
            <a:ext cx="10379075" cy="1362075"/>
          </a:xfrm>
        </p:spPr>
        <p:txBody>
          <a:bodyPr anchor="t"/>
          <a:lstStyle>
            <a:lvl1pPr algn="l">
              <a:defRPr sz="4000" b="1" cap="all"/>
            </a:lvl1pPr>
          </a:lstStyle>
          <a:p>
            <a:r>
              <a:rPr lang="zh-CN" altLang="en-US" noProof="1"/>
              <a:t>单击此处编辑母版标题样式</a:t>
            </a:r>
          </a:p>
        </p:txBody>
      </p:sp>
      <p:sp>
        <p:nvSpPr>
          <p:cNvPr id="3" name="文本占位符 2"/>
          <p:cNvSpPr>
            <a:spLocks noGrp="1"/>
          </p:cNvSpPr>
          <p:nvPr>
            <p:ph type="body" idx="1"/>
          </p:nvPr>
        </p:nvSpPr>
        <p:spPr>
          <a:xfrm>
            <a:off x="965200" y="2906713"/>
            <a:ext cx="103790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p>
        </p:txBody>
      </p:sp>
      <p:sp>
        <p:nvSpPr>
          <p:cNvPr id="4" name="Rectangle 4">
            <a:extLst>
              <a:ext uri="{FF2B5EF4-FFF2-40B4-BE49-F238E27FC236}">
                <a16:creationId xmlns:a16="http://schemas.microsoft.com/office/drawing/2014/main" id="{38031AB9-1894-4CDD-B6E2-B7EB6250D148}"/>
              </a:ext>
            </a:extLst>
          </p:cNvPr>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a:extLst>
              <a:ext uri="{FF2B5EF4-FFF2-40B4-BE49-F238E27FC236}">
                <a16:creationId xmlns:a16="http://schemas.microsoft.com/office/drawing/2014/main" id="{A910A330-526A-44FA-A69E-0BE8D00A6F2B}"/>
              </a:ext>
            </a:extLst>
          </p:cNvPr>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a:extLst>
              <a:ext uri="{FF2B5EF4-FFF2-40B4-BE49-F238E27FC236}">
                <a16:creationId xmlns:a16="http://schemas.microsoft.com/office/drawing/2014/main" id="{A6A94BC0-52AD-40CA-8F2E-279DA9754674}"/>
              </a:ext>
            </a:extLst>
          </p:cNvPr>
          <p:cNvSpPr>
            <a:spLocks noGrp="1" noChangeArrowheads="1"/>
          </p:cNvSpPr>
          <p:nvPr>
            <p:ph type="sldNum" sz="quarter" idx="12"/>
          </p:nvPr>
        </p:nvSpPr>
        <p:spPr>
          <a:ln/>
        </p:spPr>
        <p:txBody>
          <a:bodyPr/>
          <a:lstStyle>
            <a:lvl1pPr>
              <a:defRPr/>
            </a:lvl1pPr>
          </a:lstStyle>
          <a:p>
            <a:fld id="{FA1ED0DA-8DF4-4642-8FB8-D1F22D6EF993}" type="slidenum">
              <a:rPr lang="zh-CN" altLang="zh-CN"/>
              <a:pPr/>
              <a:t>‹#›</a:t>
            </a:fld>
            <a:endParaRPr lang="zh-CN" altLang="zh-CN"/>
          </a:p>
        </p:txBody>
      </p:sp>
    </p:spTree>
    <p:extLst>
      <p:ext uri="{BB962C8B-B14F-4D97-AF65-F5344CB8AC3E}">
        <p14:creationId xmlns:p14="http://schemas.microsoft.com/office/powerpoint/2010/main" val="61311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p:nvPr>
        </p:nvSpPr>
        <p:spPr>
          <a:xfrm>
            <a:off x="611188" y="1600200"/>
            <a:ext cx="541813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6181725" y="1600200"/>
            <a:ext cx="54197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Rectangle 4">
            <a:extLst>
              <a:ext uri="{FF2B5EF4-FFF2-40B4-BE49-F238E27FC236}">
                <a16:creationId xmlns:a16="http://schemas.microsoft.com/office/drawing/2014/main" id="{7D7B6A5F-8DE4-4865-8161-44B4D4FC99C9}"/>
              </a:ext>
            </a:extLst>
          </p:cNvPr>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a:extLst>
              <a:ext uri="{FF2B5EF4-FFF2-40B4-BE49-F238E27FC236}">
                <a16:creationId xmlns:a16="http://schemas.microsoft.com/office/drawing/2014/main" id="{C303EA6E-EAAA-42BA-AFD9-6DEC92628F43}"/>
              </a:ext>
            </a:extLst>
          </p:cNvPr>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a:extLst>
              <a:ext uri="{FF2B5EF4-FFF2-40B4-BE49-F238E27FC236}">
                <a16:creationId xmlns:a16="http://schemas.microsoft.com/office/drawing/2014/main" id="{39EB65A7-9AEA-4161-A32E-9DDA1A339A55}"/>
              </a:ext>
            </a:extLst>
          </p:cNvPr>
          <p:cNvSpPr>
            <a:spLocks noGrp="1" noChangeArrowheads="1"/>
          </p:cNvSpPr>
          <p:nvPr>
            <p:ph type="sldNum" sz="quarter" idx="12"/>
          </p:nvPr>
        </p:nvSpPr>
        <p:spPr>
          <a:ln/>
        </p:spPr>
        <p:txBody>
          <a:bodyPr/>
          <a:lstStyle>
            <a:lvl1pPr>
              <a:defRPr/>
            </a:lvl1pPr>
          </a:lstStyle>
          <a:p>
            <a:fld id="{8F20DFFC-3DE6-4E11-BEDD-47573B90D5E4}" type="slidenum">
              <a:rPr lang="zh-CN" altLang="zh-CN"/>
              <a:pPr/>
              <a:t>‹#›</a:t>
            </a:fld>
            <a:endParaRPr lang="zh-CN" altLang="zh-CN"/>
          </a:p>
        </p:txBody>
      </p:sp>
    </p:spTree>
    <p:extLst>
      <p:ext uri="{BB962C8B-B14F-4D97-AF65-F5344CB8AC3E}">
        <p14:creationId xmlns:p14="http://schemas.microsoft.com/office/powerpoint/2010/main" val="1639455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11188" y="274638"/>
            <a:ext cx="10988675" cy="1143000"/>
          </a:xfrm>
        </p:spPr>
        <p:txBody>
          <a:bodyPr/>
          <a:lstStyle>
            <a:lvl1pPr>
              <a:defRPr/>
            </a:lvl1pPr>
          </a:lstStyle>
          <a:p>
            <a:r>
              <a:rPr lang="zh-CN" altLang="en-US" noProof="1"/>
              <a:t>单击此处编辑母版标题样式</a:t>
            </a:r>
          </a:p>
        </p:txBody>
      </p:sp>
      <p:sp>
        <p:nvSpPr>
          <p:cNvPr id="3" name="文本占位符 2"/>
          <p:cNvSpPr>
            <a:spLocks noGrp="1"/>
          </p:cNvSpPr>
          <p:nvPr>
            <p:ph type="body" idx="1"/>
          </p:nvPr>
        </p:nvSpPr>
        <p:spPr>
          <a:xfrm>
            <a:off x="611188" y="1535113"/>
            <a:ext cx="5394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611188" y="2174875"/>
            <a:ext cx="5394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6202363" y="1535113"/>
            <a:ext cx="53975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6202363" y="2174875"/>
            <a:ext cx="53975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Rectangle 4">
            <a:extLst>
              <a:ext uri="{FF2B5EF4-FFF2-40B4-BE49-F238E27FC236}">
                <a16:creationId xmlns:a16="http://schemas.microsoft.com/office/drawing/2014/main" id="{94E12275-7614-4B7E-882B-E1A13A6A44E1}"/>
              </a:ext>
            </a:extLst>
          </p:cNvPr>
          <p:cNvSpPr>
            <a:spLocks noGrp="1" noChangeArrowheads="1"/>
          </p:cNvSpPr>
          <p:nvPr>
            <p:ph type="dt" sz="half" idx="10"/>
          </p:nvPr>
        </p:nvSpPr>
        <p:spPr>
          <a:ln/>
        </p:spPr>
        <p:txBody>
          <a:bodyPr/>
          <a:lstStyle>
            <a:lvl1pPr>
              <a:defRPr/>
            </a:lvl1pPr>
          </a:lstStyle>
          <a:p>
            <a:pPr>
              <a:defRPr/>
            </a:pPr>
            <a:endParaRPr lang="zh-CN" altLang="zh-CN"/>
          </a:p>
        </p:txBody>
      </p:sp>
      <p:sp>
        <p:nvSpPr>
          <p:cNvPr id="8" name="Rectangle 5">
            <a:extLst>
              <a:ext uri="{FF2B5EF4-FFF2-40B4-BE49-F238E27FC236}">
                <a16:creationId xmlns:a16="http://schemas.microsoft.com/office/drawing/2014/main" id="{B79201CE-3EE7-4DAB-9EED-B712B784B7AB}"/>
              </a:ext>
            </a:extLst>
          </p:cNvPr>
          <p:cNvSpPr>
            <a:spLocks noGrp="1" noChangeArrowheads="1"/>
          </p:cNvSpPr>
          <p:nvPr>
            <p:ph type="ftr" sz="quarter" idx="11"/>
          </p:nvPr>
        </p:nvSpPr>
        <p:spPr>
          <a:ln/>
        </p:spPr>
        <p:txBody>
          <a:bodyPr/>
          <a:lstStyle>
            <a:lvl1pPr>
              <a:defRPr/>
            </a:lvl1pPr>
          </a:lstStyle>
          <a:p>
            <a:pPr>
              <a:defRPr/>
            </a:pPr>
            <a:endParaRPr lang="zh-CN" altLang="zh-CN"/>
          </a:p>
        </p:txBody>
      </p:sp>
      <p:sp>
        <p:nvSpPr>
          <p:cNvPr id="9" name="Rectangle 6">
            <a:extLst>
              <a:ext uri="{FF2B5EF4-FFF2-40B4-BE49-F238E27FC236}">
                <a16:creationId xmlns:a16="http://schemas.microsoft.com/office/drawing/2014/main" id="{15F1CEF5-3E40-4696-A5AF-92C26020072D}"/>
              </a:ext>
            </a:extLst>
          </p:cNvPr>
          <p:cNvSpPr>
            <a:spLocks noGrp="1" noChangeArrowheads="1"/>
          </p:cNvSpPr>
          <p:nvPr>
            <p:ph type="sldNum" sz="quarter" idx="12"/>
          </p:nvPr>
        </p:nvSpPr>
        <p:spPr>
          <a:ln/>
        </p:spPr>
        <p:txBody>
          <a:bodyPr/>
          <a:lstStyle>
            <a:lvl1pPr>
              <a:defRPr/>
            </a:lvl1pPr>
          </a:lstStyle>
          <a:p>
            <a:fld id="{A955287E-C024-4B09-83C0-409F4A08F336}" type="slidenum">
              <a:rPr lang="zh-CN" altLang="zh-CN"/>
              <a:pPr/>
              <a:t>‹#›</a:t>
            </a:fld>
            <a:endParaRPr lang="zh-CN" altLang="zh-CN"/>
          </a:p>
        </p:txBody>
      </p:sp>
    </p:spTree>
    <p:extLst>
      <p:ext uri="{BB962C8B-B14F-4D97-AF65-F5344CB8AC3E}">
        <p14:creationId xmlns:p14="http://schemas.microsoft.com/office/powerpoint/2010/main" val="13851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Rectangle 4">
            <a:extLst>
              <a:ext uri="{FF2B5EF4-FFF2-40B4-BE49-F238E27FC236}">
                <a16:creationId xmlns:a16="http://schemas.microsoft.com/office/drawing/2014/main" id="{671337D3-B98D-497E-ADD6-2AE148AAF5AD}"/>
              </a:ext>
            </a:extLst>
          </p:cNvPr>
          <p:cNvSpPr>
            <a:spLocks noGrp="1" noChangeArrowheads="1"/>
          </p:cNvSpPr>
          <p:nvPr>
            <p:ph type="dt" sz="half" idx="10"/>
          </p:nvPr>
        </p:nvSpPr>
        <p:spPr>
          <a:ln/>
        </p:spPr>
        <p:txBody>
          <a:bodyPr/>
          <a:lstStyle>
            <a:lvl1pPr>
              <a:defRPr/>
            </a:lvl1pPr>
          </a:lstStyle>
          <a:p>
            <a:pPr>
              <a:defRPr/>
            </a:pPr>
            <a:endParaRPr lang="zh-CN" altLang="zh-CN"/>
          </a:p>
        </p:txBody>
      </p:sp>
      <p:sp>
        <p:nvSpPr>
          <p:cNvPr id="4" name="Rectangle 5">
            <a:extLst>
              <a:ext uri="{FF2B5EF4-FFF2-40B4-BE49-F238E27FC236}">
                <a16:creationId xmlns:a16="http://schemas.microsoft.com/office/drawing/2014/main" id="{31312120-7177-46C3-9D4A-C2F6C4672ADC}"/>
              </a:ext>
            </a:extLst>
          </p:cNvPr>
          <p:cNvSpPr>
            <a:spLocks noGrp="1" noChangeArrowheads="1"/>
          </p:cNvSpPr>
          <p:nvPr>
            <p:ph type="ftr" sz="quarter" idx="11"/>
          </p:nvPr>
        </p:nvSpPr>
        <p:spPr>
          <a:ln/>
        </p:spPr>
        <p:txBody>
          <a:bodyPr/>
          <a:lstStyle>
            <a:lvl1pPr>
              <a:defRPr/>
            </a:lvl1pPr>
          </a:lstStyle>
          <a:p>
            <a:pPr>
              <a:defRPr/>
            </a:pPr>
            <a:endParaRPr lang="zh-CN" altLang="zh-CN"/>
          </a:p>
        </p:txBody>
      </p:sp>
      <p:sp>
        <p:nvSpPr>
          <p:cNvPr id="5" name="Rectangle 6">
            <a:extLst>
              <a:ext uri="{FF2B5EF4-FFF2-40B4-BE49-F238E27FC236}">
                <a16:creationId xmlns:a16="http://schemas.microsoft.com/office/drawing/2014/main" id="{2408DA67-44CE-45B4-BC9E-80B75036D641}"/>
              </a:ext>
            </a:extLst>
          </p:cNvPr>
          <p:cNvSpPr>
            <a:spLocks noGrp="1" noChangeArrowheads="1"/>
          </p:cNvSpPr>
          <p:nvPr>
            <p:ph type="sldNum" sz="quarter" idx="12"/>
          </p:nvPr>
        </p:nvSpPr>
        <p:spPr>
          <a:ln/>
        </p:spPr>
        <p:txBody>
          <a:bodyPr/>
          <a:lstStyle>
            <a:lvl1pPr>
              <a:defRPr/>
            </a:lvl1pPr>
          </a:lstStyle>
          <a:p>
            <a:fld id="{5ABD84C7-51C9-45C0-A6CF-6D0713A5DE04}" type="slidenum">
              <a:rPr lang="zh-CN" altLang="zh-CN"/>
              <a:pPr/>
              <a:t>‹#›</a:t>
            </a:fld>
            <a:endParaRPr lang="zh-CN" altLang="zh-CN"/>
          </a:p>
        </p:txBody>
      </p:sp>
    </p:spTree>
    <p:extLst>
      <p:ext uri="{BB962C8B-B14F-4D97-AF65-F5344CB8AC3E}">
        <p14:creationId xmlns:p14="http://schemas.microsoft.com/office/powerpoint/2010/main" val="2055110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0DE7E75-B569-4BFB-8C6D-5343B0A44938}"/>
              </a:ext>
            </a:extLst>
          </p:cNvPr>
          <p:cNvSpPr>
            <a:spLocks noGrp="1" noChangeArrowheads="1"/>
          </p:cNvSpPr>
          <p:nvPr>
            <p:ph type="dt" sz="half" idx="10"/>
          </p:nvPr>
        </p:nvSpPr>
        <p:spPr>
          <a:ln/>
        </p:spPr>
        <p:txBody>
          <a:bodyPr/>
          <a:lstStyle>
            <a:lvl1pPr>
              <a:defRPr/>
            </a:lvl1pPr>
          </a:lstStyle>
          <a:p>
            <a:pPr>
              <a:defRPr/>
            </a:pPr>
            <a:endParaRPr lang="zh-CN" altLang="zh-CN"/>
          </a:p>
        </p:txBody>
      </p:sp>
      <p:sp>
        <p:nvSpPr>
          <p:cNvPr id="3" name="Rectangle 5">
            <a:extLst>
              <a:ext uri="{FF2B5EF4-FFF2-40B4-BE49-F238E27FC236}">
                <a16:creationId xmlns:a16="http://schemas.microsoft.com/office/drawing/2014/main" id="{540626CC-3F9F-46A6-B2F6-0F809CE2932C}"/>
              </a:ext>
            </a:extLst>
          </p:cNvPr>
          <p:cNvSpPr>
            <a:spLocks noGrp="1" noChangeArrowheads="1"/>
          </p:cNvSpPr>
          <p:nvPr>
            <p:ph type="ftr" sz="quarter" idx="11"/>
          </p:nvPr>
        </p:nvSpPr>
        <p:spPr>
          <a:ln/>
        </p:spPr>
        <p:txBody>
          <a:bodyPr/>
          <a:lstStyle>
            <a:lvl1pPr>
              <a:defRPr/>
            </a:lvl1pPr>
          </a:lstStyle>
          <a:p>
            <a:pPr>
              <a:defRPr/>
            </a:pPr>
            <a:endParaRPr lang="zh-CN" altLang="zh-CN"/>
          </a:p>
        </p:txBody>
      </p:sp>
      <p:sp>
        <p:nvSpPr>
          <p:cNvPr id="4" name="Rectangle 6">
            <a:extLst>
              <a:ext uri="{FF2B5EF4-FFF2-40B4-BE49-F238E27FC236}">
                <a16:creationId xmlns:a16="http://schemas.microsoft.com/office/drawing/2014/main" id="{0FDC6464-5299-43FA-BA06-D3894234567E}"/>
              </a:ext>
            </a:extLst>
          </p:cNvPr>
          <p:cNvSpPr>
            <a:spLocks noGrp="1" noChangeArrowheads="1"/>
          </p:cNvSpPr>
          <p:nvPr>
            <p:ph type="sldNum" sz="quarter" idx="12"/>
          </p:nvPr>
        </p:nvSpPr>
        <p:spPr>
          <a:ln/>
        </p:spPr>
        <p:txBody>
          <a:bodyPr/>
          <a:lstStyle>
            <a:lvl1pPr>
              <a:defRPr/>
            </a:lvl1pPr>
          </a:lstStyle>
          <a:p>
            <a:fld id="{E934C838-E8BA-435E-9A10-38AD74A71D80}" type="slidenum">
              <a:rPr lang="zh-CN" altLang="zh-CN"/>
              <a:pPr/>
              <a:t>‹#›</a:t>
            </a:fld>
            <a:endParaRPr lang="zh-CN" altLang="zh-CN"/>
          </a:p>
        </p:txBody>
      </p:sp>
    </p:spTree>
    <p:extLst>
      <p:ext uri="{BB962C8B-B14F-4D97-AF65-F5344CB8AC3E}">
        <p14:creationId xmlns:p14="http://schemas.microsoft.com/office/powerpoint/2010/main" val="1297831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11188" y="273050"/>
            <a:ext cx="4016375" cy="1162050"/>
          </a:xfrm>
        </p:spPr>
        <p:txBody>
          <a:bodyPr anchor="b"/>
          <a:lstStyle>
            <a:lvl1pPr algn="l">
              <a:defRPr sz="2000" b="1"/>
            </a:lvl1pPr>
          </a:lstStyle>
          <a:p>
            <a:r>
              <a:rPr lang="zh-CN" altLang="en-US" noProof="1"/>
              <a:t>单击此处编辑母版标题样式</a:t>
            </a:r>
          </a:p>
        </p:txBody>
      </p:sp>
      <p:sp>
        <p:nvSpPr>
          <p:cNvPr id="3" name="内容占位符 2"/>
          <p:cNvSpPr>
            <a:spLocks noGrp="1"/>
          </p:cNvSpPr>
          <p:nvPr>
            <p:ph idx="1"/>
          </p:nvPr>
        </p:nvSpPr>
        <p:spPr>
          <a:xfrm>
            <a:off x="4773613" y="273050"/>
            <a:ext cx="68262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611188" y="1435100"/>
            <a:ext cx="401637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Rectangle 4">
            <a:extLst>
              <a:ext uri="{FF2B5EF4-FFF2-40B4-BE49-F238E27FC236}">
                <a16:creationId xmlns:a16="http://schemas.microsoft.com/office/drawing/2014/main" id="{BD46A781-70D8-49C3-A6E1-8179E2FA871E}"/>
              </a:ext>
            </a:extLst>
          </p:cNvPr>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a:extLst>
              <a:ext uri="{FF2B5EF4-FFF2-40B4-BE49-F238E27FC236}">
                <a16:creationId xmlns:a16="http://schemas.microsoft.com/office/drawing/2014/main" id="{06650406-A16C-4E8A-A12D-63DAF26EB265}"/>
              </a:ext>
            </a:extLst>
          </p:cNvPr>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a:extLst>
              <a:ext uri="{FF2B5EF4-FFF2-40B4-BE49-F238E27FC236}">
                <a16:creationId xmlns:a16="http://schemas.microsoft.com/office/drawing/2014/main" id="{0DCC034C-5949-42F2-A6E8-7F9A588286B5}"/>
              </a:ext>
            </a:extLst>
          </p:cNvPr>
          <p:cNvSpPr>
            <a:spLocks noGrp="1" noChangeArrowheads="1"/>
          </p:cNvSpPr>
          <p:nvPr>
            <p:ph type="sldNum" sz="quarter" idx="12"/>
          </p:nvPr>
        </p:nvSpPr>
        <p:spPr>
          <a:ln/>
        </p:spPr>
        <p:txBody>
          <a:bodyPr/>
          <a:lstStyle>
            <a:lvl1pPr>
              <a:defRPr/>
            </a:lvl1pPr>
          </a:lstStyle>
          <a:p>
            <a:fld id="{354CB0B0-0DD6-4F2B-8B0C-A133AD862C9C}" type="slidenum">
              <a:rPr lang="zh-CN" altLang="zh-CN"/>
              <a:pPr/>
              <a:t>‹#›</a:t>
            </a:fld>
            <a:endParaRPr lang="zh-CN" altLang="zh-CN"/>
          </a:p>
        </p:txBody>
      </p:sp>
    </p:spTree>
    <p:extLst>
      <p:ext uri="{BB962C8B-B14F-4D97-AF65-F5344CB8AC3E}">
        <p14:creationId xmlns:p14="http://schemas.microsoft.com/office/powerpoint/2010/main" val="3512761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3950" y="4800600"/>
            <a:ext cx="7326313" cy="566738"/>
          </a:xfrm>
        </p:spPr>
        <p:txBody>
          <a:bodyPr anchor="b"/>
          <a:lstStyle>
            <a:lvl1pPr algn="l">
              <a:defRPr sz="2000" b="1"/>
            </a:lvl1pPr>
          </a:lstStyle>
          <a:p>
            <a:r>
              <a:rPr lang="zh-CN" altLang="en-US" noProof="1"/>
              <a:t>单击此处编辑母版标题样式</a:t>
            </a:r>
          </a:p>
        </p:txBody>
      </p:sp>
      <p:sp>
        <p:nvSpPr>
          <p:cNvPr id="3" name="图片占位符 2"/>
          <p:cNvSpPr>
            <a:spLocks noGrp="1"/>
          </p:cNvSpPr>
          <p:nvPr>
            <p:ph type="pic" idx="1"/>
          </p:nvPr>
        </p:nvSpPr>
        <p:spPr>
          <a:xfrm>
            <a:off x="2393950" y="612775"/>
            <a:ext cx="732631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3950" y="5367338"/>
            <a:ext cx="732631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Rectangle 4">
            <a:extLst>
              <a:ext uri="{FF2B5EF4-FFF2-40B4-BE49-F238E27FC236}">
                <a16:creationId xmlns:a16="http://schemas.microsoft.com/office/drawing/2014/main" id="{B07AE5EB-278A-47AA-8558-A83CB36E5EE5}"/>
              </a:ext>
            </a:extLst>
          </p:cNvPr>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a:extLst>
              <a:ext uri="{FF2B5EF4-FFF2-40B4-BE49-F238E27FC236}">
                <a16:creationId xmlns:a16="http://schemas.microsoft.com/office/drawing/2014/main" id="{351248CF-80A3-409F-820D-220415874D78}"/>
              </a:ext>
            </a:extLst>
          </p:cNvPr>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a:extLst>
              <a:ext uri="{FF2B5EF4-FFF2-40B4-BE49-F238E27FC236}">
                <a16:creationId xmlns:a16="http://schemas.microsoft.com/office/drawing/2014/main" id="{BFBDEB24-29FA-4457-938D-A4A36C4B93C1}"/>
              </a:ext>
            </a:extLst>
          </p:cNvPr>
          <p:cNvSpPr>
            <a:spLocks noGrp="1" noChangeArrowheads="1"/>
          </p:cNvSpPr>
          <p:nvPr>
            <p:ph type="sldNum" sz="quarter" idx="12"/>
          </p:nvPr>
        </p:nvSpPr>
        <p:spPr>
          <a:ln/>
        </p:spPr>
        <p:txBody>
          <a:bodyPr/>
          <a:lstStyle>
            <a:lvl1pPr>
              <a:defRPr/>
            </a:lvl1pPr>
          </a:lstStyle>
          <a:p>
            <a:fld id="{941C34E6-64D0-4DA7-9037-C25A51F39F45}" type="slidenum">
              <a:rPr lang="zh-CN" altLang="zh-CN"/>
              <a:pPr/>
              <a:t>‹#›</a:t>
            </a:fld>
            <a:endParaRPr lang="zh-CN" altLang="zh-CN"/>
          </a:p>
        </p:txBody>
      </p:sp>
    </p:spTree>
    <p:extLst>
      <p:ext uri="{BB962C8B-B14F-4D97-AF65-F5344CB8AC3E}">
        <p14:creationId xmlns:p14="http://schemas.microsoft.com/office/powerpoint/2010/main" val="2954097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EAEAEA"/>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48D98AD-74A1-4337-B5C0-76A1F671D33F}"/>
              </a:ext>
            </a:extLst>
          </p:cNvPr>
          <p:cNvSpPr>
            <a:spLocks noGrp="1" noChangeArrowheads="1"/>
          </p:cNvSpPr>
          <p:nvPr>
            <p:ph type="title" idx="4294967295"/>
          </p:nvPr>
        </p:nvSpPr>
        <p:spPr bwMode="auto">
          <a:xfrm>
            <a:off x="611188" y="274638"/>
            <a:ext cx="109902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DBEE5F60-7279-4A59-879D-9EE81B6A4B4A}"/>
              </a:ext>
            </a:extLst>
          </p:cNvPr>
          <p:cNvSpPr>
            <a:spLocks noGrp="1" noChangeArrowheads="1"/>
          </p:cNvSpPr>
          <p:nvPr>
            <p:ph type="body" idx="4294967295"/>
          </p:nvPr>
        </p:nvSpPr>
        <p:spPr bwMode="auto">
          <a:xfrm>
            <a:off x="611188" y="1600200"/>
            <a:ext cx="10990262"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2B9C1476-A2E5-4522-8FFE-101A83E53C73}"/>
              </a:ext>
            </a:extLst>
          </p:cNvPr>
          <p:cNvSpPr>
            <a:spLocks noGrp="1" noChangeArrowheads="1"/>
          </p:cNvSpPr>
          <p:nvPr>
            <p:ph type="dt" sz="half" idx="2"/>
          </p:nvPr>
        </p:nvSpPr>
        <p:spPr bwMode="auto">
          <a:xfrm>
            <a:off x="611188" y="6245225"/>
            <a:ext cx="2849562"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buFont typeface="Arial" panose="020B0604020202020204" pitchFamily="34" charset="0"/>
              <a:buNone/>
              <a:defRPr sz="1400">
                <a:latin typeface="Arial" panose="020B0604020202020204" pitchFamily="34" charset="0"/>
              </a:defRPr>
            </a:lvl1pPr>
          </a:lstStyle>
          <a:p>
            <a:pPr>
              <a:defRPr/>
            </a:pPr>
            <a:endParaRPr lang="zh-CN" altLang="zh-CN"/>
          </a:p>
        </p:txBody>
      </p:sp>
      <p:sp>
        <p:nvSpPr>
          <p:cNvPr id="1029" name="Rectangle 5">
            <a:extLst>
              <a:ext uri="{FF2B5EF4-FFF2-40B4-BE49-F238E27FC236}">
                <a16:creationId xmlns:a16="http://schemas.microsoft.com/office/drawing/2014/main" id="{9E50BB35-235C-475A-92D2-ADDA97481484}"/>
              </a:ext>
            </a:extLst>
          </p:cNvPr>
          <p:cNvSpPr>
            <a:spLocks noGrp="1" noChangeArrowheads="1"/>
          </p:cNvSpPr>
          <p:nvPr>
            <p:ph type="ftr" sz="quarter" idx="3"/>
          </p:nvPr>
        </p:nvSpPr>
        <p:spPr bwMode="auto">
          <a:xfrm>
            <a:off x="4171950" y="6245225"/>
            <a:ext cx="38671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buFont typeface="Arial" panose="020B0604020202020204" pitchFamily="34" charset="0"/>
              <a:buNone/>
              <a:defRPr sz="1400">
                <a:latin typeface="Arial" panose="020B0604020202020204" pitchFamily="34" charset="0"/>
              </a:defRPr>
            </a:lvl1pPr>
          </a:lstStyle>
          <a:p>
            <a:pPr>
              <a:defRPr/>
            </a:pPr>
            <a:endParaRPr lang="zh-CN" altLang="zh-CN"/>
          </a:p>
        </p:txBody>
      </p:sp>
      <p:sp>
        <p:nvSpPr>
          <p:cNvPr id="1030" name="Rectangle 6">
            <a:extLst>
              <a:ext uri="{FF2B5EF4-FFF2-40B4-BE49-F238E27FC236}">
                <a16:creationId xmlns:a16="http://schemas.microsoft.com/office/drawing/2014/main" id="{AAE2EF43-B4B7-4B88-8056-648B437A0D43}"/>
              </a:ext>
            </a:extLst>
          </p:cNvPr>
          <p:cNvSpPr>
            <a:spLocks noGrp="1" noChangeArrowheads="1"/>
          </p:cNvSpPr>
          <p:nvPr>
            <p:ph type="sldNum" sz="quarter" idx="4"/>
          </p:nvPr>
        </p:nvSpPr>
        <p:spPr bwMode="auto">
          <a:xfrm>
            <a:off x="8751888" y="6245225"/>
            <a:ext cx="2849562"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noProof="1" dirty="0"/>
            </a:lvl1pPr>
          </a:lstStyle>
          <a:p>
            <a:fld id="{99CB53F6-DC73-42BF-B843-B96EC050B252}" type="slidenum">
              <a:rPr lang="zh-CN" altLang="zh-CN"/>
              <a:pPr/>
              <a:t>‹#›</a:t>
            </a:fld>
            <a:endParaRPr lang="zh-CN" altLang="zh-CN"/>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Text Box 2">
            <a:extLst>
              <a:ext uri="{FF2B5EF4-FFF2-40B4-BE49-F238E27FC236}">
                <a16:creationId xmlns:a16="http://schemas.microsoft.com/office/drawing/2014/main" id="{0B474546-F7EC-45F8-863F-A5543AB82AE7}"/>
              </a:ext>
            </a:extLst>
          </p:cNvPr>
          <p:cNvSpPr txBox="1">
            <a:spLocks noChangeArrowheads="1"/>
          </p:cNvSpPr>
          <p:nvPr/>
        </p:nvSpPr>
        <p:spPr bwMode="auto">
          <a:xfrm>
            <a:off x="2605088" y="2941638"/>
            <a:ext cx="7405687"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8000" b="1">
                <a:solidFill>
                  <a:schemeClr val="bg1"/>
                </a:solidFill>
                <a:latin typeface="微软雅黑" panose="020B0503020204020204" pitchFamily="34" charset="-122"/>
                <a:ea typeface="微软雅黑" panose="020B0503020204020204" pitchFamily="34" charset="-122"/>
              </a:rPr>
              <a:t>POWE</a:t>
            </a:r>
            <a:r>
              <a:rPr lang="zh-CN" altLang="en-US" sz="8000" b="1">
                <a:latin typeface="微软雅黑" panose="020B0503020204020204" pitchFamily="34" charset="-122"/>
                <a:ea typeface="微软雅黑" panose="020B0503020204020204" pitchFamily="34" charset="-122"/>
              </a:rPr>
              <a:t>RPOINT</a:t>
            </a:r>
          </a:p>
        </p:txBody>
      </p:sp>
      <p:sp>
        <p:nvSpPr>
          <p:cNvPr id="2051" name="棒 29">
            <a:extLst>
              <a:ext uri="{FF2B5EF4-FFF2-40B4-BE49-F238E27FC236}">
                <a16:creationId xmlns:a16="http://schemas.microsoft.com/office/drawing/2014/main" id="{5859FCB6-0E71-47EB-AF27-D78E217B0D83}"/>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solidFill>
                  <a:schemeClr val="bg1"/>
                </a:solidFill>
                <a:latin typeface="微软雅黑" panose="020B0503020204020204" pitchFamily="34" charset="-122"/>
                <a:ea typeface="微软雅黑" panose="020B0503020204020204" pitchFamily="34" charset="-122"/>
              </a:rPr>
              <a:t>ADD YOUR WEBSITE</a:t>
            </a:r>
          </a:p>
        </p:txBody>
      </p:sp>
      <p:sp>
        <p:nvSpPr>
          <p:cNvPr id="2052" name="棒 29">
            <a:extLst>
              <a:ext uri="{FF2B5EF4-FFF2-40B4-BE49-F238E27FC236}">
                <a16:creationId xmlns:a16="http://schemas.microsoft.com/office/drawing/2014/main" id="{0AA98E14-2399-45B0-80DA-E26430D8A328}"/>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solidFill>
                  <a:schemeClr val="bg1"/>
                </a:solidFill>
                <a:latin typeface="微软雅黑" panose="020B0503020204020204" pitchFamily="34" charset="-122"/>
                <a:ea typeface="微软雅黑" panose="020B0503020204020204" pitchFamily="34" charset="-122"/>
              </a:rPr>
              <a:t>ADD YOUR COMPANY</a:t>
            </a:r>
          </a:p>
        </p:txBody>
      </p:sp>
      <p:sp>
        <p:nvSpPr>
          <p:cNvPr id="2053" name="Rectangle 5">
            <a:extLst>
              <a:ext uri="{FF2B5EF4-FFF2-40B4-BE49-F238E27FC236}">
                <a16:creationId xmlns:a16="http://schemas.microsoft.com/office/drawing/2014/main" id="{914548DE-6F46-4975-BC32-E7FE08458BE3}"/>
              </a:ext>
            </a:extLst>
          </p:cNvPr>
          <p:cNvSpPr>
            <a:spLocks noChangeArrowheads="1"/>
          </p:cNvSpPr>
          <p:nvPr/>
        </p:nvSpPr>
        <p:spPr bwMode="auto">
          <a:xfrm>
            <a:off x="2605088" y="4251325"/>
            <a:ext cx="7405687" cy="352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054" name="Rectangle 6">
            <a:extLst>
              <a:ext uri="{FF2B5EF4-FFF2-40B4-BE49-F238E27FC236}">
                <a16:creationId xmlns:a16="http://schemas.microsoft.com/office/drawing/2014/main" id="{982E55D9-4AD9-4CE5-8B83-7DE0AD94D15F}"/>
              </a:ext>
            </a:extLst>
          </p:cNvPr>
          <p:cNvSpPr>
            <a:spLocks noChangeArrowheads="1"/>
          </p:cNvSpPr>
          <p:nvPr/>
        </p:nvSpPr>
        <p:spPr bwMode="auto">
          <a:xfrm>
            <a:off x="2605088" y="2770188"/>
            <a:ext cx="7405687" cy="1714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055" name="Text Box 7">
            <a:extLst>
              <a:ext uri="{FF2B5EF4-FFF2-40B4-BE49-F238E27FC236}">
                <a16:creationId xmlns:a16="http://schemas.microsoft.com/office/drawing/2014/main" id="{78E74711-0240-435A-8C0C-C3008F1BB940}"/>
              </a:ext>
            </a:extLst>
          </p:cNvPr>
          <p:cNvSpPr txBox="1">
            <a:spLocks noChangeArrowheads="1"/>
          </p:cNvSpPr>
          <p:nvPr/>
        </p:nvSpPr>
        <p:spPr bwMode="auto">
          <a:xfrm>
            <a:off x="2605088" y="2306638"/>
            <a:ext cx="1973262"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400">
                <a:latin typeface="微软雅黑" panose="020B0503020204020204" pitchFamily="34" charset="-122"/>
                <a:ea typeface="微软雅黑" panose="020B0503020204020204" pitchFamily="34" charset="-122"/>
              </a:rPr>
              <a:t>ADD YOUR TITLE</a:t>
            </a:r>
          </a:p>
        </p:txBody>
      </p:sp>
      <p:sp>
        <p:nvSpPr>
          <p:cNvPr id="2056" name="Text Box 8">
            <a:extLst>
              <a:ext uri="{FF2B5EF4-FFF2-40B4-BE49-F238E27FC236}">
                <a16:creationId xmlns:a16="http://schemas.microsoft.com/office/drawing/2014/main" id="{5A397129-9EA8-49B8-9509-59BD5780D0A7}"/>
              </a:ext>
            </a:extLst>
          </p:cNvPr>
          <p:cNvSpPr txBox="1">
            <a:spLocks noChangeArrowheads="1"/>
          </p:cNvSpPr>
          <p:nvPr/>
        </p:nvSpPr>
        <p:spPr bwMode="auto">
          <a:xfrm>
            <a:off x="8029575" y="4727575"/>
            <a:ext cx="1982788"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400">
                <a:latin typeface="微软雅黑" panose="020B0503020204020204" pitchFamily="34" charset="-122"/>
                <a:ea typeface="微软雅黑" panose="020B0503020204020204" pitchFamily="34" charset="-122"/>
                <a:sym typeface="Arial" panose="020B0604020202020204" pitchFamily="34" charset="0"/>
              </a:rPr>
              <a:t>ADD YOUR TEXT</a:t>
            </a: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1266" name="AutoShape 2">
            <a:extLst>
              <a:ext uri="{FF2B5EF4-FFF2-40B4-BE49-F238E27FC236}">
                <a16:creationId xmlns:a16="http://schemas.microsoft.com/office/drawing/2014/main" id="{6233C459-1C16-42FB-B12F-D22DB41FBB12}"/>
              </a:ext>
            </a:extLst>
          </p:cNvPr>
          <p:cNvSpPr/>
          <p:nvPr/>
        </p:nvSpPr>
        <p:spPr>
          <a:xfrm rot="10800000">
            <a:off x="2601913" y="-4763"/>
            <a:ext cx="6834187" cy="3427413"/>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11267" name="AutoShape 3">
            <a:extLst>
              <a:ext uri="{FF2B5EF4-FFF2-40B4-BE49-F238E27FC236}">
                <a16:creationId xmlns:a16="http://schemas.microsoft.com/office/drawing/2014/main" id="{E26A0A2F-4206-425B-ABF8-E521EE570E45}"/>
              </a:ext>
            </a:extLst>
          </p:cNvPr>
          <p:cNvSpPr/>
          <p:nvPr/>
        </p:nvSpPr>
        <p:spPr>
          <a:xfrm>
            <a:off x="-4763" y="2335213"/>
            <a:ext cx="6834188" cy="4535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11268" name="AutoShape 4">
            <a:extLst>
              <a:ext uri="{FF2B5EF4-FFF2-40B4-BE49-F238E27FC236}">
                <a16:creationId xmlns:a16="http://schemas.microsoft.com/office/drawing/2014/main" id="{867FA6EB-805A-40DB-9430-EC6F2701BC6A}"/>
              </a:ext>
            </a:extLst>
          </p:cNvPr>
          <p:cNvSpPr/>
          <p:nvPr/>
        </p:nvSpPr>
        <p:spPr>
          <a:xfrm rot="-5400000">
            <a:off x="7032625" y="1690688"/>
            <a:ext cx="6837363" cy="3519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11269" name="棒 29">
            <a:extLst>
              <a:ext uri="{FF2B5EF4-FFF2-40B4-BE49-F238E27FC236}">
                <a16:creationId xmlns:a16="http://schemas.microsoft.com/office/drawing/2014/main" id="{3C25FE66-2BD7-4E57-89B5-E29C2F789595}"/>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11270" name="棒 29">
            <a:extLst>
              <a:ext uri="{FF2B5EF4-FFF2-40B4-BE49-F238E27FC236}">
                <a16:creationId xmlns:a16="http://schemas.microsoft.com/office/drawing/2014/main" id="{4D101CC3-54A1-4B7C-9586-B9E28711F77C}"/>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11271" name="AutoShape 7">
            <a:extLst>
              <a:ext uri="{FF2B5EF4-FFF2-40B4-BE49-F238E27FC236}">
                <a16:creationId xmlns:a16="http://schemas.microsoft.com/office/drawing/2014/main" id="{57719621-14CD-4F5A-81F3-2E90BF8D58D7}"/>
              </a:ext>
            </a:extLst>
          </p:cNvPr>
          <p:cNvSpPr>
            <a:spLocks noChangeArrowheads="1"/>
          </p:cNvSpPr>
          <p:nvPr/>
        </p:nvSpPr>
        <p:spPr bwMode="auto">
          <a:xfrm>
            <a:off x="2336800" y="1838325"/>
            <a:ext cx="2889250" cy="495300"/>
          </a:xfrm>
          <a:prstGeom prst="flowChartAlternateProcess">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b="1">
                <a:solidFill>
                  <a:schemeClr val="bg1"/>
                </a:solidFill>
                <a:latin typeface="微软雅黑" panose="020B0503020204020204" pitchFamily="34" charset="-122"/>
                <a:ea typeface="微软雅黑" panose="020B0503020204020204" pitchFamily="34" charset="-122"/>
              </a:rPr>
              <a:t>ADD YOUR TEXT</a:t>
            </a:r>
          </a:p>
        </p:txBody>
      </p:sp>
      <p:sp>
        <p:nvSpPr>
          <p:cNvPr id="11272" name="Text Box 8">
            <a:extLst>
              <a:ext uri="{FF2B5EF4-FFF2-40B4-BE49-F238E27FC236}">
                <a16:creationId xmlns:a16="http://schemas.microsoft.com/office/drawing/2014/main" id="{38944620-D7E1-499F-B032-E44B7E4A091E}"/>
              </a:ext>
            </a:extLst>
          </p:cNvPr>
          <p:cNvSpPr txBox="1">
            <a:spLocks noChangeArrowheads="1"/>
          </p:cNvSpPr>
          <p:nvPr/>
        </p:nvSpPr>
        <p:spPr bwMode="auto">
          <a:xfrm>
            <a:off x="2336800" y="2640013"/>
            <a:ext cx="3681413" cy="2835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a:p>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a:p>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a:p>
            <a:r>
              <a:rPr lang="zh-CN" altLang="zh-CN" sz="1000">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a:t>
            </a:r>
          </a:p>
        </p:txBody>
      </p:sp>
      <p:sp>
        <p:nvSpPr>
          <p:cNvPr id="11273" name="Text Box 9">
            <a:extLst>
              <a:ext uri="{FF2B5EF4-FFF2-40B4-BE49-F238E27FC236}">
                <a16:creationId xmlns:a16="http://schemas.microsoft.com/office/drawing/2014/main" id="{E9C92039-D1E9-445F-A507-B52AEABDC58A}"/>
              </a:ext>
            </a:extLst>
          </p:cNvPr>
          <p:cNvSpPr txBox="1">
            <a:spLocks noChangeArrowheads="1"/>
          </p:cNvSpPr>
          <p:nvPr/>
        </p:nvSpPr>
        <p:spPr bwMode="auto">
          <a:xfrm>
            <a:off x="6434138" y="2640013"/>
            <a:ext cx="3681412" cy="28352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a:p>
            <a:r>
              <a:rPr lang="zh-CN" altLang="zh-CN" sz="1000">
                <a:solidFill>
                  <a:schemeClr val="bg1"/>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a:t>
            </a:r>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2290" name="棒 29">
            <a:extLst>
              <a:ext uri="{FF2B5EF4-FFF2-40B4-BE49-F238E27FC236}">
                <a16:creationId xmlns:a16="http://schemas.microsoft.com/office/drawing/2014/main" id="{47BE9B3B-B776-4436-BA77-30F16F848182}"/>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12291" name="棒 29">
            <a:extLst>
              <a:ext uri="{FF2B5EF4-FFF2-40B4-BE49-F238E27FC236}">
                <a16:creationId xmlns:a16="http://schemas.microsoft.com/office/drawing/2014/main" id="{5B867956-E62D-42B0-BAA0-FC85F3A19ABF}"/>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14340" name="AutoShape 4">
            <a:extLst>
              <a:ext uri="{FF2B5EF4-FFF2-40B4-BE49-F238E27FC236}">
                <a16:creationId xmlns:a16="http://schemas.microsoft.com/office/drawing/2014/main" id="{31E625B2-D015-4DCA-92CA-1E23CA5AC6D8}"/>
              </a:ext>
            </a:extLst>
          </p:cNvPr>
          <p:cNvSpPr>
            <a:spLocks noChangeArrowheads="1"/>
          </p:cNvSpPr>
          <p:nvPr/>
        </p:nvSpPr>
        <p:spPr bwMode="auto">
          <a:xfrm>
            <a:off x="4832349" y="1666875"/>
            <a:ext cx="2652714" cy="1512888"/>
          </a:xfrm>
          <a:prstGeom prst="flowChartProcess">
            <a:avLst/>
          </a:prstGeom>
          <a:blipFill dpi="0" rotWithShape="0">
            <a:blip r:embed="rId2"/>
            <a:srcRect/>
            <a:stretch>
              <a:fillRect r="-1390"/>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14341" name="AutoShape 5">
            <a:extLst>
              <a:ext uri="{FF2B5EF4-FFF2-40B4-BE49-F238E27FC236}">
                <a16:creationId xmlns:a16="http://schemas.microsoft.com/office/drawing/2014/main" id="{F7CE1540-5347-4498-A8A5-1C6376C6864E}"/>
              </a:ext>
            </a:extLst>
          </p:cNvPr>
          <p:cNvSpPr>
            <a:spLocks noChangeArrowheads="1"/>
          </p:cNvSpPr>
          <p:nvPr/>
        </p:nvSpPr>
        <p:spPr bwMode="auto">
          <a:xfrm>
            <a:off x="7991475" y="1666875"/>
            <a:ext cx="2652712" cy="1512888"/>
          </a:xfrm>
          <a:prstGeom prst="flowChartProcess">
            <a:avLst/>
          </a:prstGeom>
          <a:blipFill dpi="0" rotWithShape="0">
            <a:blip r:embed="rId2"/>
            <a:srcRect/>
            <a:stretch>
              <a:fillRect r="-1390"/>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14342" name="AutoShape 6">
            <a:extLst>
              <a:ext uri="{FF2B5EF4-FFF2-40B4-BE49-F238E27FC236}">
                <a16:creationId xmlns:a16="http://schemas.microsoft.com/office/drawing/2014/main" id="{3E162CE6-64B9-49B7-A09E-639E39A39A2A}"/>
              </a:ext>
            </a:extLst>
          </p:cNvPr>
          <p:cNvSpPr>
            <a:spLocks noChangeArrowheads="1"/>
          </p:cNvSpPr>
          <p:nvPr/>
        </p:nvSpPr>
        <p:spPr bwMode="auto">
          <a:xfrm>
            <a:off x="1673225" y="1666875"/>
            <a:ext cx="2652713" cy="1512888"/>
          </a:xfrm>
          <a:prstGeom prst="flowChartProcess">
            <a:avLst/>
          </a:prstGeom>
          <a:blipFill dpi="0" rotWithShape="0">
            <a:blip r:embed="rId2"/>
            <a:srcRect/>
            <a:stretch>
              <a:fillRect r="-1390"/>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12295" name="Text Box 7">
            <a:extLst>
              <a:ext uri="{FF2B5EF4-FFF2-40B4-BE49-F238E27FC236}">
                <a16:creationId xmlns:a16="http://schemas.microsoft.com/office/drawing/2014/main" id="{6158C264-80B2-4549-8F08-37B6B3478603}"/>
              </a:ext>
            </a:extLst>
          </p:cNvPr>
          <p:cNvSpPr txBox="1">
            <a:spLocks noChangeArrowheads="1"/>
          </p:cNvSpPr>
          <p:nvPr/>
        </p:nvSpPr>
        <p:spPr bwMode="auto">
          <a:xfrm>
            <a:off x="1673225" y="3438525"/>
            <a:ext cx="3922713" cy="2682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a:t>
            </a:r>
          </a:p>
          <a:p>
            <a:r>
              <a:rPr lang="zh-CN" altLang="zh-CN" sz="1000">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a:p>
            <a:r>
              <a:rPr lang="zh-CN" altLang="zh-CN" sz="1000">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a:t>
            </a:r>
          </a:p>
          <a:p>
            <a:r>
              <a:rPr lang="zh-CN" altLang="zh-CN" sz="1000">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a:t>
            </a:r>
          </a:p>
        </p:txBody>
      </p:sp>
      <p:sp>
        <p:nvSpPr>
          <p:cNvPr id="12296" name="Text Box 8">
            <a:extLst>
              <a:ext uri="{FF2B5EF4-FFF2-40B4-BE49-F238E27FC236}">
                <a16:creationId xmlns:a16="http://schemas.microsoft.com/office/drawing/2014/main" id="{BD4E842D-D0B6-4C1A-8EB0-5345031A70F4}"/>
              </a:ext>
            </a:extLst>
          </p:cNvPr>
          <p:cNvSpPr txBox="1">
            <a:spLocks noChangeArrowheads="1"/>
          </p:cNvSpPr>
          <p:nvPr/>
        </p:nvSpPr>
        <p:spPr bwMode="auto">
          <a:xfrm>
            <a:off x="6721475" y="3438525"/>
            <a:ext cx="3922713" cy="26828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a:t>
            </a:r>
          </a:p>
          <a:p>
            <a:r>
              <a:rPr lang="zh-CN" altLang="zh-CN" sz="1000">
                <a:solidFill>
                  <a:schemeClr val="bg1"/>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a:p>
            <a:r>
              <a:rPr lang="zh-CN" altLang="zh-CN" sz="1000">
                <a:solidFill>
                  <a:schemeClr val="bg1"/>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a:t>
            </a:r>
          </a:p>
          <a:p>
            <a:r>
              <a:rPr lang="zh-CN" altLang="zh-CN" sz="1000">
                <a:solidFill>
                  <a:schemeClr val="bg1"/>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a:t>
            </a:r>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3314" name="AutoShape 2">
            <a:extLst>
              <a:ext uri="{FF2B5EF4-FFF2-40B4-BE49-F238E27FC236}">
                <a16:creationId xmlns:a16="http://schemas.microsoft.com/office/drawing/2014/main" id="{49D2A124-0826-49C5-B650-8ECB088852FB}"/>
              </a:ext>
            </a:extLst>
          </p:cNvPr>
          <p:cNvSpPr/>
          <p:nvPr/>
        </p:nvSpPr>
        <p:spPr>
          <a:xfrm rot="10800000">
            <a:off x="2601913" y="-4763"/>
            <a:ext cx="6834187" cy="3427413"/>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13315" name="AutoShape 3">
            <a:extLst>
              <a:ext uri="{FF2B5EF4-FFF2-40B4-BE49-F238E27FC236}">
                <a16:creationId xmlns:a16="http://schemas.microsoft.com/office/drawing/2014/main" id="{FD26B5D5-1151-42A6-8F25-78CA4F14144F}"/>
              </a:ext>
            </a:extLst>
          </p:cNvPr>
          <p:cNvSpPr/>
          <p:nvPr/>
        </p:nvSpPr>
        <p:spPr>
          <a:xfrm>
            <a:off x="-4763" y="2335213"/>
            <a:ext cx="6834188" cy="4535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13316" name="AutoShape 4">
            <a:extLst>
              <a:ext uri="{FF2B5EF4-FFF2-40B4-BE49-F238E27FC236}">
                <a16:creationId xmlns:a16="http://schemas.microsoft.com/office/drawing/2014/main" id="{224B7F87-2E06-4493-A06B-AE318CDA69BC}"/>
              </a:ext>
            </a:extLst>
          </p:cNvPr>
          <p:cNvSpPr/>
          <p:nvPr/>
        </p:nvSpPr>
        <p:spPr>
          <a:xfrm rot="-5400000">
            <a:off x="7032625" y="1690688"/>
            <a:ext cx="6837363" cy="3519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13317" name="棒 29">
            <a:extLst>
              <a:ext uri="{FF2B5EF4-FFF2-40B4-BE49-F238E27FC236}">
                <a16:creationId xmlns:a16="http://schemas.microsoft.com/office/drawing/2014/main" id="{FB387D27-3054-4E96-A9C6-294E2AD5BEE5}"/>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13318" name="棒 29">
            <a:extLst>
              <a:ext uri="{FF2B5EF4-FFF2-40B4-BE49-F238E27FC236}">
                <a16:creationId xmlns:a16="http://schemas.microsoft.com/office/drawing/2014/main" id="{37747748-CFC0-4008-837B-93332641DDE8}"/>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13319" name="AutoShape 7">
            <a:extLst>
              <a:ext uri="{FF2B5EF4-FFF2-40B4-BE49-F238E27FC236}">
                <a16:creationId xmlns:a16="http://schemas.microsoft.com/office/drawing/2014/main" id="{F6626ECA-08B7-4430-A3EE-912AA4928488}"/>
              </a:ext>
            </a:extLst>
          </p:cNvPr>
          <p:cNvSpPr>
            <a:spLocks noChangeArrowheads="1"/>
          </p:cNvSpPr>
          <p:nvPr/>
        </p:nvSpPr>
        <p:spPr bwMode="auto">
          <a:xfrm>
            <a:off x="2038350" y="1295400"/>
            <a:ext cx="2889250" cy="495300"/>
          </a:xfrm>
          <a:prstGeom prst="flowChartAlternateProcess">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b="1">
                <a:solidFill>
                  <a:schemeClr val="bg1"/>
                </a:solidFill>
                <a:latin typeface="微软雅黑" panose="020B0503020204020204" pitchFamily="34" charset="-122"/>
                <a:ea typeface="微软雅黑" panose="020B0503020204020204" pitchFamily="34" charset="-122"/>
              </a:rPr>
              <a:t>ADD YOUR TEXT</a:t>
            </a:r>
          </a:p>
        </p:txBody>
      </p:sp>
      <p:sp>
        <p:nvSpPr>
          <p:cNvPr id="15368" name="Rectangle 8">
            <a:extLst>
              <a:ext uri="{FF2B5EF4-FFF2-40B4-BE49-F238E27FC236}">
                <a16:creationId xmlns:a16="http://schemas.microsoft.com/office/drawing/2014/main" id="{0A18C346-DF64-4DD9-A212-CAC1B00B43AF}"/>
              </a:ext>
            </a:extLst>
          </p:cNvPr>
          <p:cNvSpPr>
            <a:spLocks noChangeArrowheads="1"/>
          </p:cNvSpPr>
          <p:nvPr/>
        </p:nvSpPr>
        <p:spPr bwMode="auto">
          <a:xfrm>
            <a:off x="6376987" y="2016124"/>
            <a:ext cx="1971675" cy="1971675"/>
          </a:xfrm>
          <a:prstGeom prst="rect">
            <a:avLst/>
          </a:prstGeom>
          <a:blipFill dpi="0" rotWithShape="0">
            <a:blip r:embed="rId2"/>
            <a:srcRect/>
            <a:stretch>
              <a:fillRect r="-77778"/>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13321" name="Rectangle 9">
            <a:extLst>
              <a:ext uri="{FF2B5EF4-FFF2-40B4-BE49-F238E27FC236}">
                <a16:creationId xmlns:a16="http://schemas.microsoft.com/office/drawing/2014/main" id="{40094298-F6F1-4CCF-A155-F64AD32E3CAC}"/>
              </a:ext>
            </a:extLst>
          </p:cNvPr>
          <p:cNvSpPr>
            <a:spLocks noChangeArrowheads="1"/>
          </p:cNvSpPr>
          <p:nvPr/>
        </p:nvSpPr>
        <p:spPr bwMode="auto">
          <a:xfrm>
            <a:off x="8451850" y="2016125"/>
            <a:ext cx="1970088" cy="19716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a:p>
        </p:txBody>
      </p:sp>
      <p:sp>
        <p:nvSpPr>
          <p:cNvPr id="13322" name="Rectangle 10">
            <a:extLst>
              <a:ext uri="{FF2B5EF4-FFF2-40B4-BE49-F238E27FC236}">
                <a16:creationId xmlns:a16="http://schemas.microsoft.com/office/drawing/2014/main" id="{0FBC92C6-947F-4BFF-9170-112C73714678}"/>
              </a:ext>
            </a:extLst>
          </p:cNvPr>
          <p:cNvSpPr>
            <a:spLocks noChangeArrowheads="1"/>
          </p:cNvSpPr>
          <p:nvPr/>
        </p:nvSpPr>
        <p:spPr bwMode="auto">
          <a:xfrm>
            <a:off x="6376988" y="4076700"/>
            <a:ext cx="1971675" cy="197008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a:latin typeface="微软雅黑" panose="020B0503020204020204" pitchFamily="34" charset="-122"/>
              <a:ea typeface="微软雅黑" panose="020B0503020204020204" pitchFamily="34" charset="-122"/>
            </a:endParaRPr>
          </a:p>
        </p:txBody>
      </p:sp>
      <p:sp>
        <p:nvSpPr>
          <p:cNvPr id="15371" name="Rectangle 11">
            <a:extLst>
              <a:ext uri="{FF2B5EF4-FFF2-40B4-BE49-F238E27FC236}">
                <a16:creationId xmlns:a16="http://schemas.microsoft.com/office/drawing/2014/main" id="{A83EB0C8-E651-4CD0-A571-BE7098AF65F1}"/>
              </a:ext>
            </a:extLst>
          </p:cNvPr>
          <p:cNvSpPr>
            <a:spLocks noChangeArrowheads="1"/>
          </p:cNvSpPr>
          <p:nvPr/>
        </p:nvSpPr>
        <p:spPr bwMode="auto">
          <a:xfrm>
            <a:off x="8451850" y="4076699"/>
            <a:ext cx="1970088" cy="1970088"/>
          </a:xfrm>
          <a:prstGeom prst="rect">
            <a:avLst/>
          </a:prstGeom>
          <a:blipFill dpi="0" rotWithShape="0">
            <a:blip r:embed="rId2"/>
            <a:srcRect/>
            <a:stretch>
              <a:fillRect r="-77778"/>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13324" name="Text Box 12">
            <a:extLst>
              <a:ext uri="{FF2B5EF4-FFF2-40B4-BE49-F238E27FC236}">
                <a16:creationId xmlns:a16="http://schemas.microsoft.com/office/drawing/2014/main" id="{E3B90670-3DF6-430A-8F2D-7E3306DFAB7F}"/>
              </a:ext>
            </a:extLst>
          </p:cNvPr>
          <p:cNvSpPr txBox="1">
            <a:spLocks noChangeArrowheads="1"/>
          </p:cNvSpPr>
          <p:nvPr/>
        </p:nvSpPr>
        <p:spPr bwMode="auto">
          <a:xfrm>
            <a:off x="8550275" y="2111375"/>
            <a:ext cx="1784350"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13325" name="Text Box 13">
            <a:extLst>
              <a:ext uri="{FF2B5EF4-FFF2-40B4-BE49-F238E27FC236}">
                <a16:creationId xmlns:a16="http://schemas.microsoft.com/office/drawing/2014/main" id="{1986F2FC-2DCC-4BE5-AD91-F72C89DD3A87}"/>
              </a:ext>
            </a:extLst>
          </p:cNvPr>
          <p:cNvSpPr txBox="1">
            <a:spLocks noChangeArrowheads="1"/>
          </p:cNvSpPr>
          <p:nvPr/>
        </p:nvSpPr>
        <p:spPr bwMode="auto">
          <a:xfrm>
            <a:off x="6461125" y="4171950"/>
            <a:ext cx="1785938"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13326" name="Text Box 14">
            <a:extLst>
              <a:ext uri="{FF2B5EF4-FFF2-40B4-BE49-F238E27FC236}">
                <a16:creationId xmlns:a16="http://schemas.microsoft.com/office/drawing/2014/main" id="{58AFD3E9-9EAB-490F-8801-B296ED4D684F}"/>
              </a:ext>
            </a:extLst>
          </p:cNvPr>
          <p:cNvSpPr txBox="1">
            <a:spLocks noChangeArrowheads="1"/>
          </p:cNvSpPr>
          <p:nvPr/>
        </p:nvSpPr>
        <p:spPr bwMode="auto">
          <a:xfrm>
            <a:off x="2038350" y="2068513"/>
            <a:ext cx="3922713" cy="3978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a:p>
            <a:pPr>
              <a:lnSpc>
                <a:spcPct val="150000"/>
              </a:lnSpc>
            </a:pPr>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a:p>
            <a:pPr>
              <a:lnSpc>
                <a:spcPct val="150000"/>
              </a:lnSpc>
            </a:pPr>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a:p>
            <a:pPr>
              <a:lnSpc>
                <a:spcPct val="150000"/>
              </a:lnSpc>
            </a:pPr>
            <a:r>
              <a:rPr lang="zh-CN" altLang="zh-CN" sz="1000">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a:t>
            </a:r>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4338" name="棒 29">
            <a:extLst>
              <a:ext uri="{FF2B5EF4-FFF2-40B4-BE49-F238E27FC236}">
                <a16:creationId xmlns:a16="http://schemas.microsoft.com/office/drawing/2014/main" id="{689FC967-6E63-48BA-B654-F745C72C6A8F}"/>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14339" name="棒 29">
            <a:extLst>
              <a:ext uri="{FF2B5EF4-FFF2-40B4-BE49-F238E27FC236}">
                <a16:creationId xmlns:a16="http://schemas.microsoft.com/office/drawing/2014/main" id="{1474F045-EA1A-411A-9C90-AF553C5177D4}"/>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14340" name="矩形 4">
            <a:extLst>
              <a:ext uri="{FF2B5EF4-FFF2-40B4-BE49-F238E27FC236}">
                <a16:creationId xmlns:a16="http://schemas.microsoft.com/office/drawing/2014/main" id="{919C9AF5-827E-4829-A4D2-A75BF0FF4A2A}"/>
              </a:ext>
            </a:extLst>
          </p:cNvPr>
          <p:cNvSpPr>
            <a:spLocks noChangeArrowheads="1"/>
          </p:cNvSpPr>
          <p:nvPr/>
        </p:nvSpPr>
        <p:spPr bwMode="auto">
          <a:xfrm>
            <a:off x="3314700" y="2805113"/>
            <a:ext cx="7820025" cy="1114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zh-CN" altLang="en-US" sz="3600" b="1">
                <a:solidFill>
                  <a:schemeClr val="bg1"/>
                </a:solidFill>
                <a:latin typeface="微软雅黑" panose="020B0503020204020204" pitchFamily="34" charset="-122"/>
                <a:ea typeface="微软雅黑" panose="020B0503020204020204" pitchFamily="34" charset="-122"/>
              </a:rPr>
              <a:t>ADD YOUR TITLE</a:t>
            </a:r>
          </a:p>
        </p:txBody>
      </p:sp>
      <p:sp>
        <p:nvSpPr>
          <p:cNvPr id="14341" name="文本占位符 9">
            <a:extLst>
              <a:ext uri="{FF2B5EF4-FFF2-40B4-BE49-F238E27FC236}">
                <a16:creationId xmlns:a16="http://schemas.microsoft.com/office/drawing/2014/main" id="{303D6613-7440-48F9-8F0E-0DB37E5C6B80}"/>
              </a:ext>
            </a:extLst>
          </p:cNvPr>
          <p:cNvSpPr txBox="1">
            <a:spLocks noChangeArrowheads="1"/>
          </p:cNvSpPr>
          <p:nvPr/>
        </p:nvSpPr>
        <p:spPr bwMode="auto">
          <a:xfrm>
            <a:off x="2274888" y="2805113"/>
            <a:ext cx="773112" cy="1114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Clr>
                <a:srgbClr val="963B22"/>
              </a:buClr>
              <a:buSzPct val="60000"/>
              <a:buFont typeface="Wingdings" panose="05000000000000000000" pitchFamily="2" charset="2"/>
              <a:buNone/>
            </a:pPr>
            <a:r>
              <a:rPr lang="zh-CN" altLang="en-US" sz="6000" b="1">
                <a:latin typeface="微软雅黑" panose="020B0503020204020204" pitchFamily="34" charset="-122"/>
                <a:ea typeface="微软雅黑" panose="020B0503020204020204" pitchFamily="34" charset="-122"/>
              </a:rPr>
              <a:t>3</a:t>
            </a:r>
          </a:p>
        </p:txBody>
      </p:sp>
      <p:sp>
        <p:nvSpPr>
          <p:cNvPr id="14343" name="Rectangle 7">
            <a:extLst>
              <a:ext uri="{FF2B5EF4-FFF2-40B4-BE49-F238E27FC236}">
                <a16:creationId xmlns:a16="http://schemas.microsoft.com/office/drawing/2014/main" id="{2D760A2A-4DE6-4CAF-BF70-AB1B6FD912C7}"/>
              </a:ext>
            </a:extLst>
          </p:cNvPr>
          <p:cNvSpPr/>
          <p:nvPr/>
        </p:nvSpPr>
        <p:spPr>
          <a:xfrm>
            <a:off x="1990725" y="3976688"/>
            <a:ext cx="9145588" cy="495300"/>
          </a:xfrm>
          <a:prstGeom prst="rect">
            <a:avLst/>
          </a:prstGeom>
          <a:solidFill>
            <a:schemeClr val="accent3">
              <a:lumMod val="95000"/>
            </a:schemeClr>
          </a:solidFill>
          <a:ln w="9525">
            <a:noFill/>
          </a:ln>
        </p:spPr>
        <p:txBody>
          <a:bodyPr anchor="ctr"/>
          <a:lstStyle/>
          <a:p>
            <a:pPr algn="ctr"/>
            <a:r>
              <a:rPr lang="zh-CN" altLang="zh-CN" sz="1600" b="1" noProof="1">
                <a:latin typeface="微软雅黑" panose="020B0503020204020204" pitchFamily="34" charset="-122"/>
                <a:ea typeface="微软雅黑" panose="020B0503020204020204" pitchFamily="34" charset="-122"/>
              </a:rPr>
              <a:t>ADD YOUR TEXT</a:t>
            </a: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5362" name="棒 29">
            <a:extLst>
              <a:ext uri="{FF2B5EF4-FFF2-40B4-BE49-F238E27FC236}">
                <a16:creationId xmlns:a16="http://schemas.microsoft.com/office/drawing/2014/main" id="{C5431679-679F-4E3B-AF81-8A5819A66399}"/>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15363" name="棒 29">
            <a:extLst>
              <a:ext uri="{FF2B5EF4-FFF2-40B4-BE49-F238E27FC236}">
                <a16:creationId xmlns:a16="http://schemas.microsoft.com/office/drawing/2014/main" id="{ACD435B4-DCDC-4BF5-BC00-E799F4316E29}"/>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17412" name="AutoShape 4">
            <a:extLst>
              <a:ext uri="{FF2B5EF4-FFF2-40B4-BE49-F238E27FC236}">
                <a16:creationId xmlns:a16="http://schemas.microsoft.com/office/drawing/2014/main" id="{7C5DF318-4F24-4E02-BB67-583EAA57F46B}"/>
              </a:ext>
            </a:extLst>
          </p:cNvPr>
          <p:cNvSpPr>
            <a:spLocks noChangeArrowheads="1"/>
          </p:cNvSpPr>
          <p:nvPr/>
        </p:nvSpPr>
        <p:spPr bwMode="auto">
          <a:xfrm>
            <a:off x="4832349" y="1666875"/>
            <a:ext cx="2652714" cy="1512888"/>
          </a:xfrm>
          <a:prstGeom prst="flowChartProcess">
            <a:avLst/>
          </a:prstGeom>
          <a:blipFill dpi="0" rotWithShape="0">
            <a:blip r:embed="rId2"/>
            <a:srcRect/>
            <a:stretch>
              <a:fillRect r="-1390"/>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17413" name="AutoShape 5">
            <a:extLst>
              <a:ext uri="{FF2B5EF4-FFF2-40B4-BE49-F238E27FC236}">
                <a16:creationId xmlns:a16="http://schemas.microsoft.com/office/drawing/2014/main" id="{A08BC5A0-1EC4-44F1-93B4-0A609098DA79}"/>
              </a:ext>
            </a:extLst>
          </p:cNvPr>
          <p:cNvSpPr>
            <a:spLocks noChangeArrowheads="1"/>
          </p:cNvSpPr>
          <p:nvPr/>
        </p:nvSpPr>
        <p:spPr bwMode="auto">
          <a:xfrm>
            <a:off x="7991475" y="1666875"/>
            <a:ext cx="2652712" cy="1512888"/>
          </a:xfrm>
          <a:prstGeom prst="flowChartProcess">
            <a:avLst/>
          </a:prstGeom>
          <a:blipFill dpi="0" rotWithShape="0">
            <a:blip r:embed="rId2"/>
            <a:srcRect/>
            <a:stretch>
              <a:fillRect r="-1390"/>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17414" name="AutoShape 6">
            <a:extLst>
              <a:ext uri="{FF2B5EF4-FFF2-40B4-BE49-F238E27FC236}">
                <a16:creationId xmlns:a16="http://schemas.microsoft.com/office/drawing/2014/main" id="{DF18510B-414D-4712-B1B3-BB1587F644A0}"/>
              </a:ext>
            </a:extLst>
          </p:cNvPr>
          <p:cNvSpPr>
            <a:spLocks noChangeArrowheads="1"/>
          </p:cNvSpPr>
          <p:nvPr/>
        </p:nvSpPr>
        <p:spPr bwMode="auto">
          <a:xfrm>
            <a:off x="1673225" y="1666875"/>
            <a:ext cx="2652713" cy="1512888"/>
          </a:xfrm>
          <a:prstGeom prst="flowChartProcess">
            <a:avLst/>
          </a:prstGeom>
          <a:blipFill dpi="0" rotWithShape="0">
            <a:blip r:embed="rId2"/>
            <a:srcRect/>
            <a:stretch>
              <a:fillRect r="-1390"/>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15367" name="Text Box 7">
            <a:extLst>
              <a:ext uri="{FF2B5EF4-FFF2-40B4-BE49-F238E27FC236}">
                <a16:creationId xmlns:a16="http://schemas.microsoft.com/office/drawing/2014/main" id="{E57B8C9C-9213-4DB6-94FA-331B45E617FC}"/>
              </a:ext>
            </a:extLst>
          </p:cNvPr>
          <p:cNvSpPr txBox="1">
            <a:spLocks noChangeArrowheads="1"/>
          </p:cNvSpPr>
          <p:nvPr/>
        </p:nvSpPr>
        <p:spPr bwMode="auto">
          <a:xfrm>
            <a:off x="1673225" y="3438525"/>
            <a:ext cx="8972550" cy="8540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000">
                <a:solidFill>
                  <a:schemeClr val="bg1"/>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a:t>
            </a:r>
          </a:p>
          <a:p>
            <a:r>
              <a:rPr lang="zh-CN" altLang="en-US" sz="1000">
                <a:solidFill>
                  <a:schemeClr val="bg1"/>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p:txBody>
      </p:sp>
      <p:sp>
        <p:nvSpPr>
          <p:cNvPr id="15368" name="Text Box 8">
            <a:extLst>
              <a:ext uri="{FF2B5EF4-FFF2-40B4-BE49-F238E27FC236}">
                <a16:creationId xmlns:a16="http://schemas.microsoft.com/office/drawing/2014/main" id="{109503C4-9034-45FE-8F77-23A28C5855D1}"/>
              </a:ext>
            </a:extLst>
          </p:cNvPr>
          <p:cNvSpPr txBox="1">
            <a:spLocks noChangeArrowheads="1"/>
          </p:cNvSpPr>
          <p:nvPr/>
        </p:nvSpPr>
        <p:spPr bwMode="auto">
          <a:xfrm>
            <a:off x="1673225" y="4429125"/>
            <a:ext cx="8972550" cy="8540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000">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a:t>
            </a:r>
          </a:p>
          <a:p>
            <a:r>
              <a:rPr lang="zh-CN" altLang="en-US" sz="1000">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6386" name="AutoShape 2">
            <a:extLst>
              <a:ext uri="{FF2B5EF4-FFF2-40B4-BE49-F238E27FC236}">
                <a16:creationId xmlns:a16="http://schemas.microsoft.com/office/drawing/2014/main" id="{6C0B7D5F-5E75-4768-8B64-8E707B50BFE3}"/>
              </a:ext>
            </a:extLst>
          </p:cNvPr>
          <p:cNvSpPr/>
          <p:nvPr/>
        </p:nvSpPr>
        <p:spPr>
          <a:xfrm rot="10800000">
            <a:off x="2601913" y="-4763"/>
            <a:ext cx="6834187" cy="3427413"/>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16387" name="AutoShape 3">
            <a:extLst>
              <a:ext uri="{FF2B5EF4-FFF2-40B4-BE49-F238E27FC236}">
                <a16:creationId xmlns:a16="http://schemas.microsoft.com/office/drawing/2014/main" id="{34A73F0F-D795-475E-B5CA-C517C3D90824}"/>
              </a:ext>
            </a:extLst>
          </p:cNvPr>
          <p:cNvSpPr/>
          <p:nvPr/>
        </p:nvSpPr>
        <p:spPr>
          <a:xfrm>
            <a:off x="-4763" y="2335213"/>
            <a:ext cx="6834188" cy="4535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16388" name="AutoShape 4">
            <a:extLst>
              <a:ext uri="{FF2B5EF4-FFF2-40B4-BE49-F238E27FC236}">
                <a16:creationId xmlns:a16="http://schemas.microsoft.com/office/drawing/2014/main" id="{F5DFE03E-4E9D-4F8F-9802-5312D647CD8B}"/>
              </a:ext>
            </a:extLst>
          </p:cNvPr>
          <p:cNvSpPr/>
          <p:nvPr/>
        </p:nvSpPr>
        <p:spPr>
          <a:xfrm rot="-5400000">
            <a:off x="7032625" y="1690688"/>
            <a:ext cx="6837363" cy="3519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16389" name="棒 29">
            <a:extLst>
              <a:ext uri="{FF2B5EF4-FFF2-40B4-BE49-F238E27FC236}">
                <a16:creationId xmlns:a16="http://schemas.microsoft.com/office/drawing/2014/main" id="{C686AECF-02E5-4B9E-8104-8FD265DD523F}"/>
              </a:ext>
            </a:extLst>
          </p:cNvPr>
          <p:cNvSpPr>
            <a:spLocks noChangeArrowheads="1"/>
          </p:cNvSpPr>
          <p:nvPr/>
        </p:nvSpPr>
        <p:spPr bwMode="auto">
          <a:xfrm>
            <a:off x="10460038"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16390" name="棒 29">
            <a:extLst>
              <a:ext uri="{FF2B5EF4-FFF2-40B4-BE49-F238E27FC236}">
                <a16:creationId xmlns:a16="http://schemas.microsoft.com/office/drawing/2014/main" id="{7EA254C1-CE32-4BE9-8E25-A54C43ABA59D}"/>
              </a:ext>
            </a:extLst>
          </p:cNvPr>
          <p:cNvSpPr>
            <a:spLocks noChangeArrowheads="1"/>
          </p:cNvSpPr>
          <p:nvPr/>
        </p:nvSpPr>
        <p:spPr bwMode="auto">
          <a:xfrm>
            <a:off x="217488"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18439" name="泪滴形 281">
            <a:extLst>
              <a:ext uri="{FF2B5EF4-FFF2-40B4-BE49-F238E27FC236}">
                <a16:creationId xmlns:a16="http://schemas.microsoft.com/office/drawing/2014/main" id="{D46B2D5D-DA98-48C5-BD8F-AF5782B52AFA}"/>
              </a:ext>
            </a:extLst>
          </p:cNvPr>
          <p:cNvSpPr/>
          <p:nvPr/>
        </p:nvSpPr>
        <p:spPr bwMode="auto">
          <a:xfrm>
            <a:off x="4111624" y="2335213"/>
            <a:ext cx="1768475" cy="1770062"/>
          </a:xfrm>
          <a:custGeom>
            <a:avLst/>
            <a:gdLst>
              <a:gd name="T0" fmla="*/ 0 w 1905000"/>
              <a:gd name="T1" fmla="*/ 952500 h 1905000"/>
              <a:gd name="T2" fmla="*/ 952500 w 1905000"/>
              <a:gd name="T3" fmla="*/ 0 h 1905000"/>
              <a:gd name="T4" fmla="*/ 1905000 w 1905000"/>
              <a:gd name="T5" fmla="*/ 0 h 1905000"/>
              <a:gd name="T6" fmla="*/ 1905000 w 1905000"/>
              <a:gd name="T7" fmla="*/ 952500 h 1905000"/>
              <a:gd name="T8" fmla="*/ 952500 w 1905000"/>
              <a:gd name="T9" fmla="*/ 1905000 h 1905000"/>
              <a:gd name="T10" fmla="*/ 0 w 1905000"/>
              <a:gd name="T11" fmla="*/ 952500 h 1905000"/>
            </a:gdLst>
            <a:ahLst/>
            <a:cxnLst>
              <a:cxn ang="0">
                <a:pos x="T0" y="T1"/>
              </a:cxn>
              <a:cxn ang="0">
                <a:pos x="T2" y="T3"/>
              </a:cxn>
              <a:cxn ang="0">
                <a:pos x="T4" y="T5"/>
              </a:cxn>
              <a:cxn ang="0">
                <a:pos x="T6" y="T7"/>
              </a:cxn>
              <a:cxn ang="0">
                <a:pos x="T8" y="T9"/>
              </a:cxn>
              <a:cxn ang="0">
                <a:pos x="T10" y="T11"/>
              </a:cxn>
            </a:cxnLst>
            <a:rect l="0" t="0" r="r" b="b"/>
            <a:pathLst>
              <a:path w="1905000" h="1905000">
                <a:moveTo>
                  <a:pt x="0" y="952500"/>
                </a:moveTo>
                <a:cubicBezTo>
                  <a:pt x="0" y="426449"/>
                  <a:pt x="426449" y="0"/>
                  <a:pt x="952500" y="0"/>
                </a:cubicBezTo>
                <a:lnTo>
                  <a:pt x="1905000" y="0"/>
                </a:lnTo>
                <a:lnTo>
                  <a:pt x="1905000" y="952500"/>
                </a:lnTo>
                <a:cubicBezTo>
                  <a:pt x="1905000" y="1478551"/>
                  <a:pt x="1478551" y="1905000"/>
                  <a:pt x="952500" y="1905000"/>
                </a:cubicBezTo>
                <a:cubicBezTo>
                  <a:pt x="426449" y="1905000"/>
                  <a:pt x="0" y="1478551"/>
                  <a:pt x="0" y="952500"/>
                </a:cubicBezTo>
                <a:close/>
              </a:path>
            </a:pathLst>
          </a:custGeom>
          <a:blipFill dpi="0" rotWithShape="0">
            <a:blip r:embed="rId2"/>
            <a:srcRect/>
            <a:stretch>
              <a:fillRect r="-77937"/>
            </a:stretch>
          </a:blipFill>
          <a:ln w="38100" cap="flat" cmpd="sng">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18440" name="泪滴形 281">
            <a:extLst>
              <a:ext uri="{FF2B5EF4-FFF2-40B4-BE49-F238E27FC236}">
                <a16:creationId xmlns:a16="http://schemas.microsoft.com/office/drawing/2014/main" id="{7AE78284-5C20-4103-9C50-701468644964}"/>
              </a:ext>
            </a:extLst>
          </p:cNvPr>
          <p:cNvSpPr/>
          <p:nvPr/>
        </p:nvSpPr>
        <p:spPr bwMode="auto">
          <a:xfrm>
            <a:off x="1501775" y="2335213"/>
            <a:ext cx="1770063" cy="1770062"/>
          </a:xfrm>
          <a:custGeom>
            <a:avLst/>
            <a:gdLst>
              <a:gd name="T0" fmla="*/ 0 w 1905000"/>
              <a:gd name="T1" fmla="*/ 952500 h 1905000"/>
              <a:gd name="T2" fmla="*/ 952500 w 1905000"/>
              <a:gd name="T3" fmla="*/ 0 h 1905000"/>
              <a:gd name="T4" fmla="*/ 1905000 w 1905000"/>
              <a:gd name="T5" fmla="*/ 0 h 1905000"/>
              <a:gd name="T6" fmla="*/ 1905000 w 1905000"/>
              <a:gd name="T7" fmla="*/ 952500 h 1905000"/>
              <a:gd name="T8" fmla="*/ 952500 w 1905000"/>
              <a:gd name="T9" fmla="*/ 1905000 h 1905000"/>
              <a:gd name="T10" fmla="*/ 0 w 1905000"/>
              <a:gd name="T11" fmla="*/ 952500 h 1905000"/>
            </a:gdLst>
            <a:ahLst/>
            <a:cxnLst>
              <a:cxn ang="0">
                <a:pos x="T0" y="T1"/>
              </a:cxn>
              <a:cxn ang="0">
                <a:pos x="T2" y="T3"/>
              </a:cxn>
              <a:cxn ang="0">
                <a:pos x="T4" y="T5"/>
              </a:cxn>
              <a:cxn ang="0">
                <a:pos x="T6" y="T7"/>
              </a:cxn>
              <a:cxn ang="0">
                <a:pos x="T8" y="T9"/>
              </a:cxn>
              <a:cxn ang="0">
                <a:pos x="T10" y="T11"/>
              </a:cxn>
            </a:cxnLst>
            <a:rect l="0" t="0" r="r" b="b"/>
            <a:pathLst>
              <a:path w="1905000" h="1905000">
                <a:moveTo>
                  <a:pt x="0" y="952500"/>
                </a:moveTo>
                <a:cubicBezTo>
                  <a:pt x="0" y="426449"/>
                  <a:pt x="426449" y="0"/>
                  <a:pt x="952500" y="0"/>
                </a:cubicBezTo>
                <a:lnTo>
                  <a:pt x="1905000" y="0"/>
                </a:lnTo>
                <a:lnTo>
                  <a:pt x="1905000" y="952500"/>
                </a:lnTo>
                <a:cubicBezTo>
                  <a:pt x="1905000" y="1478551"/>
                  <a:pt x="1478551" y="1905000"/>
                  <a:pt x="952500" y="1905000"/>
                </a:cubicBezTo>
                <a:cubicBezTo>
                  <a:pt x="426449" y="1905000"/>
                  <a:pt x="0" y="1478551"/>
                  <a:pt x="0" y="952500"/>
                </a:cubicBezTo>
                <a:close/>
              </a:path>
            </a:pathLst>
          </a:custGeom>
          <a:blipFill dpi="0" rotWithShape="0">
            <a:blip r:embed="rId2"/>
            <a:srcRect/>
            <a:stretch>
              <a:fillRect r="-77778"/>
            </a:stretch>
          </a:blip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18441" name="泪滴形 281">
            <a:extLst>
              <a:ext uri="{FF2B5EF4-FFF2-40B4-BE49-F238E27FC236}">
                <a16:creationId xmlns:a16="http://schemas.microsoft.com/office/drawing/2014/main" id="{0F258677-290F-49F4-81B8-38211B7585E1}"/>
              </a:ext>
            </a:extLst>
          </p:cNvPr>
          <p:cNvSpPr/>
          <p:nvPr/>
        </p:nvSpPr>
        <p:spPr bwMode="auto">
          <a:xfrm>
            <a:off x="6719888" y="2335213"/>
            <a:ext cx="1770062" cy="1770062"/>
          </a:xfrm>
          <a:custGeom>
            <a:avLst/>
            <a:gdLst>
              <a:gd name="T0" fmla="*/ 0 w 1905000"/>
              <a:gd name="T1" fmla="*/ 952500 h 1905000"/>
              <a:gd name="T2" fmla="*/ 952500 w 1905000"/>
              <a:gd name="T3" fmla="*/ 0 h 1905000"/>
              <a:gd name="T4" fmla="*/ 1905000 w 1905000"/>
              <a:gd name="T5" fmla="*/ 0 h 1905000"/>
              <a:gd name="T6" fmla="*/ 1905000 w 1905000"/>
              <a:gd name="T7" fmla="*/ 952500 h 1905000"/>
              <a:gd name="T8" fmla="*/ 952500 w 1905000"/>
              <a:gd name="T9" fmla="*/ 1905000 h 1905000"/>
              <a:gd name="T10" fmla="*/ 0 w 1905000"/>
              <a:gd name="T11" fmla="*/ 952500 h 1905000"/>
            </a:gdLst>
            <a:ahLst/>
            <a:cxnLst>
              <a:cxn ang="0">
                <a:pos x="T0" y="T1"/>
              </a:cxn>
              <a:cxn ang="0">
                <a:pos x="T2" y="T3"/>
              </a:cxn>
              <a:cxn ang="0">
                <a:pos x="T4" y="T5"/>
              </a:cxn>
              <a:cxn ang="0">
                <a:pos x="T6" y="T7"/>
              </a:cxn>
              <a:cxn ang="0">
                <a:pos x="T8" y="T9"/>
              </a:cxn>
              <a:cxn ang="0">
                <a:pos x="T10" y="T11"/>
              </a:cxn>
            </a:cxnLst>
            <a:rect l="0" t="0" r="r" b="b"/>
            <a:pathLst>
              <a:path w="1905000" h="1905000">
                <a:moveTo>
                  <a:pt x="0" y="952500"/>
                </a:moveTo>
                <a:cubicBezTo>
                  <a:pt x="0" y="426449"/>
                  <a:pt x="426449" y="0"/>
                  <a:pt x="952500" y="0"/>
                </a:cubicBezTo>
                <a:lnTo>
                  <a:pt x="1905000" y="0"/>
                </a:lnTo>
                <a:lnTo>
                  <a:pt x="1905000" y="952500"/>
                </a:lnTo>
                <a:cubicBezTo>
                  <a:pt x="1905000" y="1478551"/>
                  <a:pt x="1478551" y="1905000"/>
                  <a:pt x="952500" y="1905000"/>
                </a:cubicBezTo>
                <a:cubicBezTo>
                  <a:pt x="426449" y="1905000"/>
                  <a:pt x="0" y="1478551"/>
                  <a:pt x="0" y="952500"/>
                </a:cubicBezTo>
                <a:close/>
              </a:path>
            </a:pathLst>
          </a:custGeom>
          <a:blipFill dpi="0" rotWithShape="0">
            <a:blip r:embed="rId2"/>
            <a:srcRect/>
            <a:stretch>
              <a:fillRect r="-77778"/>
            </a:stretch>
          </a:blipFill>
          <a:ln w="38100" cap="flat" cmpd="sng">
            <a:solidFill>
              <a:schemeClr val="bg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16394" name="AutoShape 10">
            <a:extLst>
              <a:ext uri="{FF2B5EF4-FFF2-40B4-BE49-F238E27FC236}">
                <a16:creationId xmlns:a16="http://schemas.microsoft.com/office/drawing/2014/main" id="{2B523423-91DC-4050-AE67-F5EBDB088245}"/>
              </a:ext>
            </a:extLst>
          </p:cNvPr>
          <p:cNvSpPr>
            <a:spLocks noChangeArrowheads="1"/>
          </p:cNvSpPr>
          <p:nvPr/>
        </p:nvSpPr>
        <p:spPr bwMode="auto">
          <a:xfrm>
            <a:off x="1501775" y="4240213"/>
            <a:ext cx="1770063" cy="971550"/>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16395" name="AutoShape 11">
            <a:extLst>
              <a:ext uri="{FF2B5EF4-FFF2-40B4-BE49-F238E27FC236}">
                <a16:creationId xmlns:a16="http://schemas.microsoft.com/office/drawing/2014/main" id="{7CA00D7E-96FD-4D9B-B2B2-4E753C38035B}"/>
              </a:ext>
            </a:extLst>
          </p:cNvPr>
          <p:cNvSpPr>
            <a:spLocks noChangeArrowheads="1"/>
          </p:cNvSpPr>
          <p:nvPr/>
        </p:nvSpPr>
        <p:spPr bwMode="auto">
          <a:xfrm>
            <a:off x="4111625" y="4240213"/>
            <a:ext cx="1768475" cy="971550"/>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16396" name="AutoShape 12">
            <a:extLst>
              <a:ext uri="{FF2B5EF4-FFF2-40B4-BE49-F238E27FC236}">
                <a16:creationId xmlns:a16="http://schemas.microsoft.com/office/drawing/2014/main" id="{31251204-4519-48D0-AEB7-3EFCE3CEC4E9}"/>
              </a:ext>
            </a:extLst>
          </p:cNvPr>
          <p:cNvSpPr>
            <a:spLocks noChangeArrowheads="1"/>
          </p:cNvSpPr>
          <p:nvPr/>
        </p:nvSpPr>
        <p:spPr bwMode="auto">
          <a:xfrm>
            <a:off x="6719888" y="4240213"/>
            <a:ext cx="1770062" cy="971550"/>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18445" name="泪滴形 281">
            <a:extLst>
              <a:ext uri="{FF2B5EF4-FFF2-40B4-BE49-F238E27FC236}">
                <a16:creationId xmlns:a16="http://schemas.microsoft.com/office/drawing/2014/main" id="{1B36FE87-C8D2-47FF-A05A-7D7A10C4035F}"/>
              </a:ext>
            </a:extLst>
          </p:cNvPr>
          <p:cNvSpPr/>
          <p:nvPr/>
        </p:nvSpPr>
        <p:spPr bwMode="auto">
          <a:xfrm>
            <a:off x="9329738" y="2335213"/>
            <a:ext cx="1768475" cy="1770062"/>
          </a:xfrm>
          <a:custGeom>
            <a:avLst/>
            <a:gdLst>
              <a:gd name="T0" fmla="*/ 0 w 1905000"/>
              <a:gd name="T1" fmla="*/ 952500 h 1905000"/>
              <a:gd name="T2" fmla="*/ 952500 w 1905000"/>
              <a:gd name="T3" fmla="*/ 0 h 1905000"/>
              <a:gd name="T4" fmla="*/ 1905000 w 1905000"/>
              <a:gd name="T5" fmla="*/ 0 h 1905000"/>
              <a:gd name="T6" fmla="*/ 1905000 w 1905000"/>
              <a:gd name="T7" fmla="*/ 952500 h 1905000"/>
              <a:gd name="T8" fmla="*/ 952500 w 1905000"/>
              <a:gd name="T9" fmla="*/ 1905000 h 1905000"/>
              <a:gd name="T10" fmla="*/ 0 w 1905000"/>
              <a:gd name="T11" fmla="*/ 952500 h 1905000"/>
            </a:gdLst>
            <a:ahLst/>
            <a:cxnLst>
              <a:cxn ang="0">
                <a:pos x="T0" y="T1"/>
              </a:cxn>
              <a:cxn ang="0">
                <a:pos x="T2" y="T3"/>
              </a:cxn>
              <a:cxn ang="0">
                <a:pos x="T4" y="T5"/>
              </a:cxn>
              <a:cxn ang="0">
                <a:pos x="T6" y="T7"/>
              </a:cxn>
              <a:cxn ang="0">
                <a:pos x="T8" y="T9"/>
              </a:cxn>
              <a:cxn ang="0">
                <a:pos x="T10" y="T11"/>
              </a:cxn>
            </a:cxnLst>
            <a:rect l="0" t="0" r="r" b="b"/>
            <a:pathLst>
              <a:path w="1905000" h="1905000">
                <a:moveTo>
                  <a:pt x="0" y="952500"/>
                </a:moveTo>
                <a:cubicBezTo>
                  <a:pt x="0" y="426449"/>
                  <a:pt x="426449" y="0"/>
                  <a:pt x="952500" y="0"/>
                </a:cubicBezTo>
                <a:lnTo>
                  <a:pt x="1905000" y="0"/>
                </a:lnTo>
                <a:lnTo>
                  <a:pt x="1905000" y="952500"/>
                </a:lnTo>
                <a:cubicBezTo>
                  <a:pt x="1905000" y="1478551"/>
                  <a:pt x="1478551" y="1905000"/>
                  <a:pt x="952500" y="1905000"/>
                </a:cubicBezTo>
                <a:cubicBezTo>
                  <a:pt x="426449" y="1905000"/>
                  <a:pt x="0" y="1478551"/>
                  <a:pt x="0" y="952500"/>
                </a:cubicBezTo>
                <a:close/>
              </a:path>
            </a:pathLst>
          </a:custGeom>
          <a:blipFill dpi="0" rotWithShape="0">
            <a:blip r:embed="rId2"/>
            <a:srcRect/>
            <a:stretch>
              <a:fillRect r="-77937"/>
            </a:stretch>
          </a:blipFill>
          <a:ln w="38100" cap="flat" cmpd="sng">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16398" name="AutoShape 14">
            <a:extLst>
              <a:ext uri="{FF2B5EF4-FFF2-40B4-BE49-F238E27FC236}">
                <a16:creationId xmlns:a16="http://schemas.microsoft.com/office/drawing/2014/main" id="{0825D006-D530-4095-BB90-196CEE9E3ACD}"/>
              </a:ext>
            </a:extLst>
          </p:cNvPr>
          <p:cNvSpPr>
            <a:spLocks noChangeArrowheads="1"/>
          </p:cNvSpPr>
          <p:nvPr/>
        </p:nvSpPr>
        <p:spPr bwMode="auto">
          <a:xfrm>
            <a:off x="9329738" y="4240213"/>
            <a:ext cx="1768475" cy="971550"/>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棒 29">
            <a:extLst>
              <a:ext uri="{FF2B5EF4-FFF2-40B4-BE49-F238E27FC236}">
                <a16:creationId xmlns:a16="http://schemas.microsoft.com/office/drawing/2014/main" id="{4ED53DC7-B88C-4C32-AB4C-77F6DDEF0874}"/>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solidFill>
                  <a:schemeClr val="bg1"/>
                </a:solidFill>
                <a:latin typeface="微软雅黑" panose="020B0503020204020204" pitchFamily="34" charset="-122"/>
                <a:ea typeface="微软雅黑" panose="020B0503020204020204" pitchFamily="34" charset="-122"/>
              </a:rPr>
              <a:t>ADD YOUR WEBSITE</a:t>
            </a:r>
          </a:p>
        </p:txBody>
      </p:sp>
      <p:sp>
        <p:nvSpPr>
          <p:cNvPr id="17411" name="棒 29">
            <a:extLst>
              <a:ext uri="{FF2B5EF4-FFF2-40B4-BE49-F238E27FC236}">
                <a16:creationId xmlns:a16="http://schemas.microsoft.com/office/drawing/2014/main" id="{E34B511F-B3BE-4493-9F30-90AB9F672ACD}"/>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solidFill>
                  <a:schemeClr val="bg1"/>
                </a:solidFill>
                <a:latin typeface="微软雅黑" panose="020B0503020204020204" pitchFamily="34" charset="-122"/>
                <a:ea typeface="微软雅黑" panose="020B0503020204020204" pitchFamily="34" charset="-122"/>
              </a:rPr>
              <a:t>ADD YOUR COMPANY</a:t>
            </a:r>
          </a:p>
        </p:txBody>
      </p:sp>
      <p:sp>
        <p:nvSpPr>
          <p:cNvPr id="17412" name="AutoShape 4">
            <a:extLst>
              <a:ext uri="{FF2B5EF4-FFF2-40B4-BE49-F238E27FC236}">
                <a16:creationId xmlns:a16="http://schemas.microsoft.com/office/drawing/2014/main" id="{971017A0-4539-4F04-AA82-5E6D8D15FC5D}"/>
              </a:ext>
            </a:extLst>
          </p:cNvPr>
          <p:cNvSpPr>
            <a:spLocks noChangeArrowheads="1"/>
          </p:cNvSpPr>
          <p:nvPr/>
        </p:nvSpPr>
        <p:spPr bwMode="auto">
          <a:xfrm>
            <a:off x="1990725" y="1781175"/>
            <a:ext cx="1622425" cy="360363"/>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b="1">
                <a:solidFill>
                  <a:schemeClr val="bg1"/>
                </a:solidFill>
                <a:latin typeface="微软雅黑" panose="020B0503020204020204" pitchFamily="34" charset="-122"/>
                <a:ea typeface="微软雅黑" panose="020B0503020204020204" pitchFamily="34" charset="-122"/>
              </a:rPr>
              <a:t>ADD YOUR TEXT</a:t>
            </a:r>
          </a:p>
        </p:txBody>
      </p:sp>
      <p:sp>
        <p:nvSpPr>
          <p:cNvPr id="17413" name="Text Box 5">
            <a:extLst>
              <a:ext uri="{FF2B5EF4-FFF2-40B4-BE49-F238E27FC236}">
                <a16:creationId xmlns:a16="http://schemas.microsoft.com/office/drawing/2014/main" id="{8647FACF-627C-4660-964E-71CDCA9CEA96}"/>
              </a:ext>
            </a:extLst>
          </p:cNvPr>
          <p:cNvSpPr txBox="1">
            <a:spLocks noChangeArrowheads="1"/>
          </p:cNvSpPr>
          <p:nvPr/>
        </p:nvSpPr>
        <p:spPr bwMode="auto">
          <a:xfrm>
            <a:off x="1990725" y="2143125"/>
            <a:ext cx="355123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p:txBody>
      </p:sp>
      <p:sp>
        <p:nvSpPr>
          <p:cNvPr id="17414" name="AutoShape 6">
            <a:extLst>
              <a:ext uri="{FF2B5EF4-FFF2-40B4-BE49-F238E27FC236}">
                <a16:creationId xmlns:a16="http://schemas.microsoft.com/office/drawing/2014/main" id="{43A274FF-7BFE-48C1-BFCC-7539833DFDEB}"/>
              </a:ext>
            </a:extLst>
          </p:cNvPr>
          <p:cNvSpPr>
            <a:spLocks noChangeArrowheads="1"/>
          </p:cNvSpPr>
          <p:nvPr/>
        </p:nvSpPr>
        <p:spPr bwMode="auto">
          <a:xfrm>
            <a:off x="7019925" y="1781175"/>
            <a:ext cx="1622425" cy="360363"/>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b="1">
                <a:solidFill>
                  <a:schemeClr val="bg1"/>
                </a:solidFill>
                <a:latin typeface="微软雅黑" panose="020B0503020204020204" pitchFamily="34" charset="-122"/>
                <a:ea typeface="微软雅黑" panose="020B0503020204020204" pitchFamily="34" charset="-122"/>
              </a:rPr>
              <a:t>ADD YOUR TEXT</a:t>
            </a:r>
          </a:p>
        </p:txBody>
      </p:sp>
      <p:sp>
        <p:nvSpPr>
          <p:cNvPr id="17415" name="Text Box 7">
            <a:extLst>
              <a:ext uri="{FF2B5EF4-FFF2-40B4-BE49-F238E27FC236}">
                <a16:creationId xmlns:a16="http://schemas.microsoft.com/office/drawing/2014/main" id="{33BDF1BB-FA7E-4975-82A9-8251493F781D}"/>
              </a:ext>
            </a:extLst>
          </p:cNvPr>
          <p:cNvSpPr txBox="1">
            <a:spLocks noChangeArrowheads="1"/>
          </p:cNvSpPr>
          <p:nvPr/>
        </p:nvSpPr>
        <p:spPr bwMode="auto">
          <a:xfrm>
            <a:off x="6946900" y="2143125"/>
            <a:ext cx="355123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p:txBody>
      </p:sp>
      <p:sp>
        <p:nvSpPr>
          <p:cNvPr id="17416" name="AutoShape 8">
            <a:extLst>
              <a:ext uri="{FF2B5EF4-FFF2-40B4-BE49-F238E27FC236}">
                <a16:creationId xmlns:a16="http://schemas.microsoft.com/office/drawing/2014/main" id="{5098741C-5ED0-4C8D-BDAA-5FA8DD6CAF75}"/>
              </a:ext>
            </a:extLst>
          </p:cNvPr>
          <p:cNvSpPr>
            <a:spLocks noChangeArrowheads="1"/>
          </p:cNvSpPr>
          <p:nvPr/>
        </p:nvSpPr>
        <p:spPr bwMode="auto">
          <a:xfrm>
            <a:off x="1990725" y="3260725"/>
            <a:ext cx="1622425" cy="360363"/>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b="1">
                <a:solidFill>
                  <a:schemeClr val="bg1"/>
                </a:solidFill>
                <a:latin typeface="微软雅黑" panose="020B0503020204020204" pitchFamily="34" charset="-122"/>
                <a:ea typeface="微软雅黑" panose="020B0503020204020204" pitchFamily="34" charset="-122"/>
              </a:rPr>
              <a:t>ADD YOUR TEXT</a:t>
            </a:r>
          </a:p>
        </p:txBody>
      </p:sp>
      <p:sp>
        <p:nvSpPr>
          <p:cNvPr id="17417" name="Text Box 9">
            <a:extLst>
              <a:ext uri="{FF2B5EF4-FFF2-40B4-BE49-F238E27FC236}">
                <a16:creationId xmlns:a16="http://schemas.microsoft.com/office/drawing/2014/main" id="{146437BD-4ED3-4FE4-9232-CA61E0D899FB}"/>
              </a:ext>
            </a:extLst>
          </p:cNvPr>
          <p:cNvSpPr txBox="1">
            <a:spLocks noChangeArrowheads="1"/>
          </p:cNvSpPr>
          <p:nvPr/>
        </p:nvSpPr>
        <p:spPr bwMode="auto">
          <a:xfrm>
            <a:off x="1990725" y="3619500"/>
            <a:ext cx="3551238"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p:txBody>
      </p:sp>
      <p:sp>
        <p:nvSpPr>
          <p:cNvPr id="17418" name="AutoShape 10">
            <a:extLst>
              <a:ext uri="{FF2B5EF4-FFF2-40B4-BE49-F238E27FC236}">
                <a16:creationId xmlns:a16="http://schemas.microsoft.com/office/drawing/2014/main" id="{0D592D3E-6D5B-4F51-8924-8DC1AB276DBA}"/>
              </a:ext>
            </a:extLst>
          </p:cNvPr>
          <p:cNvSpPr>
            <a:spLocks noChangeArrowheads="1"/>
          </p:cNvSpPr>
          <p:nvPr/>
        </p:nvSpPr>
        <p:spPr bwMode="auto">
          <a:xfrm>
            <a:off x="7019925" y="3260725"/>
            <a:ext cx="1622425" cy="360363"/>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b="1">
                <a:solidFill>
                  <a:schemeClr val="bg1"/>
                </a:solidFill>
                <a:latin typeface="微软雅黑" panose="020B0503020204020204" pitchFamily="34" charset="-122"/>
                <a:ea typeface="微软雅黑" panose="020B0503020204020204" pitchFamily="34" charset="-122"/>
              </a:rPr>
              <a:t>ADD YOUR TEXT</a:t>
            </a:r>
          </a:p>
        </p:txBody>
      </p:sp>
      <p:sp>
        <p:nvSpPr>
          <p:cNvPr id="17419" name="Text Box 11">
            <a:extLst>
              <a:ext uri="{FF2B5EF4-FFF2-40B4-BE49-F238E27FC236}">
                <a16:creationId xmlns:a16="http://schemas.microsoft.com/office/drawing/2014/main" id="{24252DE9-7060-4C11-917C-E5736D9A2721}"/>
              </a:ext>
            </a:extLst>
          </p:cNvPr>
          <p:cNvSpPr txBox="1">
            <a:spLocks noChangeArrowheads="1"/>
          </p:cNvSpPr>
          <p:nvPr/>
        </p:nvSpPr>
        <p:spPr bwMode="auto">
          <a:xfrm>
            <a:off x="6946900" y="3619500"/>
            <a:ext cx="3551238"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p:txBody>
      </p:sp>
      <p:sp>
        <p:nvSpPr>
          <p:cNvPr id="17420" name="AutoShape 12">
            <a:extLst>
              <a:ext uri="{FF2B5EF4-FFF2-40B4-BE49-F238E27FC236}">
                <a16:creationId xmlns:a16="http://schemas.microsoft.com/office/drawing/2014/main" id="{357D8D62-0413-4624-B82F-293A17F93582}"/>
              </a:ext>
            </a:extLst>
          </p:cNvPr>
          <p:cNvSpPr>
            <a:spLocks noChangeArrowheads="1"/>
          </p:cNvSpPr>
          <p:nvPr/>
        </p:nvSpPr>
        <p:spPr bwMode="auto">
          <a:xfrm>
            <a:off x="1990725" y="4781550"/>
            <a:ext cx="1622425" cy="360363"/>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b="1">
                <a:solidFill>
                  <a:schemeClr val="bg1"/>
                </a:solidFill>
                <a:latin typeface="微软雅黑" panose="020B0503020204020204" pitchFamily="34" charset="-122"/>
                <a:ea typeface="微软雅黑" panose="020B0503020204020204" pitchFamily="34" charset="-122"/>
              </a:rPr>
              <a:t>ADD YOUR TEXT</a:t>
            </a:r>
          </a:p>
        </p:txBody>
      </p:sp>
      <p:sp>
        <p:nvSpPr>
          <p:cNvPr id="17421" name="Text Box 13">
            <a:extLst>
              <a:ext uri="{FF2B5EF4-FFF2-40B4-BE49-F238E27FC236}">
                <a16:creationId xmlns:a16="http://schemas.microsoft.com/office/drawing/2014/main" id="{1ABEFD65-8744-4510-BE63-C5C14E074C5F}"/>
              </a:ext>
            </a:extLst>
          </p:cNvPr>
          <p:cNvSpPr txBox="1">
            <a:spLocks noChangeArrowheads="1"/>
          </p:cNvSpPr>
          <p:nvPr/>
        </p:nvSpPr>
        <p:spPr bwMode="auto">
          <a:xfrm>
            <a:off x="1990725" y="5140325"/>
            <a:ext cx="3551238"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p:txBody>
      </p:sp>
      <p:sp>
        <p:nvSpPr>
          <p:cNvPr id="17422" name="AutoShape 14">
            <a:extLst>
              <a:ext uri="{FF2B5EF4-FFF2-40B4-BE49-F238E27FC236}">
                <a16:creationId xmlns:a16="http://schemas.microsoft.com/office/drawing/2014/main" id="{CF42FDE0-7083-4A89-BD26-64EF4289576B}"/>
              </a:ext>
            </a:extLst>
          </p:cNvPr>
          <p:cNvSpPr>
            <a:spLocks noChangeArrowheads="1"/>
          </p:cNvSpPr>
          <p:nvPr/>
        </p:nvSpPr>
        <p:spPr bwMode="auto">
          <a:xfrm>
            <a:off x="7019925" y="4781550"/>
            <a:ext cx="1622425" cy="360363"/>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b="1">
                <a:solidFill>
                  <a:schemeClr val="bg1"/>
                </a:solidFill>
                <a:latin typeface="微软雅黑" panose="020B0503020204020204" pitchFamily="34" charset="-122"/>
                <a:ea typeface="微软雅黑" panose="020B0503020204020204" pitchFamily="34" charset="-122"/>
              </a:rPr>
              <a:t>ADD YOUR TEXT</a:t>
            </a:r>
          </a:p>
        </p:txBody>
      </p:sp>
      <p:sp>
        <p:nvSpPr>
          <p:cNvPr id="17423" name="Text Box 15">
            <a:extLst>
              <a:ext uri="{FF2B5EF4-FFF2-40B4-BE49-F238E27FC236}">
                <a16:creationId xmlns:a16="http://schemas.microsoft.com/office/drawing/2014/main" id="{01FC6F30-B0D7-4490-8E6C-24BC39B76036}"/>
              </a:ext>
            </a:extLst>
          </p:cNvPr>
          <p:cNvSpPr txBox="1">
            <a:spLocks noChangeArrowheads="1"/>
          </p:cNvSpPr>
          <p:nvPr/>
        </p:nvSpPr>
        <p:spPr bwMode="auto">
          <a:xfrm>
            <a:off x="7019925" y="5140325"/>
            <a:ext cx="3552825"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p:txBody>
      </p:sp>
      <p:sp>
        <p:nvSpPr>
          <p:cNvPr id="17424" name="Line 16">
            <a:extLst>
              <a:ext uri="{FF2B5EF4-FFF2-40B4-BE49-F238E27FC236}">
                <a16:creationId xmlns:a16="http://schemas.microsoft.com/office/drawing/2014/main" id="{C95DF81F-6378-401F-92C0-4622C9D85B23}"/>
              </a:ext>
            </a:extLst>
          </p:cNvPr>
          <p:cNvSpPr>
            <a:spLocks noChangeShapeType="1"/>
          </p:cNvSpPr>
          <p:nvPr/>
        </p:nvSpPr>
        <p:spPr bwMode="auto">
          <a:xfrm>
            <a:off x="6162675" y="2143125"/>
            <a:ext cx="14288" cy="3502025"/>
          </a:xfrm>
          <a:prstGeom prst="line">
            <a:avLst/>
          </a:prstGeom>
          <a:noFill/>
          <a:ln w="9525" cap="rnd">
            <a:solidFill>
              <a:schemeClr val="bg1"/>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8434" name="AutoShape 2">
            <a:extLst>
              <a:ext uri="{FF2B5EF4-FFF2-40B4-BE49-F238E27FC236}">
                <a16:creationId xmlns:a16="http://schemas.microsoft.com/office/drawing/2014/main" id="{434DF126-2C23-4E51-8BAE-6560F32F4EE1}"/>
              </a:ext>
            </a:extLst>
          </p:cNvPr>
          <p:cNvSpPr/>
          <p:nvPr/>
        </p:nvSpPr>
        <p:spPr>
          <a:xfrm rot="10800000">
            <a:off x="2601913" y="-4763"/>
            <a:ext cx="6834187" cy="3427413"/>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18435" name="AutoShape 3">
            <a:extLst>
              <a:ext uri="{FF2B5EF4-FFF2-40B4-BE49-F238E27FC236}">
                <a16:creationId xmlns:a16="http://schemas.microsoft.com/office/drawing/2014/main" id="{D8B3786C-6091-4BB8-BD35-8999C53D2FB1}"/>
              </a:ext>
            </a:extLst>
          </p:cNvPr>
          <p:cNvSpPr/>
          <p:nvPr/>
        </p:nvSpPr>
        <p:spPr>
          <a:xfrm>
            <a:off x="-4763" y="2335213"/>
            <a:ext cx="6832601" cy="4535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18436" name="AutoShape 4">
            <a:extLst>
              <a:ext uri="{FF2B5EF4-FFF2-40B4-BE49-F238E27FC236}">
                <a16:creationId xmlns:a16="http://schemas.microsoft.com/office/drawing/2014/main" id="{EC748298-500C-4500-A93B-536C1954665A}"/>
              </a:ext>
            </a:extLst>
          </p:cNvPr>
          <p:cNvSpPr/>
          <p:nvPr/>
        </p:nvSpPr>
        <p:spPr>
          <a:xfrm rot="-5400000">
            <a:off x="7032625" y="1690688"/>
            <a:ext cx="6837363" cy="3519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18437" name="棒 29">
            <a:extLst>
              <a:ext uri="{FF2B5EF4-FFF2-40B4-BE49-F238E27FC236}">
                <a16:creationId xmlns:a16="http://schemas.microsoft.com/office/drawing/2014/main" id="{9DBD84BD-1F5B-4D77-8396-A03622BC619C}"/>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18438" name="棒 29">
            <a:extLst>
              <a:ext uri="{FF2B5EF4-FFF2-40B4-BE49-F238E27FC236}">
                <a16:creationId xmlns:a16="http://schemas.microsoft.com/office/drawing/2014/main" id="{A4162625-D442-4BA5-8FF0-DD328B6219ED}"/>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grpSp>
        <p:nvGrpSpPr>
          <p:cNvPr id="18439" name="Group 7">
            <a:extLst>
              <a:ext uri="{FF2B5EF4-FFF2-40B4-BE49-F238E27FC236}">
                <a16:creationId xmlns:a16="http://schemas.microsoft.com/office/drawing/2014/main" id="{5A92C0CE-882C-4960-B06D-5329C8B7683E}"/>
              </a:ext>
            </a:extLst>
          </p:cNvPr>
          <p:cNvGrpSpPr/>
          <p:nvPr/>
        </p:nvGrpSpPr>
        <p:grpSpPr>
          <a:xfrm>
            <a:off x="6369050" y="2389188"/>
            <a:ext cx="4479925" cy="2568575"/>
            <a:chOff x="0" y="0"/>
            <a:chExt cx="6987" cy="4006"/>
          </a:xfrm>
        </p:grpSpPr>
        <p:sp>
          <p:nvSpPr>
            <p:cNvPr id="20488" name="Oval 8">
              <a:extLst>
                <a:ext uri="{FF2B5EF4-FFF2-40B4-BE49-F238E27FC236}">
                  <a16:creationId xmlns:a16="http://schemas.microsoft.com/office/drawing/2014/main" id="{AC3F5AA3-8243-4AA2-8DEE-61AFAF05FEBD}"/>
                </a:ext>
              </a:extLst>
            </p:cNvPr>
            <p:cNvSpPr>
              <a:spLocks noChangeArrowheads="1"/>
            </p:cNvSpPr>
            <p:nvPr/>
          </p:nvSpPr>
          <p:spPr bwMode="auto">
            <a:xfrm>
              <a:off x="0" y="0"/>
              <a:ext cx="1788" cy="1782"/>
            </a:xfrm>
            <a:prstGeom prst="ellipse">
              <a:avLst/>
            </a:prstGeom>
            <a:blipFill dpi="0" rotWithShape="0">
              <a:blip r:embed="rId2"/>
              <a:srcRect/>
              <a:stretch>
                <a:fillRect r="-77181"/>
              </a:stretch>
            </a:bli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20489" name="Oval 9">
              <a:extLst>
                <a:ext uri="{FF2B5EF4-FFF2-40B4-BE49-F238E27FC236}">
                  <a16:creationId xmlns:a16="http://schemas.microsoft.com/office/drawing/2014/main" id="{249523D8-3AD9-4385-80D9-6CAB27D55B74}"/>
                </a:ext>
              </a:extLst>
            </p:cNvPr>
            <p:cNvSpPr>
              <a:spLocks noChangeArrowheads="1"/>
            </p:cNvSpPr>
            <p:nvPr/>
          </p:nvSpPr>
          <p:spPr bwMode="auto">
            <a:xfrm>
              <a:off x="2600" y="0"/>
              <a:ext cx="1785" cy="1782"/>
            </a:xfrm>
            <a:prstGeom prst="ellipse">
              <a:avLst/>
            </a:prstGeom>
            <a:blipFill dpi="0" rotWithShape="0">
              <a:blip r:embed="rId2"/>
              <a:srcRect/>
              <a:stretch>
                <a:fillRect r="-77479"/>
              </a:stretch>
            </a:bli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20490" name="Oval 10">
              <a:extLst>
                <a:ext uri="{FF2B5EF4-FFF2-40B4-BE49-F238E27FC236}">
                  <a16:creationId xmlns:a16="http://schemas.microsoft.com/office/drawing/2014/main" id="{9F522C2F-33D4-4318-968E-E3339FDA6248}"/>
                </a:ext>
              </a:extLst>
            </p:cNvPr>
            <p:cNvSpPr>
              <a:spLocks noChangeArrowheads="1"/>
            </p:cNvSpPr>
            <p:nvPr/>
          </p:nvSpPr>
          <p:spPr bwMode="auto">
            <a:xfrm>
              <a:off x="5203" y="0"/>
              <a:ext cx="1785" cy="1782"/>
            </a:xfrm>
            <a:prstGeom prst="ellipse">
              <a:avLst/>
            </a:prstGeom>
            <a:blipFill dpi="0" rotWithShape="0">
              <a:blip r:embed="rId2"/>
              <a:srcRect/>
              <a:stretch>
                <a:fillRect r="-77479"/>
              </a:stretch>
            </a:bli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20491" name="Oval 11">
              <a:extLst>
                <a:ext uri="{FF2B5EF4-FFF2-40B4-BE49-F238E27FC236}">
                  <a16:creationId xmlns:a16="http://schemas.microsoft.com/office/drawing/2014/main" id="{85A51135-4428-4399-91A0-CE7E5EE75C09}"/>
                </a:ext>
              </a:extLst>
            </p:cNvPr>
            <p:cNvSpPr>
              <a:spLocks noChangeArrowheads="1"/>
            </p:cNvSpPr>
            <p:nvPr/>
          </p:nvSpPr>
          <p:spPr bwMode="auto">
            <a:xfrm>
              <a:off x="0" y="2222"/>
              <a:ext cx="1788" cy="1785"/>
            </a:xfrm>
            <a:prstGeom prst="ellipse">
              <a:avLst/>
            </a:prstGeom>
            <a:blipFill dpi="0" rotWithShape="0">
              <a:blip r:embed="rId2"/>
              <a:srcRect/>
              <a:stretch>
                <a:fillRect r="-77479"/>
              </a:stretch>
            </a:bli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20492" name="Oval 12">
              <a:extLst>
                <a:ext uri="{FF2B5EF4-FFF2-40B4-BE49-F238E27FC236}">
                  <a16:creationId xmlns:a16="http://schemas.microsoft.com/office/drawing/2014/main" id="{1A3BB27B-9607-4775-B34E-DC718C27D9B5}"/>
                </a:ext>
              </a:extLst>
            </p:cNvPr>
            <p:cNvSpPr>
              <a:spLocks noChangeArrowheads="1"/>
            </p:cNvSpPr>
            <p:nvPr/>
          </p:nvSpPr>
          <p:spPr bwMode="auto">
            <a:xfrm>
              <a:off x="2600" y="2222"/>
              <a:ext cx="1785" cy="1785"/>
            </a:xfrm>
            <a:prstGeom prst="ellipse">
              <a:avLst/>
            </a:prstGeom>
            <a:blipFill dpi="0" rotWithShape="0">
              <a:blip r:embed="rId2"/>
              <a:srcRect/>
              <a:stretch>
                <a:fillRect r="-77778"/>
              </a:stretch>
            </a:bli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20493" name="Oval 13">
              <a:extLst>
                <a:ext uri="{FF2B5EF4-FFF2-40B4-BE49-F238E27FC236}">
                  <a16:creationId xmlns:a16="http://schemas.microsoft.com/office/drawing/2014/main" id="{3FC1F2BA-7FC8-4FAF-AE33-6745FF3EADBF}"/>
                </a:ext>
              </a:extLst>
            </p:cNvPr>
            <p:cNvSpPr>
              <a:spLocks noChangeArrowheads="1"/>
            </p:cNvSpPr>
            <p:nvPr/>
          </p:nvSpPr>
          <p:spPr bwMode="auto">
            <a:xfrm>
              <a:off x="5203" y="2222"/>
              <a:ext cx="1785" cy="1785"/>
            </a:xfrm>
            <a:prstGeom prst="ellipse">
              <a:avLst/>
            </a:prstGeom>
            <a:blipFill dpi="0" rotWithShape="0">
              <a:blip r:embed="rId2"/>
              <a:srcRect/>
              <a:stretch>
                <a:fillRect r="-77778"/>
              </a:stretch>
            </a:bli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grpSp>
      <p:sp>
        <p:nvSpPr>
          <p:cNvPr id="18440" name="Text Box 14">
            <a:extLst>
              <a:ext uri="{FF2B5EF4-FFF2-40B4-BE49-F238E27FC236}">
                <a16:creationId xmlns:a16="http://schemas.microsoft.com/office/drawing/2014/main" id="{BBFC1109-A3DF-4D7A-B5EE-90F6F83AD83C}"/>
              </a:ext>
            </a:extLst>
          </p:cNvPr>
          <p:cNvSpPr txBox="1">
            <a:spLocks noChangeArrowheads="1"/>
          </p:cNvSpPr>
          <p:nvPr/>
        </p:nvSpPr>
        <p:spPr bwMode="auto">
          <a:xfrm>
            <a:off x="1673225" y="2066925"/>
            <a:ext cx="3922713" cy="39782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a:p>
            <a:pPr>
              <a:lnSpc>
                <a:spcPct val="150000"/>
              </a:lnSpc>
            </a:pPr>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a:p>
            <a:pPr>
              <a:lnSpc>
                <a:spcPct val="150000"/>
              </a:lnSpc>
            </a:pPr>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a:p>
            <a:pPr>
              <a:lnSpc>
                <a:spcPct val="150000"/>
              </a:lnSpc>
            </a:pPr>
            <a:r>
              <a:rPr lang="zh-CN" altLang="zh-CN" sz="1000">
                <a:solidFill>
                  <a:schemeClr val="bg1"/>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a:t>
            </a:r>
          </a:p>
        </p:txBody>
      </p:sp>
      <p:sp>
        <p:nvSpPr>
          <p:cNvPr id="18441" name="Text Box 15">
            <a:extLst>
              <a:ext uri="{FF2B5EF4-FFF2-40B4-BE49-F238E27FC236}">
                <a16:creationId xmlns:a16="http://schemas.microsoft.com/office/drawing/2014/main" id="{5C5F650E-89E2-4746-ABBA-209063A30D3C}"/>
              </a:ext>
            </a:extLst>
          </p:cNvPr>
          <p:cNvSpPr txBox="1">
            <a:spLocks noChangeArrowheads="1"/>
          </p:cNvSpPr>
          <p:nvPr/>
        </p:nvSpPr>
        <p:spPr bwMode="auto">
          <a:xfrm>
            <a:off x="6369050" y="5495925"/>
            <a:ext cx="4479925" cy="549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a:t>
            </a:r>
            <a:endParaRPr lang="zh-CN" altLang="zh-CN" sz="1000">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9458" name="棒 29">
            <a:extLst>
              <a:ext uri="{FF2B5EF4-FFF2-40B4-BE49-F238E27FC236}">
                <a16:creationId xmlns:a16="http://schemas.microsoft.com/office/drawing/2014/main" id="{5786780A-D71C-4FDC-956C-B04AC8A66C5A}"/>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19459" name="棒 29">
            <a:extLst>
              <a:ext uri="{FF2B5EF4-FFF2-40B4-BE49-F238E27FC236}">
                <a16:creationId xmlns:a16="http://schemas.microsoft.com/office/drawing/2014/main" id="{EB20B697-83AA-44D8-AE9A-B3DEA603ACCE}"/>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19460" name="矩形 4">
            <a:extLst>
              <a:ext uri="{FF2B5EF4-FFF2-40B4-BE49-F238E27FC236}">
                <a16:creationId xmlns:a16="http://schemas.microsoft.com/office/drawing/2014/main" id="{6468CD5E-F209-4629-AB96-E097BEDA8B26}"/>
              </a:ext>
            </a:extLst>
          </p:cNvPr>
          <p:cNvSpPr>
            <a:spLocks noChangeArrowheads="1"/>
          </p:cNvSpPr>
          <p:nvPr/>
        </p:nvSpPr>
        <p:spPr bwMode="auto">
          <a:xfrm>
            <a:off x="3314700" y="2805113"/>
            <a:ext cx="7820025" cy="1114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zh-CN" altLang="en-US" sz="3600" b="1">
                <a:solidFill>
                  <a:schemeClr val="bg1"/>
                </a:solidFill>
                <a:latin typeface="微软雅黑" panose="020B0503020204020204" pitchFamily="34" charset="-122"/>
                <a:ea typeface="微软雅黑" panose="020B0503020204020204" pitchFamily="34" charset="-122"/>
              </a:rPr>
              <a:t>ADD YOUR TITLE</a:t>
            </a:r>
          </a:p>
        </p:txBody>
      </p:sp>
      <p:sp>
        <p:nvSpPr>
          <p:cNvPr id="19461" name="文本占位符 9">
            <a:extLst>
              <a:ext uri="{FF2B5EF4-FFF2-40B4-BE49-F238E27FC236}">
                <a16:creationId xmlns:a16="http://schemas.microsoft.com/office/drawing/2014/main" id="{CF503576-BFF9-4FD6-A03D-8AE8FD9FAD88}"/>
              </a:ext>
            </a:extLst>
          </p:cNvPr>
          <p:cNvSpPr txBox="1">
            <a:spLocks noChangeArrowheads="1"/>
          </p:cNvSpPr>
          <p:nvPr/>
        </p:nvSpPr>
        <p:spPr bwMode="auto">
          <a:xfrm>
            <a:off x="2227263" y="2805113"/>
            <a:ext cx="773112" cy="1114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Clr>
                <a:srgbClr val="963B22"/>
              </a:buClr>
              <a:buSzPct val="60000"/>
              <a:buFont typeface="Wingdings" panose="05000000000000000000" pitchFamily="2" charset="2"/>
              <a:buNone/>
            </a:pPr>
            <a:r>
              <a:rPr lang="zh-CN" altLang="en-US" sz="6000" b="1">
                <a:latin typeface="微软雅黑" panose="020B0503020204020204" pitchFamily="34" charset="-122"/>
                <a:ea typeface="微软雅黑" panose="020B0503020204020204" pitchFamily="34" charset="-122"/>
              </a:rPr>
              <a:t>4</a:t>
            </a:r>
          </a:p>
        </p:txBody>
      </p:sp>
      <p:sp>
        <p:nvSpPr>
          <p:cNvPr id="19463" name="Rectangle 7">
            <a:extLst>
              <a:ext uri="{FF2B5EF4-FFF2-40B4-BE49-F238E27FC236}">
                <a16:creationId xmlns:a16="http://schemas.microsoft.com/office/drawing/2014/main" id="{0308E6CF-2082-4915-BF0E-9A4C6AAE1EFE}"/>
              </a:ext>
            </a:extLst>
          </p:cNvPr>
          <p:cNvSpPr/>
          <p:nvPr/>
        </p:nvSpPr>
        <p:spPr>
          <a:xfrm>
            <a:off x="1990725" y="3976688"/>
            <a:ext cx="9145588" cy="495300"/>
          </a:xfrm>
          <a:prstGeom prst="rect">
            <a:avLst/>
          </a:prstGeom>
          <a:solidFill>
            <a:schemeClr val="accent3">
              <a:lumMod val="95000"/>
            </a:schemeClr>
          </a:solidFill>
          <a:ln w="9525">
            <a:noFill/>
          </a:ln>
        </p:spPr>
        <p:txBody>
          <a:bodyPr anchor="ctr"/>
          <a:lstStyle/>
          <a:p>
            <a:pPr algn="ctr"/>
            <a:r>
              <a:rPr lang="zh-CN" altLang="zh-CN" sz="1600" b="1" noProof="1">
                <a:latin typeface="微软雅黑" panose="020B0503020204020204" pitchFamily="34" charset="-122"/>
                <a:ea typeface="微软雅黑" panose="020B0503020204020204" pitchFamily="34" charset="-122"/>
              </a:rPr>
              <a:t>ADD YOUR TEXT</a:t>
            </a:r>
          </a:p>
        </p:txBody>
      </p:sp>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482" name="棒 29">
            <a:extLst>
              <a:ext uri="{FF2B5EF4-FFF2-40B4-BE49-F238E27FC236}">
                <a16:creationId xmlns:a16="http://schemas.microsoft.com/office/drawing/2014/main" id="{B75AAB91-680C-4853-B13D-D15A1AE96789}"/>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20483" name="棒 29">
            <a:extLst>
              <a:ext uri="{FF2B5EF4-FFF2-40B4-BE49-F238E27FC236}">
                <a16:creationId xmlns:a16="http://schemas.microsoft.com/office/drawing/2014/main" id="{07A44FC0-2E97-4894-A953-C05A5F2226C0}"/>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20484" name="AutoShape 4">
            <a:extLst>
              <a:ext uri="{FF2B5EF4-FFF2-40B4-BE49-F238E27FC236}">
                <a16:creationId xmlns:a16="http://schemas.microsoft.com/office/drawing/2014/main" id="{1F19947E-190C-49BA-B7B4-A5F89D9CDF81}"/>
              </a:ext>
            </a:extLst>
          </p:cNvPr>
          <p:cNvSpPr>
            <a:spLocks noChangeArrowheads="1"/>
          </p:cNvSpPr>
          <p:nvPr/>
        </p:nvSpPr>
        <p:spPr bwMode="auto">
          <a:xfrm>
            <a:off x="2038350" y="1295400"/>
            <a:ext cx="2889250" cy="495300"/>
          </a:xfrm>
          <a:prstGeom prst="flowChartAlternateProcess">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b="1">
                <a:solidFill>
                  <a:schemeClr val="bg1"/>
                </a:solidFill>
                <a:latin typeface="微软雅黑" panose="020B0503020204020204" pitchFamily="34" charset="-122"/>
                <a:ea typeface="微软雅黑" panose="020B0503020204020204" pitchFamily="34" charset="-122"/>
              </a:rPr>
              <a:t>ADD YOUR TEXT</a:t>
            </a:r>
          </a:p>
        </p:txBody>
      </p:sp>
      <p:sp>
        <p:nvSpPr>
          <p:cNvPr id="20485" name="圆环 745">
            <a:extLst>
              <a:ext uri="{FF2B5EF4-FFF2-40B4-BE49-F238E27FC236}">
                <a16:creationId xmlns:a16="http://schemas.microsoft.com/office/drawing/2014/main" id="{0950A023-D0BA-42EF-A8C8-F4A533DE27E0}"/>
              </a:ext>
            </a:extLst>
          </p:cNvPr>
          <p:cNvSpPr>
            <a:spLocks noChangeArrowheads="1"/>
          </p:cNvSpPr>
          <p:nvPr/>
        </p:nvSpPr>
        <p:spPr bwMode="auto">
          <a:xfrm>
            <a:off x="1781175" y="2405063"/>
            <a:ext cx="266700" cy="265112"/>
          </a:xfrm>
          <a:custGeom>
            <a:avLst/>
            <a:gdLst>
              <a:gd name="T0" fmla="*/ 0 w 1905000"/>
              <a:gd name="T1" fmla="*/ 952500 h 1905000"/>
              <a:gd name="T2" fmla="*/ 952500 w 1905000"/>
              <a:gd name="T3" fmla="*/ 0 h 1905000"/>
              <a:gd name="T4" fmla="*/ 1905000 w 1905000"/>
              <a:gd name="T5" fmla="*/ 952500 h 1905000"/>
              <a:gd name="T6" fmla="*/ 952500 w 1905000"/>
              <a:gd name="T7" fmla="*/ 1905000 h 1905000"/>
              <a:gd name="T8" fmla="*/ 0 w 1905000"/>
              <a:gd name="T9" fmla="*/ 952500 h 1905000"/>
              <a:gd name="T10" fmla="*/ 476250 w 1905000"/>
              <a:gd name="T11" fmla="*/ 952500 h 1905000"/>
              <a:gd name="T12" fmla="*/ 952500 w 1905000"/>
              <a:gd name="T13" fmla="*/ 1428750 h 1905000"/>
              <a:gd name="T14" fmla="*/ 1428750 w 1905000"/>
              <a:gd name="T15" fmla="*/ 952500 h 1905000"/>
              <a:gd name="T16" fmla="*/ 952500 w 1905000"/>
              <a:gd name="T17" fmla="*/ 476250 h 1905000"/>
              <a:gd name="T18" fmla="*/ 476250 w 1905000"/>
              <a:gd name="T19" fmla="*/ 952500 h 1905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5000" h="1905000">
                <a:moveTo>
                  <a:pt x="0" y="952500"/>
                </a:moveTo>
                <a:cubicBezTo>
                  <a:pt x="0" y="426449"/>
                  <a:pt x="426449" y="0"/>
                  <a:pt x="952500" y="0"/>
                </a:cubicBezTo>
                <a:cubicBezTo>
                  <a:pt x="1478551" y="0"/>
                  <a:pt x="1905000" y="426449"/>
                  <a:pt x="1905000" y="952500"/>
                </a:cubicBezTo>
                <a:cubicBezTo>
                  <a:pt x="1905000" y="1478551"/>
                  <a:pt x="1478551" y="1905000"/>
                  <a:pt x="952500" y="1905000"/>
                </a:cubicBezTo>
                <a:cubicBezTo>
                  <a:pt x="426449" y="1905000"/>
                  <a:pt x="0" y="1478551"/>
                  <a:pt x="0" y="952500"/>
                </a:cubicBezTo>
                <a:close/>
                <a:moveTo>
                  <a:pt x="476250" y="952500"/>
                </a:moveTo>
                <a:cubicBezTo>
                  <a:pt x="476250" y="1215526"/>
                  <a:pt x="689474" y="1428750"/>
                  <a:pt x="952500" y="1428750"/>
                </a:cubicBezTo>
                <a:cubicBezTo>
                  <a:pt x="1215526" y="1428750"/>
                  <a:pt x="1428750" y="1215526"/>
                  <a:pt x="1428750" y="952500"/>
                </a:cubicBezTo>
                <a:cubicBezTo>
                  <a:pt x="1428750" y="689474"/>
                  <a:pt x="1215526" y="476250"/>
                  <a:pt x="952500" y="476250"/>
                </a:cubicBezTo>
                <a:cubicBezTo>
                  <a:pt x="689474" y="476250"/>
                  <a:pt x="476250" y="689474"/>
                  <a:pt x="476250" y="9525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0486" name="AutoShape 6">
            <a:extLst>
              <a:ext uri="{FF2B5EF4-FFF2-40B4-BE49-F238E27FC236}">
                <a16:creationId xmlns:a16="http://schemas.microsoft.com/office/drawing/2014/main" id="{C5A4E46E-9728-4300-897F-E6B544484A01}"/>
              </a:ext>
            </a:extLst>
          </p:cNvPr>
          <p:cNvSpPr>
            <a:spLocks noChangeArrowheads="1"/>
          </p:cNvSpPr>
          <p:nvPr/>
        </p:nvSpPr>
        <p:spPr bwMode="auto">
          <a:xfrm>
            <a:off x="2203450" y="2392363"/>
            <a:ext cx="8247063" cy="29368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0487" name="圆环 745">
            <a:extLst>
              <a:ext uri="{FF2B5EF4-FFF2-40B4-BE49-F238E27FC236}">
                <a16:creationId xmlns:a16="http://schemas.microsoft.com/office/drawing/2014/main" id="{6EC4724A-4832-420E-A045-B443E52A3595}"/>
              </a:ext>
            </a:extLst>
          </p:cNvPr>
          <p:cNvSpPr>
            <a:spLocks noChangeArrowheads="1"/>
          </p:cNvSpPr>
          <p:nvPr/>
        </p:nvSpPr>
        <p:spPr bwMode="auto">
          <a:xfrm>
            <a:off x="1781175" y="2836863"/>
            <a:ext cx="266700" cy="265112"/>
          </a:xfrm>
          <a:custGeom>
            <a:avLst/>
            <a:gdLst>
              <a:gd name="T0" fmla="*/ 0 w 1905000"/>
              <a:gd name="T1" fmla="*/ 952500 h 1905000"/>
              <a:gd name="T2" fmla="*/ 952500 w 1905000"/>
              <a:gd name="T3" fmla="*/ 0 h 1905000"/>
              <a:gd name="T4" fmla="*/ 1905000 w 1905000"/>
              <a:gd name="T5" fmla="*/ 952500 h 1905000"/>
              <a:gd name="T6" fmla="*/ 952500 w 1905000"/>
              <a:gd name="T7" fmla="*/ 1905000 h 1905000"/>
              <a:gd name="T8" fmla="*/ 0 w 1905000"/>
              <a:gd name="T9" fmla="*/ 952500 h 1905000"/>
              <a:gd name="T10" fmla="*/ 476250 w 1905000"/>
              <a:gd name="T11" fmla="*/ 952500 h 1905000"/>
              <a:gd name="T12" fmla="*/ 952500 w 1905000"/>
              <a:gd name="T13" fmla="*/ 1428750 h 1905000"/>
              <a:gd name="T14" fmla="*/ 1428750 w 1905000"/>
              <a:gd name="T15" fmla="*/ 952500 h 1905000"/>
              <a:gd name="T16" fmla="*/ 952500 w 1905000"/>
              <a:gd name="T17" fmla="*/ 476250 h 1905000"/>
              <a:gd name="T18" fmla="*/ 476250 w 1905000"/>
              <a:gd name="T19" fmla="*/ 952500 h 1905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5000" h="1905000">
                <a:moveTo>
                  <a:pt x="0" y="952500"/>
                </a:moveTo>
                <a:cubicBezTo>
                  <a:pt x="0" y="426449"/>
                  <a:pt x="426449" y="0"/>
                  <a:pt x="952500" y="0"/>
                </a:cubicBezTo>
                <a:cubicBezTo>
                  <a:pt x="1478551" y="0"/>
                  <a:pt x="1905000" y="426449"/>
                  <a:pt x="1905000" y="952500"/>
                </a:cubicBezTo>
                <a:cubicBezTo>
                  <a:pt x="1905000" y="1478551"/>
                  <a:pt x="1478551" y="1905000"/>
                  <a:pt x="952500" y="1905000"/>
                </a:cubicBezTo>
                <a:cubicBezTo>
                  <a:pt x="426449" y="1905000"/>
                  <a:pt x="0" y="1478551"/>
                  <a:pt x="0" y="952500"/>
                </a:cubicBezTo>
                <a:close/>
                <a:moveTo>
                  <a:pt x="476250" y="952500"/>
                </a:moveTo>
                <a:cubicBezTo>
                  <a:pt x="476250" y="1215526"/>
                  <a:pt x="689474" y="1428750"/>
                  <a:pt x="952500" y="1428750"/>
                </a:cubicBezTo>
                <a:cubicBezTo>
                  <a:pt x="1215526" y="1428750"/>
                  <a:pt x="1428750" y="1215526"/>
                  <a:pt x="1428750" y="952500"/>
                </a:cubicBezTo>
                <a:cubicBezTo>
                  <a:pt x="1428750" y="689474"/>
                  <a:pt x="1215526" y="476250"/>
                  <a:pt x="952500" y="476250"/>
                </a:cubicBezTo>
                <a:cubicBezTo>
                  <a:pt x="689474" y="476250"/>
                  <a:pt x="476250" y="689474"/>
                  <a:pt x="476250" y="9525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0488" name="AutoShape 8">
            <a:extLst>
              <a:ext uri="{FF2B5EF4-FFF2-40B4-BE49-F238E27FC236}">
                <a16:creationId xmlns:a16="http://schemas.microsoft.com/office/drawing/2014/main" id="{17925D3C-7008-4DE1-8C90-E085BE79492E}"/>
              </a:ext>
            </a:extLst>
          </p:cNvPr>
          <p:cNvSpPr>
            <a:spLocks noChangeArrowheads="1"/>
          </p:cNvSpPr>
          <p:nvPr/>
        </p:nvSpPr>
        <p:spPr bwMode="auto">
          <a:xfrm>
            <a:off x="2203450" y="2824163"/>
            <a:ext cx="8247063" cy="293687"/>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0489" name="圆环 745">
            <a:extLst>
              <a:ext uri="{FF2B5EF4-FFF2-40B4-BE49-F238E27FC236}">
                <a16:creationId xmlns:a16="http://schemas.microsoft.com/office/drawing/2014/main" id="{A810E3D7-EF80-4CBC-B57D-CE3E97846EE8}"/>
              </a:ext>
            </a:extLst>
          </p:cNvPr>
          <p:cNvSpPr>
            <a:spLocks noChangeArrowheads="1"/>
          </p:cNvSpPr>
          <p:nvPr/>
        </p:nvSpPr>
        <p:spPr bwMode="auto">
          <a:xfrm>
            <a:off x="1781175" y="3268663"/>
            <a:ext cx="266700" cy="265112"/>
          </a:xfrm>
          <a:custGeom>
            <a:avLst/>
            <a:gdLst>
              <a:gd name="T0" fmla="*/ 0 w 1905000"/>
              <a:gd name="T1" fmla="*/ 952500 h 1905000"/>
              <a:gd name="T2" fmla="*/ 952500 w 1905000"/>
              <a:gd name="T3" fmla="*/ 0 h 1905000"/>
              <a:gd name="T4" fmla="*/ 1905000 w 1905000"/>
              <a:gd name="T5" fmla="*/ 952500 h 1905000"/>
              <a:gd name="T6" fmla="*/ 952500 w 1905000"/>
              <a:gd name="T7" fmla="*/ 1905000 h 1905000"/>
              <a:gd name="T8" fmla="*/ 0 w 1905000"/>
              <a:gd name="T9" fmla="*/ 952500 h 1905000"/>
              <a:gd name="T10" fmla="*/ 476250 w 1905000"/>
              <a:gd name="T11" fmla="*/ 952500 h 1905000"/>
              <a:gd name="T12" fmla="*/ 952500 w 1905000"/>
              <a:gd name="T13" fmla="*/ 1428750 h 1905000"/>
              <a:gd name="T14" fmla="*/ 1428750 w 1905000"/>
              <a:gd name="T15" fmla="*/ 952500 h 1905000"/>
              <a:gd name="T16" fmla="*/ 952500 w 1905000"/>
              <a:gd name="T17" fmla="*/ 476250 h 1905000"/>
              <a:gd name="T18" fmla="*/ 476250 w 1905000"/>
              <a:gd name="T19" fmla="*/ 952500 h 1905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5000" h="1905000">
                <a:moveTo>
                  <a:pt x="0" y="952500"/>
                </a:moveTo>
                <a:cubicBezTo>
                  <a:pt x="0" y="426449"/>
                  <a:pt x="426449" y="0"/>
                  <a:pt x="952500" y="0"/>
                </a:cubicBezTo>
                <a:cubicBezTo>
                  <a:pt x="1478551" y="0"/>
                  <a:pt x="1905000" y="426449"/>
                  <a:pt x="1905000" y="952500"/>
                </a:cubicBezTo>
                <a:cubicBezTo>
                  <a:pt x="1905000" y="1478551"/>
                  <a:pt x="1478551" y="1905000"/>
                  <a:pt x="952500" y="1905000"/>
                </a:cubicBezTo>
                <a:cubicBezTo>
                  <a:pt x="426449" y="1905000"/>
                  <a:pt x="0" y="1478551"/>
                  <a:pt x="0" y="952500"/>
                </a:cubicBezTo>
                <a:close/>
                <a:moveTo>
                  <a:pt x="476250" y="952500"/>
                </a:moveTo>
                <a:cubicBezTo>
                  <a:pt x="476250" y="1215526"/>
                  <a:pt x="689474" y="1428750"/>
                  <a:pt x="952500" y="1428750"/>
                </a:cubicBezTo>
                <a:cubicBezTo>
                  <a:pt x="1215526" y="1428750"/>
                  <a:pt x="1428750" y="1215526"/>
                  <a:pt x="1428750" y="952500"/>
                </a:cubicBezTo>
                <a:cubicBezTo>
                  <a:pt x="1428750" y="689474"/>
                  <a:pt x="1215526" y="476250"/>
                  <a:pt x="952500" y="476250"/>
                </a:cubicBezTo>
                <a:cubicBezTo>
                  <a:pt x="689474" y="476250"/>
                  <a:pt x="476250" y="689474"/>
                  <a:pt x="476250" y="9525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0490" name="AutoShape 10">
            <a:extLst>
              <a:ext uri="{FF2B5EF4-FFF2-40B4-BE49-F238E27FC236}">
                <a16:creationId xmlns:a16="http://schemas.microsoft.com/office/drawing/2014/main" id="{BBF95370-BCA6-4522-B14A-9AC26CEC3181}"/>
              </a:ext>
            </a:extLst>
          </p:cNvPr>
          <p:cNvSpPr>
            <a:spLocks noChangeArrowheads="1"/>
          </p:cNvSpPr>
          <p:nvPr/>
        </p:nvSpPr>
        <p:spPr bwMode="auto">
          <a:xfrm>
            <a:off x="2203450" y="3255963"/>
            <a:ext cx="8247063" cy="29368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a:latin typeface="微软雅黑" panose="020B0503020204020204" pitchFamily="34" charset="-122"/>
                <a:ea typeface="微软雅黑" panose="020B0503020204020204" pitchFamily="34" charset="-122"/>
              </a:rPr>
              <a:t>Here you can enter the relevant text you,for to the participants to explain your product or service.</a:t>
            </a:r>
            <a:endParaRPr lang="zh-CN" altLang="zh-CN"/>
          </a:p>
        </p:txBody>
      </p:sp>
      <p:sp>
        <p:nvSpPr>
          <p:cNvPr id="20491" name="圆环 745">
            <a:extLst>
              <a:ext uri="{FF2B5EF4-FFF2-40B4-BE49-F238E27FC236}">
                <a16:creationId xmlns:a16="http://schemas.microsoft.com/office/drawing/2014/main" id="{F5F43CAB-D483-4B9A-8B78-478522A9A16F}"/>
              </a:ext>
            </a:extLst>
          </p:cNvPr>
          <p:cNvSpPr>
            <a:spLocks noChangeArrowheads="1"/>
          </p:cNvSpPr>
          <p:nvPr/>
        </p:nvSpPr>
        <p:spPr bwMode="auto">
          <a:xfrm>
            <a:off x="1781175" y="3700463"/>
            <a:ext cx="266700" cy="265112"/>
          </a:xfrm>
          <a:custGeom>
            <a:avLst/>
            <a:gdLst>
              <a:gd name="T0" fmla="*/ 0 w 1905000"/>
              <a:gd name="T1" fmla="*/ 952500 h 1905000"/>
              <a:gd name="T2" fmla="*/ 952500 w 1905000"/>
              <a:gd name="T3" fmla="*/ 0 h 1905000"/>
              <a:gd name="T4" fmla="*/ 1905000 w 1905000"/>
              <a:gd name="T5" fmla="*/ 952500 h 1905000"/>
              <a:gd name="T6" fmla="*/ 952500 w 1905000"/>
              <a:gd name="T7" fmla="*/ 1905000 h 1905000"/>
              <a:gd name="T8" fmla="*/ 0 w 1905000"/>
              <a:gd name="T9" fmla="*/ 952500 h 1905000"/>
              <a:gd name="T10" fmla="*/ 476250 w 1905000"/>
              <a:gd name="T11" fmla="*/ 952500 h 1905000"/>
              <a:gd name="T12" fmla="*/ 952500 w 1905000"/>
              <a:gd name="T13" fmla="*/ 1428750 h 1905000"/>
              <a:gd name="T14" fmla="*/ 1428750 w 1905000"/>
              <a:gd name="T15" fmla="*/ 952500 h 1905000"/>
              <a:gd name="T16" fmla="*/ 952500 w 1905000"/>
              <a:gd name="T17" fmla="*/ 476250 h 1905000"/>
              <a:gd name="T18" fmla="*/ 476250 w 1905000"/>
              <a:gd name="T19" fmla="*/ 952500 h 1905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5000" h="1905000">
                <a:moveTo>
                  <a:pt x="0" y="952500"/>
                </a:moveTo>
                <a:cubicBezTo>
                  <a:pt x="0" y="426449"/>
                  <a:pt x="426449" y="0"/>
                  <a:pt x="952500" y="0"/>
                </a:cubicBezTo>
                <a:cubicBezTo>
                  <a:pt x="1478551" y="0"/>
                  <a:pt x="1905000" y="426449"/>
                  <a:pt x="1905000" y="952500"/>
                </a:cubicBezTo>
                <a:cubicBezTo>
                  <a:pt x="1905000" y="1478551"/>
                  <a:pt x="1478551" y="1905000"/>
                  <a:pt x="952500" y="1905000"/>
                </a:cubicBezTo>
                <a:cubicBezTo>
                  <a:pt x="426449" y="1905000"/>
                  <a:pt x="0" y="1478551"/>
                  <a:pt x="0" y="952500"/>
                </a:cubicBezTo>
                <a:close/>
                <a:moveTo>
                  <a:pt x="476250" y="952500"/>
                </a:moveTo>
                <a:cubicBezTo>
                  <a:pt x="476250" y="1215526"/>
                  <a:pt x="689474" y="1428750"/>
                  <a:pt x="952500" y="1428750"/>
                </a:cubicBezTo>
                <a:cubicBezTo>
                  <a:pt x="1215526" y="1428750"/>
                  <a:pt x="1428750" y="1215526"/>
                  <a:pt x="1428750" y="952500"/>
                </a:cubicBezTo>
                <a:cubicBezTo>
                  <a:pt x="1428750" y="689474"/>
                  <a:pt x="1215526" y="476250"/>
                  <a:pt x="952500" y="476250"/>
                </a:cubicBezTo>
                <a:cubicBezTo>
                  <a:pt x="689474" y="476250"/>
                  <a:pt x="476250" y="689474"/>
                  <a:pt x="476250" y="9525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0492" name="AutoShape 12">
            <a:extLst>
              <a:ext uri="{FF2B5EF4-FFF2-40B4-BE49-F238E27FC236}">
                <a16:creationId xmlns:a16="http://schemas.microsoft.com/office/drawing/2014/main" id="{7E465390-74B3-4475-B918-56785BA74504}"/>
              </a:ext>
            </a:extLst>
          </p:cNvPr>
          <p:cNvSpPr>
            <a:spLocks noChangeArrowheads="1"/>
          </p:cNvSpPr>
          <p:nvPr/>
        </p:nvSpPr>
        <p:spPr bwMode="auto">
          <a:xfrm>
            <a:off x="2203450" y="3687763"/>
            <a:ext cx="8247063" cy="293687"/>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0493" name="圆环 745">
            <a:extLst>
              <a:ext uri="{FF2B5EF4-FFF2-40B4-BE49-F238E27FC236}">
                <a16:creationId xmlns:a16="http://schemas.microsoft.com/office/drawing/2014/main" id="{6FB8FE88-3975-4CE7-9E08-86469E12A088}"/>
              </a:ext>
            </a:extLst>
          </p:cNvPr>
          <p:cNvSpPr>
            <a:spLocks noChangeArrowheads="1"/>
          </p:cNvSpPr>
          <p:nvPr/>
        </p:nvSpPr>
        <p:spPr bwMode="auto">
          <a:xfrm>
            <a:off x="1781175" y="4132263"/>
            <a:ext cx="266700" cy="265112"/>
          </a:xfrm>
          <a:custGeom>
            <a:avLst/>
            <a:gdLst>
              <a:gd name="T0" fmla="*/ 0 w 1905000"/>
              <a:gd name="T1" fmla="*/ 952500 h 1905000"/>
              <a:gd name="T2" fmla="*/ 952500 w 1905000"/>
              <a:gd name="T3" fmla="*/ 0 h 1905000"/>
              <a:gd name="T4" fmla="*/ 1905000 w 1905000"/>
              <a:gd name="T5" fmla="*/ 952500 h 1905000"/>
              <a:gd name="T6" fmla="*/ 952500 w 1905000"/>
              <a:gd name="T7" fmla="*/ 1905000 h 1905000"/>
              <a:gd name="T8" fmla="*/ 0 w 1905000"/>
              <a:gd name="T9" fmla="*/ 952500 h 1905000"/>
              <a:gd name="T10" fmla="*/ 476250 w 1905000"/>
              <a:gd name="T11" fmla="*/ 952500 h 1905000"/>
              <a:gd name="T12" fmla="*/ 952500 w 1905000"/>
              <a:gd name="T13" fmla="*/ 1428750 h 1905000"/>
              <a:gd name="T14" fmla="*/ 1428750 w 1905000"/>
              <a:gd name="T15" fmla="*/ 952500 h 1905000"/>
              <a:gd name="T16" fmla="*/ 952500 w 1905000"/>
              <a:gd name="T17" fmla="*/ 476250 h 1905000"/>
              <a:gd name="T18" fmla="*/ 476250 w 1905000"/>
              <a:gd name="T19" fmla="*/ 952500 h 1905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5000" h="1905000">
                <a:moveTo>
                  <a:pt x="0" y="952500"/>
                </a:moveTo>
                <a:cubicBezTo>
                  <a:pt x="0" y="426449"/>
                  <a:pt x="426449" y="0"/>
                  <a:pt x="952500" y="0"/>
                </a:cubicBezTo>
                <a:cubicBezTo>
                  <a:pt x="1478551" y="0"/>
                  <a:pt x="1905000" y="426449"/>
                  <a:pt x="1905000" y="952500"/>
                </a:cubicBezTo>
                <a:cubicBezTo>
                  <a:pt x="1905000" y="1478551"/>
                  <a:pt x="1478551" y="1905000"/>
                  <a:pt x="952500" y="1905000"/>
                </a:cubicBezTo>
                <a:cubicBezTo>
                  <a:pt x="426449" y="1905000"/>
                  <a:pt x="0" y="1478551"/>
                  <a:pt x="0" y="952500"/>
                </a:cubicBezTo>
                <a:close/>
                <a:moveTo>
                  <a:pt x="476250" y="952500"/>
                </a:moveTo>
                <a:cubicBezTo>
                  <a:pt x="476250" y="1215526"/>
                  <a:pt x="689474" y="1428750"/>
                  <a:pt x="952500" y="1428750"/>
                </a:cubicBezTo>
                <a:cubicBezTo>
                  <a:pt x="1215526" y="1428750"/>
                  <a:pt x="1428750" y="1215526"/>
                  <a:pt x="1428750" y="952500"/>
                </a:cubicBezTo>
                <a:cubicBezTo>
                  <a:pt x="1428750" y="689474"/>
                  <a:pt x="1215526" y="476250"/>
                  <a:pt x="952500" y="476250"/>
                </a:cubicBezTo>
                <a:cubicBezTo>
                  <a:pt x="689474" y="476250"/>
                  <a:pt x="476250" y="689474"/>
                  <a:pt x="476250" y="9525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0494" name="AutoShape 14">
            <a:extLst>
              <a:ext uri="{FF2B5EF4-FFF2-40B4-BE49-F238E27FC236}">
                <a16:creationId xmlns:a16="http://schemas.microsoft.com/office/drawing/2014/main" id="{CEE3F4DC-608D-4EC4-86F0-94139F27F4D6}"/>
              </a:ext>
            </a:extLst>
          </p:cNvPr>
          <p:cNvSpPr>
            <a:spLocks noChangeArrowheads="1"/>
          </p:cNvSpPr>
          <p:nvPr/>
        </p:nvSpPr>
        <p:spPr bwMode="auto">
          <a:xfrm>
            <a:off x="2203450" y="4119563"/>
            <a:ext cx="8247063" cy="29368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a:latin typeface="微软雅黑" panose="020B0503020204020204" pitchFamily="34" charset="-122"/>
                <a:ea typeface="微软雅黑" panose="020B0503020204020204" pitchFamily="34" charset="-122"/>
              </a:rPr>
              <a:t>Here you can enter the relevant text you,for to the participants to explain your product or service.</a:t>
            </a:r>
            <a:endParaRPr lang="zh-CN" altLang="zh-CN"/>
          </a:p>
        </p:txBody>
      </p:sp>
      <p:sp>
        <p:nvSpPr>
          <p:cNvPr id="20495" name="圆环 745">
            <a:extLst>
              <a:ext uri="{FF2B5EF4-FFF2-40B4-BE49-F238E27FC236}">
                <a16:creationId xmlns:a16="http://schemas.microsoft.com/office/drawing/2014/main" id="{95C7605E-F523-41E2-AE8D-87B5E8481953}"/>
              </a:ext>
            </a:extLst>
          </p:cNvPr>
          <p:cNvSpPr>
            <a:spLocks noChangeArrowheads="1"/>
          </p:cNvSpPr>
          <p:nvPr/>
        </p:nvSpPr>
        <p:spPr bwMode="auto">
          <a:xfrm>
            <a:off x="1781175" y="4564063"/>
            <a:ext cx="266700" cy="265112"/>
          </a:xfrm>
          <a:custGeom>
            <a:avLst/>
            <a:gdLst>
              <a:gd name="T0" fmla="*/ 0 w 1905000"/>
              <a:gd name="T1" fmla="*/ 952500 h 1905000"/>
              <a:gd name="T2" fmla="*/ 952500 w 1905000"/>
              <a:gd name="T3" fmla="*/ 0 h 1905000"/>
              <a:gd name="T4" fmla="*/ 1905000 w 1905000"/>
              <a:gd name="T5" fmla="*/ 952500 h 1905000"/>
              <a:gd name="T6" fmla="*/ 952500 w 1905000"/>
              <a:gd name="T7" fmla="*/ 1905000 h 1905000"/>
              <a:gd name="T8" fmla="*/ 0 w 1905000"/>
              <a:gd name="T9" fmla="*/ 952500 h 1905000"/>
              <a:gd name="T10" fmla="*/ 476250 w 1905000"/>
              <a:gd name="T11" fmla="*/ 952500 h 1905000"/>
              <a:gd name="T12" fmla="*/ 952500 w 1905000"/>
              <a:gd name="T13" fmla="*/ 1428750 h 1905000"/>
              <a:gd name="T14" fmla="*/ 1428750 w 1905000"/>
              <a:gd name="T15" fmla="*/ 952500 h 1905000"/>
              <a:gd name="T16" fmla="*/ 952500 w 1905000"/>
              <a:gd name="T17" fmla="*/ 476250 h 1905000"/>
              <a:gd name="T18" fmla="*/ 476250 w 1905000"/>
              <a:gd name="T19" fmla="*/ 952500 h 1905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5000" h="1905000">
                <a:moveTo>
                  <a:pt x="0" y="952500"/>
                </a:moveTo>
                <a:cubicBezTo>
                  <a:pt x="0" y="426449"/>
                  <a:pt x="426449" y="0"/>
                  <a:pt x="952500" y="0"/>
                </a:cubicBezTo>
                <a:cubicBezTo>
                  <a:pt x="1478551" y="0"/>
                  <a:pt x="1905000" y="426449"/>
                  <a:pt x="1905000" y="952500"/>
                </a:cubicBezTo>
                <a:cubicBezTo>
                  <a:pt x="1905000" y="1478551"/>
                  <a:pt x="1478551" y="1905000"/>
                  <a:pt x="952500" y="1905000"/>
                </a:cubicBezTo>
                <a:cubicBezTo>
                  <a:pt x="426449" y="1905000"/>
                  <a:pt x="0" y="1478551"/>
                  <a:pt x="0" y="952500"/>
                </a:cubicBezTo>
                <a:close/>
                <a:moveTo>
                  <a:pt x="476250" y="952500"/>
                </a:moveTo>
                <a:cubicBezTo>
                  <a:pt x="476250" y="1215526"/>
                  <a:pt x="689474" y="1428750"/>
                  <a:pt x="952500" y="1428750"/>
                </a:cubicBezTo>
                <a:cubicBezTo>
                  <a:pt x="1215526" y="1428750"/>
                  <a:pt x="1428750" y="1215526"/>
                  <a:pt x="1428750" y="952500"/>
                </a:cubicBezTo>
                <a:cubicBezTo>
                  <a:pt x="1428750" y="689474"/>
                  <a:pt x="1215526" y="476250"/>
                  <a:pt x="952500" y="476250"/>
                </a:cubicBezTo>
                <a:cubicBezTo>
                  <a:pt x="689474" y="476250"/>
                  <a:pt x="476250" y="689474"/>
                  <a:pt x="476250" y="9525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0496" name="AutoShape 16">
            <a:extLst>
              <a:ext uri="{FF2B5EF4-FFF2-40B4-BE49-F238E27FC236}">
                <a16:creationId xmlns:a16="http://schemas.microsoft.com/office/drawing/2014/main" id="{398061A9-9DCF-4864-AB88-8830A1701EF9}"/>
              </a:ext>
            </a:extLst>
          </p:cNvPr>
          <p:cNvSpPr>
            <a:spLocks noChangeArrowheads="1"/>
          </p:cNvSpPr>
          <p:nvPr/>
        </p:nvSpPr>
        <p:spPr bwMode="auto">
          <a:xfrm>
            <a:off x="2203450" y="4551363"/>
            <a:ext cx="8247063" cy="293687"/>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0497" name="圆环 745">
            <a:extLst>
              <a:ext uri="{FF2B5EF4-FFF2-40B4-BE49-F238E27FC236}">
                <a16:creationId xmlns:a16="http://schemas.microsoft.com/office/drawing/2014/main" id="{B216237F-6C0E-42CC-B172-75FB79F9E8AE}"/>
              </a:ext>
            </a:extLst>
          </p:cNvPr>
          <p:cNvSpPr>
            <a:spLocks noChangeArrowheads="1"/>
          </p:cNvSpPr>
          <p:nvPr/>
        </p:nvSpPr>
        <p:spPr bwMode="auto">
          <a:xfrm>
            <a:off x="1781175" y="4995863"/>
            <a:ext cx="266700" cy="265112"/>
          </a:xfrm>
          <a:custGeom>
            <a:avLst/>
            <a:gdLst>
              <a:gd name="T0" fmla="*/ 0 w 1905000"/>
              <a:gd name="T1" fmla="*/ 952500 h 1905000"/>
              <a:gd name="T2" fmla="*/ 952500 w 1905000"/>
              <a:gd name="T3" fmla="*/ 0 h 1905000"/>
              <a:gd name="T4" fmla="*/ 1905000 w 1905000"/>
              <a:gd name="T5" fmla="*/ 952500 h 1905000"/>
              <a:gd name="T6" fmla="*/ 952500 w 1905000"/>
              <a:gd name="T7" fmla="*/ 1905000 h 1905000"/>
              <a:gd name="T8" fmla="*/ 0 w 1905000"/>
              <a:gd name="T9" fmla="*/ 952500 h 1905000"/>
              <a:gd name="T10" fmla="*/ 476250 w 1905000"/>
              <a:gd name="T11" fmla="*/ 952500 h 1905000"/>
              <a:gd name="T12" fmla="*/ 952500 w 1905000"/>
              <a:gd name="T13" fmla="*/ 1428750 h 1905000"/>
              <a:gd name="T14" fmla="*/ 1428750 w 1905000"/>
              <a:gd name="T15" fmla="*/ 952500 h 1905000"/>
              <a:gd name="T16" fmla="*/ 952500 w 1905000"/>
              <a:gd name="T17" fmla="*/ 476250 h 1905000"/>
              <a:gd name="T18" fmla="*/ 476250 w 1905000"/>
              <a:gd name="T19" fmla="*/ 952500 h 1905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05000" h="1905000">
                <a:moveTo>
                  <a:pt x="0" y="952500"/>
                </a:moveTo>
                <a:cubicBezTo>
                  <a:pt x="0" y="426449"/>
                  <a:pt x="426449" y="0"/>
                  <a:pt x="952500" y="0"/>
                </a:cubicBezTo>
                <a:cubicBezTo>
                  <a:pt x="1478551" y="0"/>
                  <a:pt x="1905000" y="426449"/>
                  <a:pt x="1905000" y="952500"/>
                </a:cubicBezTo>
                <a:cubicBezTo>
                  <a:pt x="1905000" y="1478551"/>
                  <a:pt x="1478551" y="1905000"/>
                  <a:pt x="952500" y="1905000"/>
                </a:cubicBezTo>
                <a:cubicBezTo>
                  <a:pt x="426449" y="1905000"/>
                  <a:pt x="0" y="1478551"/>
                  <a:pt x="0" y="952500"/>
                </a:cubicBezTo>
                <a:close/>
                <a:moveTo>
                  <a:pt x="476250" y="952500"/>
                </a:moveTo>
                <a:cubicBezTo>
                  <a:pt x="476250" y="1215526"/>
                  <a:pt x="689474" y="1428750"/>
                  <a:pt x="952500" y="1428750"/>
                </a:cubicBezTo>
                <a:cubicBezTo>
                  <a:pt x="1215526" y="1428750"/>
                  <a:pt x="1428750" y="1215526"/>
                  <a:pt x="1428750" y="952500"/>
                </a:cubicBezTo>
                <a:cubicBezTo>
                  <a:pt x="1428750" y="689474"/>
                  <a:pt x="1215526" y="476250"/>
                  <a:pt x="952500" y="476250"/>
                </a:cubicBezTo>
                <a:cubicBezTo>
                  <a:pt x="689474" y="476250"/>
                  <a:pt x="476250" y="689474"/>
                  <a:pt x="476250" y="9525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0498" name="AutoShape 18">
            <a:extLst>
              <a:ext uri="{FF2B5EF4-FFF2-40B4-BE49-F238E27FC236}">
                <a16:creationId xmlns:a16="http://schemas.microsoft.com/office/drawing/2014/main" id="{6D64F506-8BEE-401E-B8D5-9728ADEA0B08}"/>
              </a:ext>
            </a:extLst>
          </p:cNvPr>
          <p:cNvSpPr>
            <a:spLocks noChangeArrowheads="1"/>
          </p:cNvSpPr>
          <p:nvPr/>
        </p:nvSpPr>
        <p:spPr bwMode="auto">
          <a:xfrm>
            <a:off x="2203450" y="4983163"/>
            <a:ext cx="8247063" cy="29368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a:latin typeface="微软雅黑" panose="020B0503020204020204" pitchFamily="34" charset="-122"/>
                <a:ea typeface="微软雅黑" panose="020B0503020204020204" pitchFamily="34" charset="-122"/>
              </a:rPr>
              <a:t>Here you can enter the relevant text you,for to the participants to explain your product or service.</a:t>
            </a:r>
            <a:endParaRPr lang="zh-CN" altLang="zh-CN"/>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AutoShape 2">
            <a:extLst>
              <a:ext uri="{FF2B5EF4-FFF2-40B4-BE49-F238E27FC236}">
                <a16:creationId xmlns:a16="http://schemas.microsoft.com/office/drawing/2014/main" id="{38ADA033-FAD6-45DB-B9F1-A355DC15D866}"/>
              </a:ext>
            </a:extLst>
          </p:cNvPr>
          <p:cNvSpPr/>
          <p:nvPr/>
        </p:nvSpPr>
        <p:spPr>
          <a:xfrm rot="-5400000">
            <a:off x="2699545" y="-2648744"/>
            <a:ext cx="6837362" cy="12201525"/>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3075" name="棒 29">
            <a:extLst>
              <a:ext uri="{FF2B5EF4-FFF2-40B4-BE49-F238E27FC236}">
                <a16:creationId xmlns:a16="http://schemas.microsoft.com/office/drawing/2014/main" id="{DFC3BCD3-CDA1-4B87-A922-FDD7A558E27E}"/>
              </a:ext>
            </a:extLst>
          </p:cNvPr>
          <p:cNvSpPr>
            <a:spLocks noChangeArrowheads="1"/>
          </p:cNvSpPr>
          <p:nvPr/>
        </p:nvSpPr>
        <p:spPr bwMode="auto">
          <a:xfrm>
            <a:off x="10450513" y="160338"/>
            <a:ext cx="1571625" cy="188912"/>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3076" name="棒 29">
            <a:extLst>
              <a:ext uri="{FF2B5EF4-FFF2-40B4-BE49-F238E27FC236}">
                <a16:creationId xmlns:a16="http://schemas.microsoft.com/office/drawing/2014/main" id="{BEE9B9D5-6365-4B8F-BEC5-03E45EBF9DE1}"/>
              </a:ext>
            </a:extLst>
          </p:cNvPr>
          <p:cNvSpPr>
            <a:spLocks noChangeArrowheads="1"/>
          </p:cNvSpPr>
          <p:nvPr/>
        </p:nvSpPr>
        <p:spPr bwMode="auto">
          <a:xfrm>
            <a:off x="207963" y="160338"/>
            <a:ext cx="1573212" cy="188912"/>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3077" name="Rectangle 5">
            <a:extLst>
              <a:ext uri="{FF2B5EF4-FFF2-40B4-BE49-F238E27FC236}">
                <a16:creationId xmlns:a16="http://schemas.microsoft.com/office/drawing/2014/main" id="{4FFE8D5C-A6DA-4C0B-80D0-A6AD9850B042}"/>
              </a:ext>
            </a:extLst>
          </p:cNvPr>
          <p:cNvSpPr>
            <a:spLocks noChangeArrowheads="1"/>
          </p:cNvSpPr>
          <p:nvPr/>
        </p:nvSpPr>
        <p:spPr bwMode="auto">
          <a:xfrm>
            <a:off x="2195513" y="3262313"/>
            <a:ext cx="2519362" cy="35083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078" name="Rectangle 6">
            <a:extLst>
              <a:ext uri="{FF2B5EF4-FFF2-40B4-BE49-F238E27FC236}">
                <a16:creationId xmlns:a16="http://schemas.microsoft.com/office/drawing/2014/main" id="{D73A0C8F-92B5-4855-8A03-3068C96B4D24}"/>
              </a:ext>
            </a:extLst>
          </p:cNvPr>
          <p:cNvSpPr/>
          <p:nvPr/>
        </p:nvSpPr>
        <p:spPr>
          <a:xfrm>
            <a:off x="817563" y="1776413"/>
            <a:ext cx="3760787" cy="171450"/>
          </a:xfrm>
          <a:prstGeom prst="rect">
            <a:avLst/>
          </a:prstGeom>
          <a:solidFill>
            <a:schemeClr val="accent3">
              <a:lumMod val="95000"/>
            </a:schemeClr>
          </a:solidFill>
          <a:ln w="9525">
            <a:noFill/>
          </a:ln>
        </p:spPr>
        <p:txBody>
          <a:bodyPr anchor="ctr"/>
          <a:lstStyle/>
          <a:p>
            <a:endParaRPr lang="zh-CN" altLang="en-US" noProof="1"/>
          </a:p>
        </p:txBody>
      </p:sp>
      <p:sp>
        <p:nvSpPr>
          <p:cNvPr id="3079" name="Text Box 7">
            <a:extLst>
              <a:ext uri="{FF2B5EF4-FFF2-40B4-BE49-F238E27FC236}">
                <a16:creationId xmlns:a16="http://schemas.microsoft.com/office/drawing/2014/main" id="{6A893BD9-3B2E-4390-9BFC-4F89121F2566}"/>
              </a:ext>
            </a:extLst>
          </p:cNvPr>
          <p:cNvSpPr txBox="1">
            <a:spLocks noChangeArrowheads="1"/>
          </p:cNvSpPr>
          <p:nvPr/>
        </p:nvSpPr>
        <p:spPr bwMode="auto">
          <a:xfrm>
            <a:off x="817563" y="1314450"/>
            <a:ext cx="1973262"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400">
                <a:latin typeface="微软雅黑" panose="020B0503020204020204" pitchFamily="34" charset="-122"/>
                <a:ea typeface="微软雅黑" panose="020B0503020204020204" pitchFamily="34" charset="-122"/>
              </a:rPr>
              <a:t>ADD YOUR TITLE</a:t>
            </a:r>
            <a:endParaRPr lang="zh-CN" altLang="zh-CN"/>
          </a:p>
        </p:txBody>
      </p:sp>
      <p:sp>
        <p:nvSpPr>
          <p:cNvPr id="3080" name="Text Box 8">
            <a:extLst>
              <a:ext uri="{FF2B5EF4-FFF2-40B4-BE49-F238E27FC236}">
                <a16:creationId xmlns:a16="http://schemas.microsoft.com/office/drawing/2014/main" id="{5C685BC4-757D-4E93-9B48-E210714CCE76}"/>
              </a:ext>
            </a:extLst>
          </p:cNvPr>
          <p:cNvSpPr txBox="1">
            <a:spLocks noChangeArrowheads="1"/>
          </p:cNvSpPr>
          <p:nvPr/>
        </p:nvSpPr>
        <p:spPr bwMode="auto">
          <a:xfrm>
            <a:off x="817563" y="3735388"/>
            <a:ext cx="1981200"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400">
                <a:latin typeface="微软雅黑" panose="020B0503020204020204" pitchFamily="34" charset="-122"/>
                <a:ea typeface="微软雅黑" panose="020B0503020204020204" pitchFamily="34" charset="-122"/>
                <a:sym typeface="Arial" panose="020B0604020202020204" pitchFamily="34" charset="0"/>
              </a:rPr>
              <a:t>ADD YOUR TEXT</a:t>
            </a:r>
            <a:endParaRPr lang="zh-CN" altLang="zh-CN"/>
          </a:p>
        </p:txBody>
      </p:sp>
      <p:sp>
        <p:nvSpPr>
          <p:cNvPr id="3081" name="Text Box 9">
            <a:extLst>
              <a:ext uri="{FF2B5EF4-FFF2-40B4-BE49-F238E27FC236}">
                <a16:creationId xmlns:a16="http://schemas.microsoft.com/office/drawing/2014/main" id="{565BCBC7-0698-47DA-A239-6BF405116CA3}"/>
              </a:ext>
            </a:extLst>
          </p:cNvPr>
          <p:cNvSpPr txBox="1">
            <a:spLocks noChangeArrowheads="1"/>
          </p:cNvSpPr>
          <p:nvPr/>
        </p:nvSpPr>
        <p:spPr bwMode="auto">
          <a:xfrm>
            <a:off x="817563" y="1949450"/>
            <a:ext cx="5272087" cy="130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8000" b="1">
                <a:latin typeface="微软雅黑" panose="020B0503020204020204" pitchFamily="34" charset="-122"/>
                <a:ea typeface="微软雅黑" panose="020B0503020204020204" pitchFamily="34" charset="-122"/>
              </a:rPr>
              <a:t>CONTENT</a:t>
            </a:r>
          </a:p>
        </p:txBody>
      </p:sp>
      <p:sp>
        <p:nvSpPr>
          <p:cNvPr id="3082" name="单圆角矩形 3">
            <a:extLst>
              <a:ext uri="{FF2B5EF4-FFF2-40B4-BE49-F238E27FC236}">
                <a16:creationId xmlns:a16="http://schemas.microsoft.com/office/drawing/2014/main" id="{B17A1DD0-E36D-4BC8-BE06-AC362BA71731}"/>
              </a:ext>
            </a:extLst>
          </p:cNvPr>
          <p:cNvSpPr>
            <a:spLocks noChangeArrowheads="1"/>
          </p:cNvSpPr>
          <p:nvPr/>
        </p:nvSpPr>
        <p:spPr bwMode="auto">
          <a:xfrm flipH="1">
            <a:off x="6985000" y="1949450"/>
            <a:ext cx="528638" cy="495300"/>
          </a:xfrm>
          <a:custGeom>
            <a:avLst/>
            <a:gdLst>
              <a:gd name="T0" fmla="*/ 0 w 528877"/>
              <a:gd name="T1" fmla="*/ 0 h 495119"/>
              <a:gd name="T2" fmla="*/ 445348 w 528877"/>
              <a:gd name="T3" fmla="*/ 0 h 495119"/>
              <a:gd name="T4" fmla="*/ 527682 w 528877"/>
              <a:gd name="T5" fmla="*/ 82671 h 495119"/>
              <a:gd name="T6" fmla="*/ 527682 w 528877"/>
              <a:gd name="T7" fmla="*/ 496024 h 495119"/>
              <a:gd name="T8" fmla="*/ 0 w 528877"/>
              <a:gd name="T9" fmla="*/ 496024 h 495119"/>
              <a:gd name="T10" fmla="*/ 0 w 528877"/>
              <a:gd name="T11" fmla="*/ 0 h 495119"/>
              <a:gd name="T12" fmla="*/ 0 60000 65536"/>
              <a:gd name="T13" fmla="*/ 0 60000 65536"/>
              <a:gd name="T14" fmla="*/ 0 60000 65536"/>
              <a:gd name="T15" fmla="*/ 0 60000 65536"/>
              <a:gd name="T16" fmla="*/ 0 60000 65536"/>
              <a:gd name="T17" fmla="*/ 0 60000 65536"/>
              <a:gd name="T18" fmla="*/ 0 w 528877"/>
              <a:gd name="T19" fmla="*/ 0 h 495119"/>
              <a:gd name="T20" fmla="*/ 528877 w 528877"/>
              <a:gd name="T21" fmla="*/ 495119 h 495119"/>
            </a:gdLst>
            <a:ahLst/>
            <a:cxnLst>
              <a:cxn ang="T12">
                <a:pos x="T0" y="T1"/>
              </a:cxn>
              <a:cxn ang="T13">
                <a:pos x="T2" y="T3"/>
              </a:cxn>
              <a:cxn ang="T14">
                <a:pos x="T4" y="T5"/>
              </a:cxn>
              <a:cxn ang="T15">
                <a:pos x="T6" y="T7"/>
              </a:cxn>
              <a:cxn ang="T16">
                <a:pos x="T8" y="T9"/>
              </a:cxn>
              <a:cxn ang="T17">
                <a:pos x="T10" y="T11"/>
              </a:cxn>
            </a:cxnLst>
            <a:rect l="T18" t="T19" r="T20" b="T21"/>
            <a:pathLst>
              <a:path w="528877" h="495119">
                <a:moveTo>
                  <a:pt x="0" y="0"/>
                </a:moveTo>
                <a:lnTo>
                  <a:pt x="446356" y="0"/>
                </a:lnTo>
                <a:cubicBezTo>
                  <a:pt x="491931" y="0"/>
                  <a:pt x="528877" y="36946"/>
                  <a:pt x="528877" y="82521"/>
                </a:cubicBezTo>
                <a:lnTo>
                  <a:pt x="528877" y="495119"/>
                </a:lnTo>
                <a:lnTo>
                  <a:pt x="0" y="49511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b="1">
                <a:solidFill>
                  <a:srgbClr val="FFFFFF"/>
                </a:solidFill>
                <a:latin typeface="微软雅黑" panose="020B0503020204020204" pitchFamily="34" charset="-122"/>
                <a:ea typeface="微软雅黑" panose="020B0503020204020204" pitchFamily="34" charset="-122"/>
              </a:rPr>
              <a:t>01</a:t>
            </a:r>
          </a:p>
        </p:txBody>
      </p:sp>
      <p:sp>
        <p:nvSpPr>
          <p:cNvPr id="3083" name="AutoShape 11">
            <a:extLst>
              <a:ext uri="{FF2B5EF4-FFF2-40B4-BE49-F238E27FC236}">
                <a16:creationId xmlns:a16="http://schemas.microsoft.com/office/drawing/2014/main" id="{CF3900E6-F263-45B5-A89B-5F516D7F384F}"/>
              </a:ext>
            </a:extLst>
          </p:cNvPr>
          <p:cNvSpPr>
            <a:spLocks noChangeArrowheads="1"/>
          </p:cNvSpPr>
          <p:nvPr/>
        </p:nvSpPr>
        <p:spPr bwMode="auto">
          <a:xfrm>
            <a:off x="7561263" y="1949450"/>
            <a:ext cx="2889250" cy="495300"/>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200">
                <a:solidFill>
                  <a:srgbClr val="525252"/>
                </a:solidFill>
                <a:latin typeface="微软雅黑" panose="020B0503020204020204" pitchFamily="34" charset="-122"/>
                <a:ea typeface="微软雅黑" panose="020B0503020204020204" pitchFamily="34" charset="-122"/>
              </a:rPr>
              <a:t>ADD YOUR TEXT</a:t>
            </a:r>
          </a:p>
        </p:txBody>
      </p:sp>
      <p:sp>
        <p:nvSpPr>
          <p:cNvPr id="3084" name="单圆角矩形 5">
            <a:extLst>
              <a:ext uri="{FF2B5EF4-FFF2-40B4-BE49-F238E27FC236}">
                <a16:creationId xmlns:a16="http://schemas.microsoft.com/office/drawing/2014/main" id="{3EA31E0D-0CBD-4615-862F-927397F0411C}"/>
              </a:ext>
            </a:extLst>
          </p:cNvPr>
          <p:cNvSpPr>
            <a:spLocks noChangeArrowheads="1"/>
          </p:cNvSpPr>
          <p:nvPr/>
        </p:nvSpPr>
        <p:spPr bwMode="auto">
          <a:xfrm flipH="1">
            <a:off x="6985000" y="3136900"/>
            <a:ext cx="528638" cy="495300"/>
          </a:xfrm>
          <a:custGeom>
            <a:avLst/>
            <a:gdLst>
              <a:gd name="T0" fmla="*/ 0 w 528877"/>
              <a:gd name="T1" fmla="*/ 0 h 495119"/>
              <a:gd name="T2" fmla="*/ 445348 w 528877"/>
              <a:gd name="T3" fmla="*/ 0 h 495119"/>
              <a:gd name="T4" fmla="*/ 527682 w 528877"/>
              <a:gd name="T5" fmla="*/ 81880 h 495119"/>
              <a:gd name="T6" fmla="*/ 527682 w 528877"/>
              <a:gd name="T7" fmla="*/ 491272 h 495119"/>
              <a:gd name="T8" fmla="*/ 0 w 528877"/>
              <a:gd name="T9" fmla="*/ 491272 h 495119"/>
              <a:gd name="T10" fmla="*/ 0 w 528877"/>
              <a:gd name="T11" fmla="*/ 0 h 495119"/>
              <a:gd name="T12" fmla="*/ 0 60000 65536"/>
              <a:gd name="T13" fmla="*/ 0 60000 65536"/>
              <a:gd name="T14" fmla="*/ 0 60000 65536"/>
              <a:gd name="T15" fmla="*/ 0 60000 65536"/>
              <a:gd name="T16" fmla="*/ 0 60000 65536"/>
              <a:gd name="T17" fmla="*/ 0 60000 65536"/>
              <a:gd name="T18" fmla="*/ 0 w 528877"/>
              <a:gd name="T19" fmla="*/ 0 h 495119"/>
              <a:gd name="T20" fmla="*/ 528877 w 528877"/>
              <a:gd name="T21" fmla="*/ 495119 h 495119"/>
            </a:gdLst>
            <a:ahLst/>
            <a:cxnLst>
              <a:cxn ang="T12">
                <a:pos x="T0" y="T1"/>
              </a:cxn>
              <a:cxn ang="T13">
                <a:pos x="T2" y="T3"/>
              </a:cxn>
              <a:cxn ang="T14">
                <a:pos x="T4" y="T5"/>
              </a:cxn>
              <a:cxn ang="T15">
                <a:pos x="T6" y="T7"/>
              </a:cxn>
              <a:cxn ang="T16">
                <a:pos x="T8" y="T9"/>
              </a:cxn>
              <a:cxn ang="T17">
                <a:pos x="T10" y="T11"/>
              </a:cxn>
            </a:cxnLst>
            <a:rect l="T18" t="T19" r="T20" b="T21"/>
            <a:pathLst>
              <a:path w="528877" h="495119">
                <a:moveTo>
                  <a:pt x="0" y="0"/>
                </a:moveTo>
                <a:lnTo>
                  <a:pt x="446356" y="0"/>
                </a:lnTo>
                <a:cubicBezTo>
                  <a:pt x="491931" y="0"/>
                  <a:pt x="528877" y="36946"/>
                  <a:pt x="528877" y="82521"/>
                </a:cubicBezTo>
                <a:lnTo>
                  <a:pt x="528877" y="495119"/>
                </a:lnTo>
                <a:lnTo>
                  <a:pt x="0" y="49511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b="1">
                <a:solidFill>
                  <a:srgbClr val="FFFFFF"/>
                </a:solidFill>
                <a:latin typeface="微软雅黑" panose="020B0503020204020204" pitchFamily="34" charset="-122"/>
                <a:ea typeface="微软雅黑" panose="020B0503020204020204" pitchFamily="34" charset="-122"/>
              </a:rPr>
              <a:t>03</a:t>
            </a:r>
          </a:p>
        </p:txBody>
      </p:sp>
      <p:sp>
        <p:nvSpPr>
          <p:cNvPr id="3085" name="AutoShape 13">
            <a:extLst>
              <a:ext uri="{FF2B5EF4-FFF2-40B4-BE49-F238E27FC236}">
                <a16:creationId xmlns:a16="http://schemas.microsoft.com/office/drawing/2014/main" id="{9E99699C-3AE7-4D5D-868E-44168AD66A0E}"/>
              </a:ext>
            </a:extLst>
          </p:cNvPr>
          <p:cNvSpPr>
            <a:spLocks noChangeArrowheads="1"/>
          </p:cNvSpPr>
          <p:nvPr/>
        </p:nvSpPr>
        <p:spPr bwMode="auto">
          <a:xfrm>
            <a:off x="7561263" y="3136900"/>
            <a:ext cx="2889250" cy="495300"/>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200">
                <a:solidFill>
                  <a:srgbClr val="525252"/>
                </a:solidFill>
                <a:latin typeface="微软雅黑" panose="020B0503020204020204" pitchFamily="34" charset="-122"/>
                <a:ea typeface="微软雅黑" panose="020B0503020204020204" pitchFamily="34" charset="-122"/>
              </a:rPr>
              <a:t>ADD YOUR TEXT</a:t>
            </a:r>
          </a:p>
        </p:txBody>
      </p:sp>
      <p:sp>
        <p:nvSpPr>
          <p:cNvPr id="3086" name="单圆角矩形 7">
            <a:extLst>
              <a:ext uri="{FF2B5EF4-FFF2-40B4-BE49-F238E27FC236}">
                <a16:creationId xmlns:a16="http://schemas.microsoft.com/office/drawing/2014/main" id="{AA8E930F-AA63-457B-A07B-E8855FA395FE}"/>
              </a:ext>
            </a:extLst>
          </p:cNvPr>
          <p:cNvSpPr>
            <a:spLocks noChangeArrowheads="1"/>
          </p:cNvSpPr>
          <p:nvPr/>
        </p:nvSpPr>
        <p:spPr bwMode="auto">
          <a:xfrm>
            <a:off x="10485438" y="2543175"/>
            <a:ext cx="528637" cy="495300"/>
          </a:xfrm>
          <a:custGeom>
            <a:avLst/>
            <a:gdLst>
              <a:gd name="T0" fmla="*/ 0 w 528877"/>
              <a:gd name="T1" fmla="*/ 0 h 495119"/>
              <a:gd name="T2" fmla="*/ 445345 w 528877"/>
              <a:gd name="T3" fmla="*/ 0 h 495119"/>
              <a:gd name="T4" fmla="*/ 527677 w 528877"/>
              <a:gd name="T5" fmla="*/ 82671 h 495119"/>
              <a:gd name="T6" fmla="*/ 527677 w 528877"/>
              <a:gd name="T7" fmla="*/ 496024 h 495119"/>
              <a:gd name="T8" fmla="*/ 0 w 528877"/>
              <a:gd name="T9" fmla="*/ 496024 h 495119"/>
              <a:gd name="T10" fmla="*/ 0 w 528877"/>
              <a:gd name="T11" fmla="*/ 0 h 495119"/>
              <a:gd name="T12" fmla="*/ 0 60000 65536"/>
              <a:gd name="T13" fmla="*/ 0 60000 65536"/>
              <a:gd name="T14" fmla="*/ 0 60000 65536"/>
              <a:gd name="T15" fmla="*/ 0 60000 65536"/>
              <a:gd name="T16" fmla="*/ 0 60000 65536"/>
              <a:gd name="T17" fmla="*/ 0 60000 65536"/>
              <a:gd name="T18" fmla="*/ 0 w 528877"/>
              <a:gd name="T19" fmla="*/ 0 h 495119"/>
              <a:gd name="T20" fmla="*/ 528877 w 528877"/>
              <a:gd name="T21" fmla="*/ 495119 h 495119"/>
            </a:gdLst>
            <a:ahLst/>
            <a:cxnLst>
              <a:cxn ang="T12">
                <a:pos x="T0" y="T1"/>
              </a:cxn>
              <a:cxn ang="T13">
                <a:pos x="T2" y="T3"/>
              </a:cxn>
              <a:cxn ang="T14">
                <a:pos x="T4" y="T5"/>
              </a:cxn>
              <a:cxn ang="T15">
                <a:pos x="T6" y="T7"/>
              </a:cxn>
              <a:cxn ang="T16">
                <a:pos x="T8" y="T9"/>
              </a:cxn>
              <a:cxn ang="T17">
                <a:pos x="T10" y="T11"/>
              </a:cxn>
            </a:cxnLst>
            <a:rect l="T18" t="T19" r="T20" b="T21"/>
            <a:pathLst>
              <a:path w="528877" h="495119">
                <a:moveTo>
                  <a:pt x="0" y="0"/>
                </a:moveTo>
                <a:lnTo>
                  <a:pt x="446356" y="0"/>
                </a:lnTo>
                <a:cubicBezTo>
                  <a:pt x="491931" y="0"/>
                  <a:pt x="528877" y="36946"/>
                  <a:pt x="528877" y="82521"/>
                </a:cubicBezTo>
                <a:lnTo>
                  <a:pt x="528877" y="495119"/>
                </a:lnTo>
                <a:lnTo>
                  <a:pt x="0" y="49511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b="1">
                <a:solidFill>
                  <a:srgbClr val="FFFFFF"/>
                </a:solidFill>
                <a:latin typeface="微软雅黑" panose="020B0503020204020204" pitchFamily="34" charset="-122"/>
                <a:ea typeface="微软雅黑" panose="020B0503020204020204" pitchFamily="34" charset="-122"/>
              </a:rPr>
              <a:t>02</a:t>
            </a:r>
          </a:p>
        </p:txBody>
      </p:sp>
      <p:sp>
        <p:nvSpPr>
          <p:cNvPr id="3087" name="AutoShape 15">
            <a:extLst>
              <a:ext uri="{FF2B5EF4-FFF2-40B4-BE49-F238E27FC236}">
                <a16:creationId xmlns:a16="http://schemas.microsoft.com/office/drawing/2014/main" id="{BFEA931C-08ED-44B7-996C-26809D8716AA}"/>
              </a:ext>
            </a:extLst>
          </p:cNvPr>
          <p:cNvSpPr>
            <a:spLocks noChangeArrowheads="1"/>
          </p:cNvSpPr>
          <p:nvPr/>
        </p:nvSpPr>
        <p:spPr bwMode="auto">
          <a:xfrm>
            <a:off x="7561263" y="2543175"/>
            <a:ext cx="2889250" cy="495300"/>
          </a:xfrm>
          <a:prstGeom prst="flowChartAlternateProcess">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200">
                <a:solidFill>
                  <a:schemeClr val="bg1"/>
                </a:solidFill>
                <a:latin typeface="微软雅黑" panose="020B0503020204020204" pitchFamily="34" charset="-122"/>
                <a:ea typeface="微软雅黑" panose="020B0503020204020204" pitchFamily="34" charset="-122"/>
              </a:rPr>
              <a:t>ADD YOUR TEXT</a:t>
            </a:r>
          </a:p>
        </p:txBody>
      </p:sp>
      <p:sp>
        <p:nvSpPr>
          <p:cNvPr id="3088" name="单圆角矩形 9">
            <a:extLst>
              <a:ext uri="{FF2B5EF4-FFF2-40B4-BE49-F238E27FC236}">
                <a16:creationId xmlns:a16="http://schemas.microsoft.com/office/drawing/2014/main" id="{B5C4B32E-5F85-4C0A-AA90-F9D766DF436E}"/>
              </a:ext>
            </a:extLst>
          </p:cNvPr>
          <p:cNvSpPr>
            <a:spLocks noChangeArrowheads="1"/>
          </p:cNvSpPr>
          <p:nvPr/>
        </p:nvSpPr>
        <p:spPr bwMode="auto">
          <a:xfrm>
            <a:off x="10485438" y="3730625"/>
            <a:ext cx="528637" cy="495300"/>
          </a:xfrm>
          <a:custGeom>
            <a:avLst/>
            <a:gdLst>
              <a:gd name="T0" fmla="*/ 0 w 528877"/>
              <a:gd name="T1" fmla="*/ 0 h 495119"/>
              <a:gd name="T2" fmla="*/ 445345 w 528877"/>
              <a:gd name="T3" fmla="*/ 0 h 495119"/>
              <a:gd name="T4" fmla="*/ 527677 w 528877"/>
              <a:gd name="T5" fmla="*/ 82671 h 495119"/>
              <a:gd name="T6" fmla="*/ 527677 w 528877"/>
              <a:gd name="T7" fmla="*/ 496024 h 495119"/>
              <a:gd name="T8" fmla="*/ 0 w 528877"/>
              <a:gd name="T9" fmla="*/ 496024 h 495119"/>
              <a:gd name="T10" fmla="*/ 0 w 528877"/>
              <a:gd name="T11" fmla="*/ 0 h 495119"/>
              <a:gd name="T12" fmla="*/ 0 60000 65536"/>
              <a:gd name="T13" fmla="*/ 0 60000 65536"/>
              <a:gd name="T14" fmla="*/ 0 60000 65536"/>
              <a:gd name="T15" fmla="*/ 0 60000 65536"/>
              <a:gd name="T16" fmla="*/ 0 60000 65536"/>
              <a:gd name="T17" fmla="*/ 0 60000 65536"/>
              <a:gd name="T18" fmla="*/ 0 w 528877"/>
              <a:gd name="T19" fmla="*/ 0 h 495119"/>
              <a:gd name="T20" fmla="*/ 528877 w 528877"/>
              <a:gd name="T21" fmla="*/ 495119 h 495119"/>
            </a:gdLst>
            <a:ahLst/>
            <a:cxnLst>
              <a:cxn ang="T12">
                <a:pos x="T0" y="T1"/>
              </a:cxn>
              <a:cxn ang="T13">
                <a:pos x="T2" y="T3"/>
              </a:cxn>
              <a:cxn ang="T14">
                <a:pos x="T4" y="T5"/>
              </a:cxn>
              <a:cxn ang="T15">
                <a:pos x="T6" y="T7"/>
              </a:cxn>
              <a:cxn ang="T16">
                <a:pos x="T8" y="T9"/>
              </a:cxn>
              <a:cxn ang="T17">
                <a:pos x="T10" y="T11"/>
              </a:cxn>
            </a:cxnLst>
            <a:rect l="T18" t="T19" r="T20" b="T21"/>
            <a:pathLst>
              <a:path w="528877" h="495119">
                <a:moveTo>
                  <a:pt x="0" y="0"/>
                </a:moveTo>
                <a:lnTo>
                  <a:pt x="446356" y="0"/>
                </a:lnTo>
                <a:cubicBezTo>
                  <a:pt x="491931" y="0"/>
                  <a:pt x="528877" y="36946"/>
                  <a:pt x="528877" y="82521"/>
                </a:cubicBezTo>
                <a:lnTo>
                  <a:pt x="528877" y="495119"/>
                </a:lnTo>
                <a:lnTo>
                  <a:pt x="0" y="49511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b="1">
                <a:solidFill>
                  <a:srgbClr val="FFFFFF"/>
                </a:solidFill>
                <a:latin typeface="微软雅黑" panose="020B0503020204020204" pitchFamily="34" charset="-122"/>
                <a:ea typeface="微软雅黑" panose="020B0503020204020204" pitchFamily="34" charset="-122"/>
              </a:rPr>
              <a:t>04</a:t>
            </a:r>
          </a:p>
        </p:txBody>
      </p:sp>
      <p:sp>
        <p:nvSpPr>
          <p:cNvPr id="3089" name="AutoShape 17">
            <a:extLst>
              <a:ext uri="{FF2B5EF4-FFF2-40B4-BE49-F238E27FC236}">
                <a16:creationId xmlns:a16="http://schemas.microsoft.com/office/drawing/2014/main" id="{FD022FDC-084D-40CF-A7AE-3EC2EAD0C6C5}"/>
              </a:ext>
            </a:extLst>
          </p:cNvPr>
          <p:cNvSpPr>
            <a:spLocks noChangeArrowheads="1"/>
          </p:cNvSpPr>
          <p:nvPr/>
        </p:nvSpPr>
        <p:spPr bwMode="auto">
          <a:xfrm>
            <a:off x="7561263" y="3730625"/>
            <a:ext cx="2889250" cy="495300"/>
          </a:xfrm>
          <a:prstGeom prst="flowChartAlternateProcess">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200">
                <a:solidFill>
                  <a:schemeClr val="bg1"/>
                </a:solidFill>
                <a:latin typeface="微软雅黑" panose="020B0503020204020204" pitchFamily="34" charset="-122"/>
                <a:ea typeface="微软雅黑" panose="020B0503020204020204" pitchFamily="34" charset="-122"/>
                <a:sym typeface="Arial" panose="020B0604020202020204" pitchFamily="34" charset="0"/>
              </a:rPr>
              <a:t>ADD YOUR TEXT</a:t>
            </a:r>
          </a:p>
        </p:txBody>
      </p:sp>
      <p:sp>
        <p:nvSpPr>
          <p:cNvPr id="3090" name="单圆角矩形 11">
            <a:extLst>
              <a:ext uri="{FF2B5EF4-FFF2-40B4-BE49-F238E27FC236}">
                <a16:creationId xmlns:a16="http://schemas.microsoft.com/office/drawing/2014/main" id="{0861D603-3710-4019-B700-A466D864E8B8}"/>
              </a:ext>
            </a:extLst>
          </p:cNvPr>
          <p:cNvSpPr>
            <a:spLocks noChangeArrowheads="1"/>
          </p:cNvSpPr>
          <p:nvPr/>
        </p:nvSpPr>
        <p:spPr bwMode="auto">
          <a:xfrm flipH="1">
            <a:off x="6985000" y="4324350"/>
            <a:ext cx="528638" cy="495300"/>
          </a:xfrm>
          <a:custGeom>
            <a:avLst/>
            <a:gdLst>
              <a:gd name="T0" fmla="*/ 0 w 528877"/>
              <a:gd name="T1" fmla="*/ 0 h 495119"/>
              <a:gd name="T2" fmla="*/ 445348 w 528877"/>
              <a:gd name="T3" fmla="*/ 0 h 495119"/>
              <a:gd name="T4" fmla="*/ 527682 w 528877"/>
              <a:gd name="T5" fmla="*/ 82671 h 495119"/>
              <a:gd name="T6" fmla="*/ 527682 w 528877"/>
              <a:gd name="T7" fmla="*/ 496024 h 495119"/>
              <a:gd name="T8" fmla="*/ 0 w 528877"/>
              <a:gd name="T9" fmla="*/ 496024 h 495119"/>
              <a:gd name="T10" fmla="*/ 0 w 528877"/>
              <a:gd name="T11" fmla="*/ 0 h 495119"/>
              <a:gd name="T12" fmla="*/ 0 60000 65536"/>
              <a:gd name="T13" fmla="*/ 0 60000 65536"/>
              <a:gd name="T14" fmla="*/ 0 60000 65536"/>
              <a:gd name="T15" fmla="*/ 0 60000 65536"/>
              <a:gd name="T16" fmla="*/ 0 60000 65536"/>
              <a:gd name="T17" fmla="*/ 0 60000 65536"/>
              <a:gd name="T18" fmla="*/ 0 w 528877"/>
              <a:gd name="T19" fmla="*/ 0 h 495119"/>
              <a:gd name="T20" fmla="*/ 528877 w 528877"/>
              <a:gd name="T21" fmla="*/ 495119 h 495119"/>
            </a:gdLst>
            <a:ahLst/>
            <a:cxnLst>
              <a:cxn ang="T12">
                <a:pos x="T0" y="T1"/>
              </a:cxn>
              <a:cxn ang="T13">
                <a:pos x="T2" y="T3"/>
              </a:cxn>
              <a:cxn ang="T14">
                <a:pos x="T4" y="T5"/>
              </a:cxn>
              <a:cxn ang="T15">
                <a:pos x="T6" y="T7"/>
              </a:cxn>
              <a:cxn ang="T16">
                <a:pos x="T8" y="T9"/>
              </a:cxn>
              <a:cxn ang="T17">
                <a:pos x="T10" y="T11"/>
              </a:cxn>
            </a:cxnLst>
            <a:rect l="T18" t="T19" r="T20" b="T21"/>
            <a:pathLst>
              <a:path w="528877" h="495119">
                <a:moveTo>
                  <a:pt x="0" y="0"/>
                </a:moveTo>
                <a:lnTo>
                  <a:pt x="446356" y="0"/>
                </a:lnTo>
                <a:cubicBezTo>
                  <a:pt x="491931" y="0"/>
                  <a:pt x="528877" y="36946"/>
                  <a:pt x="528877" y="82521"/>
                </a:cubicBezTo>
                <a:lnTo>
                  <a:pt x="528877" y="495119"/>
                </a:lnTo>
                <a:lnTo>
                  <a:pt x="0" y="495119"/>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b="1">
                <a:latin typeface="微软雅黑" panose="020B0503020204020204" pitchFamily="34" charset="-122"/>
                <a:ea typeface="微软雅黑" panose="020B0503020204020204" pitchFamily="34" charset="-122"/>
              </a:rPr>
              <a:t>05</a:t>
            </a:r>
          </a:p>
        </p:txBody>
      </p:sp>
      <p:sp>
        <p:nvSpPr>
          <p:cNvPr id="3091" name="AutoShape 19">
            <a:extLst>
              <a:ext uri="{FF2B5EF4-FFF2-40B4-BE49-F238E27FC236}">
                <a16:creationId xmlns:a16="http://schemas.microsoft.com/office/drawing/2014/main" id="{2BC05F5C-F17E-4E3C-9F94-CCDBFFA0A636}"/>
              </a:ext>
            </a:extLst>
          </p:cNvPr>
          <p:cNvSpPr>
            <a:spLocks noChangeArrowheads="1"/>
          </p:cNvSpPr>
          <p:nvPr/>
        </p:nvSpPr>
        <p:spPr bwMode="auto">
          <a:xfrm>
            <a:off x="7561263" y="4324350"/>
            <a:ext cx="2889250" cy="495300"/>
          </a:xfrm>
          <a:prstGeom prst="flowChartAlternateProcess">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200">
                <a:solidFill>
                  <a:srgbClr val="525252"/>
                </a:solidFill>
                <a:latin typeface="微软雅黑" panose="020B0503020204020204" pitchFamily="34" charset="-122"/>
                <a:ea typeface="微软雅黑" panose="020B0503020204020204" pitchFamily="34" charset="-122"/>
              </a:rPr>
              <a:t>ADD YOUR TEXT</a:t>
            </a:r>
          </a:p>
        </p:txBody>
      </p:sp>
      <p:sp>
        <p:nvSpPr>
          <p:cNvPr id="3092" name="单圆角矩形 9">
            <a:extLst>
              <a:ext uri="{FF2B5EF4-FFF2-40B4-BE49-F238E27FC236}">
                <a16:creationId xmlns:a16="http://schemas.microsoft.com/office/drawing/2014/main" id="{67543F73-B681-4FD2-A547-C4571C48FC19}"/>
              </a:ext>
            </a:extLst>
          </p:cNvPr>
          <p:cNvSpPr>
            <a:spLocks noChangeArrowheads="1"/>
          </p:cNvSpPr>
          <p:nvPr/>
        </p:nvSpPr>
        <p:spPr bwMode="auto">
          <a:xfrm>
            <a:off x="10485438" y="4913313"/>
            <a:ext cx="528637" cy="495300"/>
          </a:xfrm>
          <a:custGeom>
            <a:avLst/>
            <a:gdLst>
              <a:gd name="T0" fmla="*/ 0 w 528877"/>
              <a:gd name="T1" fmla="*/ 0 h 495119"/>
              <a:gd name="T2" fmla="*/ 445345 w 528877"/>
              <a:gd name="T3" fmla="*/ 0 h 495119"/>
              <a:gd name="T4" fmla="*/ 527677 w 528877"/>
              <a:gd name="T5" fmla="*/ 82671 h 495119"/>
              <a:gd name="T6" fmla="*/ 527677 w 528877"/>
              <a:gd name="T7" fmla="*/ 496024 h 495119"/>
              <a:gd name="T8" fmla="*/ 0 w 528877"/>
              <a:gd name="T9" fmla="*/ 496024 h 495119"/>
              <a:gd name="T10" fmla="*/ 0 w 528877"/>
              <a:gd name="T11" fmla="*/ 0 h 495119"/>
              <a:gd name="T12" fmla="*/ 0 60000 65536"/>
              <a:gd name="T13" fmla="*/ 0 60000 65536"/>
              <a:gd name="T14" fmla="*/ 0 60000 65536"/>
              <a:gd name="T15" fmla="*/ 0 60000 65536"/>
              <a:gd name="T16" fmla="*/ 0 60000 65536"/>
              <a:gd name="T17" fmla="*/ 0 60000 65536"/>
              <a:gd name="T18" fmla="*/ 0 w 528877"/>
              <a:gd name="T19" fmla="*/ 0 h 495119"/>
              <a:gd name="T20" fmla="*/ 528877 w 528877"/>
              <a:gd name="T21" fmla="*/ 495119 h 495119"/>
            </a:gdLst>
            <a:ahLst/>
            <a:cxnLst>
              <a:cxn ang="T12">
                <a:pos x="T0" y="T1"/>
              </a:cxn>
              <a:cxn ang="T13">
                <a:pos x="T2" y="T3"/>
              </a:cxn>
              <a:cxn ang="T14">
                <a:pos x="T4" y="T5"/>
              </a:cxn>
              <a:cxn ang="T15">
                <a:pos x="T6" y="T7"/>
              </a:cxn>
              <a:cxn ang="T16">
                <a:pos x="T8" y="T9"/>
              </a:cxn>
              <a:cxn ang="T17">
                <a:pos x="T10" y="T11"/>
              </a:cxn>
            </a:cxnLst>
            <a:rect l="T18" t="T19" r="T20" b="T21"/>
            <a:pathLst>
              <a:path w="528877" h="495119">
                <a:moveTo>
                  <a:pt x="0" y="0"/>
                </a:moveTo>
                <a:lnTo>
                  <a:pt x="446356" y="0"/>
                </a:lnTo>
                <a:cubicBezTo>
                  <a:pt x="491931" y="0"/>
                  <a:pt x="528877" y="36946"/>
                  <a:pt x="528877" y="82521"/>
                </a:cubicBezTo>
                <a:lnTo>
                  <a:pt x="528877" y="495119"/>
                </a:lnTo>
                <a:lnTo>
                  <a:pt x="0" y="495119"/>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b="1">
                <a:latin typeface="微软雅黑" panose="020B0503020204020204" pitchFamily="34" charset="-122"/>
                <a:ea typeface="微软雅黑" panose="020B0503020204020204" pitchFamily="34" charset="-122"/>
              </a:rPr>
              <a:t>0</a:t>
            </a:r>
            <a:r>
              <a:rPr lang="zh-CN" altLang="en-US" b="1">
                <a:latin typeface="微软雅黑" panose="020B0503020204020204" pitchFamily="34" charset="-122"/>
                <a:ea typeface="微软雅黑" panose="020B0503020204020204" pitchFamily="34" charset="-122"/>
              </a:rPr>
              <a:t>6</a:t>
            </a:r>
          </a:p>
        </p:txBody>
      </p:sp>
      <p:sp>
        <p:nvSpPr>
          <p:cNvPr id="3093" name="AutoShape 21">
            <a:extLst>
              <a:ext uri="{FF2B5EF4-FFF2-40B4-BE49-F238E27FC236}">
                <a16:creationId xmlns:a16="http://schemas.microsoft.com/office/drawing/2014/main" id="{60B038ED-8DAA-4795-BC6F-B62714F28EBD}"/>
              </a:ext>
            </a:extLst>
          </p:cNvPr>
          <p:cNvSpPr>
            <a:spLocks noChangeArrowheads="1"/>
          </p:cNvSpPr>
          <p:nvPr/>
        </p:nvSpPr>
        <p:spPr bwMode="auto">
          <a:xfrm>
            <a:off x="7561263" y="4913313"/>
            <a:ext cx="2889250" cy="495300"/>
          </a:xfrm>
          <a:prstGeom prst="flowChartAlternateProcess">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200">
                <a:solidFill>
                  <a:schemeClr val="bg1"/>
                </a:solidFill>
                <a:latin typeface="微软雅黑" panose="020B0503020204020204" pitchFamily="34" charset="-122"/>
                <a:ea typeface="微软雅黑" panose="020B0503020204020204" pitchFamily="34" charset="-122"/>
                <a:sym typeface="Arial" panose="020B0604020202020204" pitchFamily="34" charset="0"/>
              </a:rPr>
              <a:t>ADD YOUR TEXT</a:t>
            </a:r>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1506" name="AutoShape 2">
            <a:extLst>
              <a:ext uri="{FF2B5EF4-FFF2-40B4-BE49-F238E27FC236}">
                <a16:creationId xmlns:a16="http://schemas.microsoft.com/office/drawing/2014/main" id="{ED224C2E-3E5E-449C-AC12-1ECB9A188004}"/>
              </a:ext>
            </a:extLst>
          </p:cNvPr>
          <p:cNvSpPr/>
          <p:nvPr/>
        </p:nvSpPr>
        <p:spPr>
          <a:xfrm rot="10800000">
            <a:off x="2601913" y="-4763"/>
            <a:ext cx="6834187" cy="3427413"/>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21507" name="AutoShape 3">
            <a:extLst>
              <a:ext uri="{FF2B5EF4-FFF2-40B4-BE49-F238E27FC236}">
                <a16:creationId xmlns:a16="http://schemas.microsoft.com/office/drawing/2014/main" id="{7062AA7E-4581-4A91-AC73-483A011B8281}"/>
              </a:ext>
            </a:extLst>
          </p:cNvPr>
          <p:cNvSpPr/>
          <p:nvPr/>
        </p:nvSpPr>
        <p:spPr>
          <a:xfrm>
            <a:off x="-4763" y="2335213"/>
            <a:ext cx="6832601" cy="4535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21508" name="AutoShape 4">
            <a:extLst>
              <a:ext uri="{FF2B5EF4-FFF2-40B4-BE49-F238E27FC236}">
                <a16:creationId xmlns:a16="http://schemas.microsoft.com/office/drawing/2014/main" id="{7769A61D-A81E-4BC3-93C8-A52B4E1C4BA6}"/>
              </a:ext>
            </a:extLst>
          </p:cNvPr>
          <p:cNvSpPr/>
          <p:nvPr/>
        </p:nvSpPr>
        <p:spPr>
          <a:xfrm rot="-5400000">
            <a:off x="7032625" y="1690688"/>
            <a:ext cx="6837363" cy="3519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21509" name="棒 29">
            <a:extLst>
              <a:ext uri="{FF2B5EF4-FFF2-40B4-BE49-F238E27FC236}">
                <a16:creationId xmlns:a16="http://schemas.microsoft.com/office/drawing/2014/main" id="{B656AC24-1C00-437D-A8F1-25E9277FDE01}"/>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21510" name="棒 29">
            <a:extLst>
              <a:ext uri="{FF2B5EF4-FFF2-40B4-BE49-F238E27FC236}">
                <a16:creationId xmlns:a16="http://schemas.microsoft.com/office/drawing/2014/main" id="{D14F61D6-8791-4EA5-BF29-39E7291057C2}"/>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23559" name="Rectangle 7">
            <a:extLst>
              <a:ext uri="{FF2B5EF4-FFF2-40B4-BE49-F238E27FC236}">
                <a16:creationId xmlns:a16="http://schemas.microsoft.com/office/drawing/2014/main" id="{64A5D844-EA38-4806-9AEB-59CBFB2DFEB3}"/>
              </a:ext>
            </a:extLst>
          </p:cNvPr>
          <p:cNvSpPr>
            <a:spLocks noChangeArrowheads="1"/>
          </p:cNvSpPr>
          <p:nvPr/>
        </p:nvSpPr>
        <p:spPr bwMode="auto">
          <a:xfrm>
            <a:off x="1846263" y="1851024"/>
            <a:ext cx="3378199" cy="855663"/>
          </a:xfrm>
          <a:prstGeom prst="rect">
            <a:avLst/>
          </a:prstGeom>
          <a:blipFill dpi="0" rotWithShape="0">
            <a:blip r:embed="rId2"/>
            <a:srcRect/>
            <a:stretch>
              <a:fillRect b="-122078"/>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23560" name="Rectangle 8">
            <a:extLst>
              <a:ext uri="{FF2B5EF4-FFF2-40B4-BE49-F238E27FC236}">
                <a16:creationId xmlns:a16="http://schemas.microsoft.com/office/drawing/2014/main" id="{CE5EFADB-51D3-4668-B945-41ACD8F09EFA}"/>
              </a:ext>
            </a:extLst>
          </p:cNvPr>
          <p:cNvSpPr>
            <a:spLocks noChangeArrowheads="1"/>
          </p:cNvSpPr>
          <p:nvPr/>
        </p:nvSpPr>
        <p:spPr bwMode="auto">
          <a:xfrm>
            <a:off x="1846263" y="3346450"/>
            <a:ext cx="3378199" cy="855663"/>
          </a:xfrm>
          <a:prstGeom prst="rect">
            <a:avLst/>
          </a:prstGeom>
          <a:blipFill dpi="0" rotWithShape="0">
            <a:blip r:embed="rId2"/>
            <a:srcRect/>
            <a:stretch>
              <a:fillRect b="-122078"/>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23561" name="Rectangle 9">
            <a:extLst>
              <a:ext uri="{FF2B5EF4-FFF2-40B4-BE49-F238E27FC236}">
                <a16:creationId xmlns:a16="http://schemas.microsoft.com/office/drawing/2014/main" id="{70F4E000-8B4F-42BB-8AC5-938732231632}"/>
              </a:ext>
            </a:extLst>
          </p:cNvPr>
          <p:cNvSpPr>
            <a:spLocks noChangeArrowheads="1"/>
          </p:cNvSpPr>
          <p:nvPr/>
        </p:nvSpPr>
        <p:spPr bwMode="auto">
          <a:xfrm>
            <a:off x="1846263" y="4838699"/>
            <a:ext cx="3378199" cy="857250"/>
          </a:xfrm>
          <a:prstGeom prst="rect">
            <a:avLst/>
          </a:prstGeom>
          <a:blipFill dpi="0" rotWithShape="0">
            <a:blip r:embed="rId2"/>
            <a:srcRect/>
            <a:stretch>
              <a:fillRect b="-121667"/>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21514" name="Text Box 10">
            <a:extLst>
              <a:ext uri="{FF2B5EF4-FFF2-40B4-BE49-F238E27FC236}">
                <a16:creationId xmlns:a16="http://schemas.microsoft.com/office/drawing/2014/main" id="{4D39A0EB-2630-4087-A3E0-0148AD3C40F9}"/>
              </a:ext>
            </a:extLst>
          </p:cNvPr>
          <p:cNvSpPr txBox="1">
            <a:spLocks noChangeArrowheads="1"/>
          </p:cNvSpPr>
          <p:nvPr/>
        </p:nvSpPr>
        <p:spPr bwMode="auto">
          <a:xfrm>
            <a:off x="5513388" y="1841500"/>
            <a:ext cx="1593850" cy="3397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b="1">
                <a:solidFill>
                  <a:schemeClr val="bg1"/>
                </a:solidFill>
                <a:latin typeface="微软雅黑" panose="020B0503020204020204" pitchFamily="34" charset="-122"/>
                <a:ea typeface="微软雅黑" panose="020B0503020204020204" pitchFamily="34" charset="-122"/>
              </a:rPr>
              <a:t>ADD YOUR TEXT</a:t>
            </a:r>
          </a:p>
        </p:txBody>
      </p:sp>
      <p:sp>
        <p:nvSpPr>
          <p:cNvPr id="21515" name="Text Box 11">
            <a:extLst>
              <a:ext uri="{FF2B5EF4-FFF2-40B4-BE49-F238E27FC236}">
                <a16:creationId xmlns:a16="http://schemas.microsoft.com/office/drawing/2014/main" id="{BE130409-9049-463F-86D7-8AFE6A0F3F15}"/>
              </a:ext>
            </a:extLst>
          </p:cNvPr>
          <p:cNvSpPr txBox="1">
            <a:spLocks noChangeArrowheads="1"/>
          </p:cNvSpPr>
          <p:nvPr/>
        </p:nvSpPr>
        <p:spPr bwMode="auto">
          <a:xfrm>
            <a:off x="5502275" y="2246313"/>
            <a:ext cx="5270500" cy="4603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1516" name="Text Box 12">
            <a:extLst>
              <a:ext uri="{FF2B5EF4-FFF2-40B4-BE49-F238E27FC236}">
                <a16:creationId xmlns:a16="http://schemas.microsoft.com/office/drawing/2014/main" id="{FE44481F-071B-4272-B0EB-486A2DA85039}"/>
              </a:ext>
            </a:extLst>
          </p:cNvPr>
          <p:cNvSpPr txBox="1">
            <a:spLocks noChangeArrowheads="1"/>
          </p:cNvSpPr>
          <p:nvPr/>
        </p:nvSpPr>
        <p:spPr bwMode="auto">
          <a:xfrm>
            <a:off x="5513388" y="3273425"/>
            <a:ext cx="1593850" cy="3397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b="1">
                <a:solidFill>
                  <a:schemeClr val="bg1"/>
                </a:solidFill>
                <a:latin typeface="微软雅黑" panose="020B0503020204020204" pitchFamily="34" charset="-122"/>
                <a:ea typeface="微软雅黑" panose="020B0503020204020204" pitchFamily="34" charset="-122"/>
              </a:rPr>
              <a:t>ADD YOUR TEXT</a:t>
            </a:r>
          </a:p>
        </p:txBody>
      </p:sp>
      <p:sp>
        <p:nvSpPr>
          <p:cNvPr id="21517" name="Text Box 13">
            <a:extLst>
              <a:ext uri="{FF2B5EF4-FFF2-40B4-BE49-F238E27FC236}">
                <a16:creationId xmlns:a16="http://schemas.microsoft.com/office/drawing/2014/main" id="{FC6D7FC5-DC21-45FC-97B0-E52B9B2B24F6}"/>
              </a:ext>
            </a:extLst>
          </p:cNvPr>
          <p:cNvSpPr txBox="1">
            <a:spLocks noChangeArrowheads="1"/>
          </p:cNvSpPr>
          <p:nvPr/>
        </p:nvSpPr>
        <p:spPr bwMode="auto">
          <a:xfrm>
            <a:off x="5502275" y="3678238"/>
            <a:ext cx="5270500" cy="4603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1518" name="Text Box 14">
            <a:extLst>
              <a:ext uri="{FF2B5EF4-FFF2-40B4-BE49-F238E27FC236}">
                <a16:creationId xmlns:a16="http://schemas.microsoft.com/office/drawing/2014/main" id="{68C8745B-0234-403B-8640-280AFF1F6A8B}"/>
              </a:ext>
            </a:extLst>
          </p:cNvPr>
          <p:cNvSpPr txBox="1">
            <a:spLocks noChangeArrowheads="1"/>
          </p:cNvSpPr>
          <p:nvPr/>
        </p:nvSpPr>
        <p:spPr bwMode="auto">
          <a:xfrm>
            <a:off x="5513388" y="4811713"/>
            <a:ext cx="1593850" cy="33813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200" b="1">
                <a:solidFill>
                  <a:schemeClr val="bg1"/>
                </a:solidFill>
                <a:latin typeface="微软雅黑" panose="020B0503020204020204" pitchFamily="34" charset="-122"/>
                <a:ea typeface="微软雅黑" panose="020B0503020204020204" pitchFamily="34" charset="-122"/>
              </a:rPr>
              <a:t>ADD YOUR TEXT</a:t>
            </a:r>
          </a:p>
        </p:txBody>
      </p:sp>
      <p:sp>
        <p:nvSpPr>
          <p:cNvPr id="21519" name="Text Box 15">
            <a:extLst>
              <a:ext uri="{FF2B5EF4-FFF2-40B4-BE49-F238E27FC236}">
                <a16:creationId xmlns:a16="http://schemas.microsoft.com/office/drawing/2014/main" id="{D2F4309C-377C-4EFE-B634-517B1BE787C7}"/>
              </a:ext>
            </a:extLst>
          </p:cNvPr>
          <p:cNvSpPr txBox="1">
            <a:spLocks noChangeArrowheads="1"/>
          </p:cNvSpPr>
          <p:nvPr/>
        </p:nvSpPr>
        <p:spPr bwMode="auto">
          <a:xfrm>
            <a:off x="5502275" y="5216525"/>
            <a:ext cx="5270500" cy="4603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2530" name="棒 29">
            <a:extLst>
              <a:ext uri="{FF2B5EF4-FFF2-40B4-BE49-F238E27FC236}">
                <a16:creationId xmlns:a16="http://schemas.microsoft.com/office/drawing/2014/main" id="{A7DBE253-C94A-4AD3-ACB3-E88740DE06CA}"/>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22531" name="棒 29">
            <a:extLst>
              <a:ext uri="{FF2B5EF4-FFF2-40B4-BE49-F238E27FC236}">
                <a16:creationId xmlns:a16="http://schemas.microsoft.com/office/drawing/2014/main" id="{48D82CC0-6D3D-47A9-BA5C-83441CBE0782}"/>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22532" name="Oval 4">
            <a:extLst>
              <a:ext uri="{FF2B5EF4-FFF2-40B4-BE49-F238E27FC236}">
                <a16:creationId xmlns:a16="http://schemas.microsoft.com/office/drawing/2014/main" id="{E6949E8B-8C0F-4500-B739-0A3E5225D398}"/>
              </a:ext>
            </a:extLst>
          </p:cNvPr>
          <p:cNvSpPr>
            <a:spLocks noChangeArrowheads="1"/>
          </p:cNvSpPr>
          <p:nvPr/>
        </p:nvSpPr>
        <p:spPr bwMode="auto">
          <a:xfrm>
            <a:off x="8059738" y="2400300"/>
            <a:ext cx="1354137" cy="13557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b="1">
                <a:solidFill>
                  <a:schemeClr val="bg1"/>
                </a:solidFill>
                <a:latin typeface="微软雅黑" panose="020B0503020204020204" pitchFamily="34" charset="-122"/>
                <a:ea typeface="微软雅黑" panose="020B0503020204020204" pitchFamily="34" charset="-122"/>
                <a:sym typeface="Arial" panose="020B0604020202020204" pitchFamily="34" charset="0"/>
              </a:rPr>
              <a:t>text</a:t>
            </a:r>
          </a:p>
        </p:txBody>
      </p:sp>
      <p:sp>
        <p:nvSpPr>
          <p:cNvPr id="22533" name="Oval 5">
            <a:extLst>
              <a:ext uri="{FF2B5EF4-FFF2-40B4-BE49-F238E27FC236}">
                <a16:creationId xmlns:a16="http://schemas.microsoft.com/office/drawing/2014/main" id="{108F26F2-779E-4F60-9BC8-21FF5ABAF11B}"/>
              </a:ext>
            </a:extLst>
          </p:cNvPr>
          <p:cNvSpPr/>
          <p:nvPr/>
        </p:nvSpPr>
        <p:spPr>
          <a:xfrm>
            <a:off x="4867275" y="2400300"/>
            <a:ext cx="1352550" cy="1355725"/>
          </a:xfrm>
          <a:prstGeom prst="ellipse">
            <a:avLst/>
          </a:prstGeom>
          <a:solidFill>
            <a:schemeClr val="accent3">
              <a:lumMod val="95000"/>
            </a:schemeClr>
          </a:solidFill>
          <a:ln w="9525">
            <a:noFill/>
          </a:ln>
        </p:spPr>
        <p:txBody>
          <a:bodyPr wrap="none" lIns="156803" tIns="78402" rIns="156803" bIns="78402" anchor="ctr"/>
          <a:lstStyle/>
          <a:p>
            <a:pPr algn="ctr"/>
            <a:r>
              <a:rPr lang="zh-CN" altLang="en-US" sz="1600" b="1" noProof="1">
                <a:latin typeface="微软雅黑" panose="020B0503020204020204" pitchFamily="34" charset="-122"/>
                <a:ea typeface="微软雅黑" panose="020B0503020204020204" pitchFamily="34" charset="-122"/>
              </a:rPr>
              <a:t>text</a:t>
            </a:r>
          </a:p>
        </p:txBody>
      </p:sp>
      <p:sp>
        <p:nvSpPr>
          <p:cNvPr id="22534" name="Oval 6">
            <a:extLst>
              <a:ext uri="{FF2B5EF4-FFF2-40B4-BE49-F238E27FC236}">
                <a16:creationId xmlns:a16="http://schemas.microsoft.com/office/drawing/2014/main" id="{653DC503-7390-49BA-BD89-EE3A86713451}"/>
              </a:ext>
            </a:extLst>
          </p:cNvPr>
          <p:cNvSpPr/>
          <p:nvPr/>
        </p:nvSpPr>
        <p:spPr>
          <a:xfrm>
            <a:off x="8059738" y="4262438"/>
            <a:ext cx="1354137" cy="1355725"/>
          </a:xfrm>
          <a:prstGeom prst="ellipse">
            <a:avLst/>
          </a:prstGeom>
          <a:solidFill>
            <a:schemeClr val="accent3">
              <a:lumMod val="95000"/>
            </a:schemeClr>
          </a:solidFill>
          <a:ln w="9525">
            <a:noFill/>
          </a:ln>
        </p:spPr>
        <p:txBody>
          <a:bodyPr wrap="none" lIns="156803" tIns="78402" rIns="156803" bIns="78402" anchor="ctr"/>
          <a:lstStyle/>
          <a:p>
            <a:pPr algn="ctr"/>
            <a:r>
              <a:rPr lang="zh-CN" altLang="en-US" sz="1600" b="1" noProof="1">
                <a:latin typeface="微软雅黑" panose="020B0503020204020204" pitchFamily="34" charset="-122"/>
                <a:ea typeface="微软雅黑" panose="020B0503020204020204" pitchFamily="34" charset="-122"/>
              </a:rPr>
              <a:t>text</a:t>
            </a:r>
          </a:p>
        </p:txBody>
      </p:sp>
      <p:sp>
        <p:nvSpPr>
          <p:cNvPr id="22535" name="Oval 7">
            <a:extLst>
              <a:ext uri="{FF2B5EF4-FFF2-40B4-BE49-F238E27FC236}">
                <a16:creationId xmlns:a16="http://schemas.microsoft.com/office/drawing/2014/main" id="{7C8F2B51-BA07-44AD-BA42-E35B97EDDBFB}"/>
              </a:ext>
            </a:extLst>
          </p:cNvPr>
          <p:cNvSpPr>
            <a:spLocks noChangeArrowheads="1"/>
          </p:cNvSpPr>
          <p:nvPr/>
        </p:nvSpPr>
        <p:spPr bwMode="auto">
          <a:xfrm>
            <a:off x="4867275" y="4262438"/>
            <a:ext cx="1352550" cy="13557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b="1">
                <a:solidFill>
                  <a:schemeClr val="bg1"/>
                </a:solidFill>
                <a:latin typeface="微软雅黑" panose="020B0503020204020204" pitchFamily="34" charset="-122"/>
                <a:ea typeface="微软雅黑" panose="020B0503020204020204" pitchFamily="34" charset="-122"/>
                <a:sym typeface="Arial" panose="020B0604020202020204" pitchFamily="34" charset="0"/>
              </a:rPr>
              <a:t>text</a:t>
            </a:r>
          </a:p>
        </p:txBody>
      </p:sp>
      <p:sp>
        <p:nvSpPr>
          <p:cNvPr id="22536" name="Oval 8">
            <a:extLst>
              <a:ext uri="{FF2B5EF4-FFF2-40B4-BE49-F238E27FC236}">
                <a16:creationId xmlns:a16="http://schemas.microsoft.com/office/drawing/2014/main" id="{25C49448-E041-44B9-91B1-E8930A88CAA7}"/>
              </a:ext>
            </a:extLst>
          </p:cNvPr>
          <p:cNvSpPr/>
          <p:nvPr/>
        </p:nvSpPr>
        <p:spPr>
          <a:xfrm>
            <a:off x="1673225" y="2400300"/>
            <a:ext cx="1354138" cy="1355725"/>
          </a:xfrm>
          <a:prstGeom prst="ellipse">
            <a:avLst/>
          </a:prstGeom>
          <a:solidFill>
            <a:schemeClr val="accent3">
              <a:lumMod val="95000"/>
            </a:schemeClr>
          </a:solidFill>
          <a:ln w="9525">
            <a:noFill/>
          </a:ln>
        </p:spPr>
        <p:txBody>
          <a:bodyPr wrap="none" lIns="156803" tIns="78402" rIns="156803" bIns="78402" anchor="ctr"/>
          <a:lstStyle/>
          <a:p>
            <a:pPr algn="ctr"/>
            <a:r>
              <a:rPr lang="zh-CN" altLang="en-US" sz="1600" b="1" noProof="1">
                <a:latin typeface="微软雅黑" panose="020B0503020204020204" pitchFamily="34" charset="-122"/>
                <a:ea typeface="微软雅黑" panose="020B0503020204020204" pitchFamily="34" charset="-122"/>
              </a:rPr>
              <a:t>text</a:t>
            </a:r>
          </a:p>
        </p:txBody>
      </p:sp>
      <p:sp>
        <p:nvSpPr>
          <p:cNvPr id="22537" name="Oval 9">
            <a:extLst>
              <a:ext uri="{FF2B5EF4-FFF2-40B4-BE49-F238E27FC236}">
                <a16:creationId xmlns:a16="http://schemas.microsoft.com/office/drawing/2014/main" id="{58CDE045-7EA2-44BA-9CF2-D968D18C2E04}"/>
              </a:ext>
            </a:extLst>
          </p:cNvPr>
          <p:cNvSpPr>
            <a:spLocks noChangeArrowheads="1"/>
          </p:cNvSpPr>
          <p:nvPr/>
        </p:nvSpPr>
        <p:spPr bwMode="auto">
          <a:xfrm>
            <a:off x="1673225" y="4262438"/>
            <a:ext cx="1354138" cy="13557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b="1">
                <a:solidFill>
                  <a:schemeClr val="bg1"/>
                </a:solidFill>
                <a:latin typeface="微软雅黑" panose="020B0503020204020204" pitchFamily="34" charset="-122"/>
                <a:ea typeface="微软雅黑" panose="020B0503020204020204" pitchFamily="34" charset="-122"/>
              </a:rPr>
              <a:t>text</a:t>
            </a:r>
          </a:p>
        </p:txBody>
      </p:sp>
      <p:sp>
        <p:nvSpPr>
          <p:cNvPr id="22538" name="Text Box 10">
            <a:extLst>
              <a:ext uri="{FF2B5EF4-FFF2-40B4-BE49-F238E27FC236}">
                <a16:creationId xmlns:a16="http://schemas.microsoft.com/office/drawing/2014/main" id="{011C0F13-DFFA-48F7-A5C3-7FB497A49704}"/>
              </a:ext>
            </a:extLst>
          </p:cNvPr>
          <p:cNvSpPr txBox="1">
            <a:spLocks noChangeArrowheads="1"/>
          </p:cNvSpPr>
          <p:nvPr/>
        </p:nvSpPr>
        <p:spPr bwMode="auto">
          <a:xfrm>
            <a:off x="3027363" y="2530475"/>
            <a:ext cx="1531937" cy="107156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2539" name="Text Box 11">
            <a:extLst>
              <a:ext uri="{FF2B5EF4-FFF2-40B4-BE49-F238E27FC236}">
                <a16:creationId xmlns:a16="http://schemas.microsoft.com/office/drawing/2014/main" id="{D1772F31-A1FB-4C53-A2E9-8304A4D8B752}"/>
              </a:ext>
            </a:extLst>
          </p:cNvPr>
          <p:cNvSpPr txBox="1">
            <a:spLocks noChangeArrowheads="1"/>
          </p:cNvSpPr>
          <p:nvPr/>
        </p:nvSpPr>
        <p:spPr bwMode="auto">
          <a:xfrm>
            <a:off x="6216650" y="2530475"/>
            <a:ext cx="1531938"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2540" name="Text Box 12">
            <a:extLst>
              <a:ext uri="{FF2B5EF4-FFF2-40B4-BE49-F238E27FC236}">
                <a16:creationId xmlns:a16="http://schemas.microsoft.com/office/drawing/2014/main" id="{F11442A8-0AFA-4290-9753-2EE1E4FE892A}"/>
              </a:ext>
            </a:extLst>
          </p:cNvPr>
          <p:cNvSpPr txBox="1">
            <a:spLocks noChangeArrowheads="1"/>
          </p:cNvSpPr>
          <p:nvPr/>
        </p:nvSpPr>
        <p:spPr bwMode="auto">
          <a:xfrm>
            <a:off x="9413875" y="2530475"/>
            <a:ext cx="1533525" cy="107156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2541" name="Text Box 13">
            <a:extLst>
              <a:ext uri="{FF2B5EF4-FFF2-40B4-BE49-F238E27FC236}">
                <a16:creationId xmlns:a16="http://schemas.microsoft.com/office/drawing/2014/main" id="{03D2DFD1-8AA7-46B1-8187-2B0077C133C8}"/>
              </a:ext>
            </a:extLst>
          </p:cNvPr>
          <p:cNvSpPr txBox="1">
            <a:spLocks noChangeArrowheads="1"/>
          </p:cNvSpPr>
          <p:nvPr/>
        </p:nvSpPr>
        <p:spPr bwMode="auto">
          <a:xfrm>
            <a:off x="3027363" y="4392613"/>
            <a:ext cx="1531937"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2542" name="Text Box 14">
            <a:extLst>
              <a:ext uri="{FF2B5EF4-FFF2-40B4-BE49-F238E27FC236}">
                <a16:creationId xmlns:a16="http://schemas.microsoft.com/office/drawing/2014/main" id="{07FE08DB-2E1A-4290-A1B1-C7B45149CC13}"/>
              </a:ext>
            </a:extLst>
          </p:cNvPr>
          <p:cNvSpPr txBox="1">
            <a:spLocks noChangeArrowheads="1"/>
          </p:cNvSpPr>
          <p:nvPr/>
        </p:nvSpPr>
        <p:spPr bwMode="auto">
          <a:xfrm>
            <a:off x="6216650" y="4392613"/>
            <a:ext cx="1531938" cy="107156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2543" name="Text Box 15">
            <a:extLst>
              <a:ext uri="{FF2B5EF4-FFF2-40B4-BE49-F238E27FC236}">
                <a16:creationId xmlns:a16="http://schemas.microsoft.com/office/drawing/2014/main" id="{B1A97221-89F8-40E6-AA35-E21896B57821}"/>
              </a:ext>
            </a:extLst>
          </p:cNvPr>
          <p:cNvSpPr txBox="1">
            <a:spLocks noChangeArrowheads="1"/>
          </p:cNvSpPr>
          <p:nvPr/>
        </p:nvSpPr>
        <p:spPr bwMode="auto">
          <a:xfrm>
            <a:off x="9413875" y="4392613"/>
            <a:ext cx="1533525"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2544" name="AutoShape 16">
            <a:extLst>
              <a:ext uri="{FF2B5EF4-FFF2-40B4-BE49-F238E27FC236}">
                <a16:creationId xmlns:a16="http://schemas.microsoft.com/office/drawing/2014/main" id="{172BAD42-610B-41C0-BD2F-297944EDED07}"/>
              </a:ext>
            </a:extLst>
          </p:cNvPr>
          <p:cNvSpPr>
            <a:spLocks noChangeArrowheads="1"/>
          </p:cNvSpPr>
          <p:nvPr/>
        </p:nvSpPr>
        <p:spPr bwMode="auto">
          <a:xfrm>
            <a:off x="1673225" y="1552575"/>
            <a:ext cx="2889250" cy="495300"/>
          </a:xfrm>
          <a:prstGeom prst="flowChartAlternateProcess">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b="1">
                <a:solidFill>
                  <a:schemeClr val="bg1"/>
                </a:solidFill>
                <a:latin typeface="微软雅黑" panose="020B0503020204020204" pitchFamily="34" charset="-122"/>
                <a:ea typeface="微软雅黑" panose="020B0503020204020204" pitchFamily="34" charset="-122"/>
              </a:rPr>
              <a:t>ADD YOUR TEXT</a:t>
            </a:r>
          </a:p>
        </p:txBody>
      </p:sp>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3554" name="AutoShape 2">
            <a:extLst>
              <a:ext uri="{FF2B5EF4-FFF2-40B4-BE49-F238E27FC236}">
                <a16:creationId xmlns:a16="http://schemas.microsoft.com/office/drawing/2014/main" id="{DA594C79-1AE7-4AE9-B30B-FDF025DD45D3}"/>
              </a:ext>
            </a:extLst>
          </p:cNvPr>
          <p:cNvSpPr/>
          <p:nvPr/>
        </p:nvSpPr>
        <p:spPr>
          <a:xfrm rot="10800000">
            <a:off x="2601913" y="-4763"/>
            <a:ext cx="6834187" cy="3427413"/>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23555" name="AutoShape 3">
            <a:extLst>
              <a:ext uri="{FF2B5EF4-FFF2-40B4-BE49-F238E27FC236}">
                <a16:creationId xmlns:a16="http://schemas.microsoft.com/office/drawing/2014/main" id="{BE272115-734E-4DE4-B159-9535106E16E1}"/>
              </a:ext>
            </a:extLst>
          </p:cNvPr>
          <p:cNvSpPr/>
          <p:nvPr/>
        </p:nvSpPr>
        <p:spPr>
          <a:xfrm>
            <a:off x="-4763" y="2335213"/>
            <a:ext cx="6831013" cy="4535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23556" name="AutoShape 4">
            <a:extLst>
              <a:ext uri="{FF2B5EF4-FFF2-40B4-BE49-F238E27FC236}">
                <a16:creationId xmlns:a16="http://schemas.microsoft.com/office/drawing/2014/main" id="{6AAE173E-CE66-4C2A-8EA1-ACB78B8166AC}"/>
              </a:ext>
            </a:extLst>
          </p:cNvPr>
          <p:cNvSpPr/>
          <p:nvPr/>
        </p:nvSpPr>
        <p:spPr>
          <a:xfrm rot="-5400000">
            <a:off x="7032625" y="1690688"/>
            <a:ext cx="6837363" cy="3519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23557" name="棒 29">
            <a:extLst>
              <a:ext uri="{FF2B5EF4-FFF2-40B4-BE49-F238E27FC236}">
                <a16:creationId xmlns:a16="http://schemas.microsoft.com/office/drawing/2014/main" id="{20565A72-12D9-48FB-BC57-E7EE2B4D5FE7}"/>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23558" name="棒 29">
            <a:extLst>
              <a:ext uri="{FF2B5EF4-FFF2-40B4-BE49-F238E27FC236}">
                <a16:creationId xmlns:a16="http://schemas.microsoft.com/office/drawing/2014/main" id="{BB5B0B3D-EC29-4276-8956-CEE646BD706D}"/>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23559" name="AutoShape 7">
            <a:extLst>
              <a:ext uri="{FF2B5EF4-FFF2-40B4-BE49-F238E27FC236}">
                <a16:creationId xmlns:a16="http://schemas.microsoft.com/office/drawing/2014/main" id="{7982257F-0BE6-4E5D-966E-A8E242D2FD1C}"/>
              </a:ext>
            </a:extLst>
          </p:cNvPr>
          <p:cNvSpPr>
            <a:spLocks noChangeArrowheads="1"/>
          </p:cNvSpPr>
          <p:nvPr/>
        </p:nvSpPr>
        <p:spPr bwMode="auto">
          <a:xfrm>
            <a:off x="7769225" y="2595563"/>
            <a:ext cx="1839913" cy="395287"/>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400" b="1">
                <a:solidFill>
                  <a:schemeClr val="bg1"/>
                </a:solidFill>
                <a:latin typeface="微软雅黑" panose="020B0503020204020204" pitchFamily="34" charset="-122"/>
                <a:ea typeface="微软雅黑" panose="020B0503020204020204" pitchFamily="34" charset="-122"/>
              </a:rPr>
              <a:t>ADD YOUR TEXT</a:t>
            </a:r>
          </a:p>
        </p:txBody>
      </p:sp>
      <p:sp>
        <p:nvSpPr>
          <p:cNvPr id="25608" name="AutoShape 8">
            <a:extLst>
              <a:ext uri="{FF2B5EF4-FFF2-40B4-BE49-F238E27FC236}">
                <a16:creationId xmlns:a16="http://schemas.microsoft.com/office/drawing/2014/main" id="{17B431FB-6848-4EC9-AEEE-8B10CA92852E}"/>
              </a:ext>
            </a:extLst>
          </p:cNvPr>
          <p:cNvSpPr>
            <a:spLocks noChangeArrowheads="1"/>
          </p:cNvSpPr>
          <p:nvPr/>
        </p:nvSpPr>
        <p:spPr bwMode="auto">
          <a:xfrm>
            <a:off x="1384300" y="3806825"/>
            <a:ext cx="1839912" cy="1049338"/>
          </a:xfrm>
          <a:prstGeom prst="flowChartProcess">
            <a:avLst/>
          </a:prstGeom>
          <a:blipFill dpi="0" rotWithShape="0">
            <a:blip r:embed="rId2"/>
            <a:srcRect/>
            <a:stretch>
              <a:fillRect r="-1390"/>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25609" name="AutoShape 9">
            <a:extLst>
              <a:ext uri="{FF2B5EF4-FFF2-40B4-BE49-F238E27FC236}">
                <a16:creationId xmlns:a16="http://schemas.microsoft.com/office/drawing/2014/main" id="{1471DCBD-550E-4B7C-B7C4-3FC07E297DC9}"/>
              </a:ext>
            </a:extLst>
          </p:cNvPr>
          <p:cNvSpPr>
            <a:spLocks noChangeArrowheads="1"/>
          </p:cNvSpPr>
          <p:nvPr/>
        </p:nvSpPr>
        <p:spPr bwMode="auto">
          <a:xfrm>
            <a:off x="1384300" y="4999037"/>
            <a:ext cx="1839912" cy="1049337"/>
          </a:xfrm>
          <a:prstGeom prst="flowChartProcess">
            <a:avLst/>
          </a:prstGeom>
          <a:blipFill dpi="0" rotWithShape="0">
            <a:blip r:embed="rId2"/>
            <a:srcRect/>
            <a:stretch>
              <a:fillRect r="-1390"/>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23562" name="AutoShape 10">
            <a:extLst>
              <a:ext uri="{FF2B5EF4-FFF2-40B4-BE49-F238E27FC236}">
                <a16:creationId xmlns:a16="http://schemas.microsoft.com/office/drawing/2014/main" id="{C87B1B4B-5F7E-426E-85B4-BCD9733121D9}"/>
              </a:ext>
            </a:extLst>
          </p:cNvPr>
          <p:cNvSpPr>
            <a:spLocks noChangeArrowheads="1"/>
          </p:cNvSpPr>
          <p:nvPr/>
        </p:nvSpPr>
        <p:spPr bwMode="auto">
          <a:xfrm>
            <a:off x="1384300" y="2595563"/>
            <a:ext cx="1839913" cy="1049337"/>
          </a:xfrm>
          <a:prstGeom prst="flowChartProcess">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5611" name="AutoShape 11">
            <a:extLst>
              <a:ext uri="{FF2B5EF4-FFF2-40B4-BE49-F238E27FC236}">
                <a16:creationId xmlns:a16="http://schemas.microsoft.com/office/drawing/2014/main" id="{77A34FED-3F55-46EC-9986-AECAB2C69DE6}"/>
              </a:ext>
            </a:extLst>
          </p:cNvPr>
          <p:cNvSpPr>
            <a:spLocks noChangeArrowheads="1"/>
          </p:cNvSpPr>
          <p:nvPr/>
        </p:nvSpPr>
        <p:spPr bwMode="auto">
          <a:xfrm>
            <a:off x="3470274" y="2595563"/>
            <a:ext cx="1841500" cy="1049337"/>
          </a:xfrm>
          <a:prstGeom prst="flowChartProcess">
            <a:avLst/>
          </a:prstGeom>
          <a:blipFill dpi="0" rotWithShape="0">
            <a:blip r:embed="rId2"/>
            <a:srcRect/>
            <a:stretch>
              <a:fillRect r="-1303"/>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25612" name="AutoShape 12">
            <a:extLst>
              <a:ext uri="{FF2B5EF4-FFF2-40B4-BE49-F238E27FC236}">
                <a16:creationId xmlns:a16="http://schemas.microsoft.com/office/drawing/2014/main" id="{115B20D5-5944-4A15-B427-8ADC570F8D62}"/>
              </a:ext>
            </a:extLst>
          </p:cNvPr>
          <p:cNvSpPr>
            <a:spLocks noChangeArrowheads="1"/>
          </p:cNvSpPr>
          <p:nvPr/>
        </p:nvSpPr>
        <p:spPr bwMode="auto">
          <a:xfrm>
            <a:off x="3470274" y="3806825"/>
            <a:ext cx="1841500" cy="1049338"/>
          </a:xfrm>
          <a:prstGeom prst="flowChartProcess">
            <a:avLst/>
          </a:prstGeom>
          <a:blipFill dpi="0" rotWithShape="0">
            <a:blip r:embed="rId2"/>
            <a:srcRect/>
            <a:stretch>
              <a:fillRect r="-1303"/>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23565" name="AutoShape 13">
            <a:extLst>
              <a:ext uri="{FF2B5EF4-FFF2-40B4-BE49-F238E27FC236}">
                <a16:creationId xmlns:a16="http://schemas.microsoft.com/office/drawing/2014/main" id="{AB5C07C1-F761-4691-8298-A47A84FAFEC7}"/>
              </a:ext>
            </a:extLst>
          </p:cNvPr>
          <p:cNvSpPr>
            <a:spLocks noChangeArrowheads="1"/>
          </p:cNvSpPr>
          <p:nvPr/>
        </p:nvSpPr>
        <p:spPr bwMode="auto">
          <a:xfrm>
            <a:off x="3470275" y="4999038"/>
            <a:ext cx="1841500" cy="1049337"/>
          </a:xfrm>
          <a:prstGeom prst="flowChartProcess">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3566" name="AutoShape 14">
            <a:extLst>
              <a:ext uri="{FF2B5EF4-FFF2-40B4-BE49-F238E27FC236}">
                <a16:creationId xmlns:a16="http://schemas.microsoft.com/office/drawing/2014/main" id="{5C352A7B-22C9-4D7D-B2AB-B04F350894FB}"/>
              </a:ext>
            </a:extLst>
          </p:cNvPr>
          <p:cNvSpPr>
            <a:spLocks noChangeArrowheads="1"/>
          </p:cNvSpPr>
          <p:nvPr/>
        </p:nvSpPr>
        <p:spPr bwMode="auto">
          <a:xfrm>
            <a:off x="5557838" y="2595563"/>
            <a:ext cx="1839912" cy="1049337"/>
          </a:xfrm>
          <a:prstGeom prst="flowChartProcess">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5615" name="AutoShape 15">
            <a:extLst>
              <a:ext uri="{FF2B5EF4-FFF2-40B4-BE49-F238E27FC236}">
                <a16:creationId xmlns:a16="http://schemas.microsoft.com/office/drawing/2014/main" id="{AB2DE6D1-E963-44AF-B955-4FAA17A49732}"/>
              </a:ext>
            </a:extLst>
          </p:cNvPr>
          <p:cNvSpPr>
            <a:spLocks noChangeArrowheads="1"/>
          </p:cNvSpPr>
          <p:nvPr/>
        </p:nvSpPr>
        <p:spPr bwMode="auto">
          <a:xfrm>
            <a:off x="5557838" y="3806825"/>
            <a:ext cx="1839912" cy="1049338"/>
          </a:xfrm>
          <a:prstGeom prst="flowChartProcess">
            <a:avLst/>
          </a:prstGeom>
          <a:blipFill dpi="0" rotWithShape="0">
            <a:blip r:embed="rId2"/>
            <a:srcRect/>
            <a:stretch>
              <a:fillRect r="-1390"/>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25616" name="AutoShape 16">
            <a:extLst>
              <a:ext uri="{FF2B5EF4-FFF2-40B4-BE49-F238E27FC236}">
                <a16:creationId xmlns:a16="http://schemas.microsoft.com/office/drawing/2014/main" id="{7F9A82A8-09A7-4D76-A9EE-6DBD821631F1}"/>
              </a:ext>
            </a:extLst>
          </p:cNvPr>
          <p:cNvSpPr>
            <a:spLocks noChangeArrowheads="1"/>
          </p:cNvSpPr>
          <p:nvPr/>
        </p:nvSpPr>
        <p:spPr bwMode="auto">
          <a:xfrm>
            <a:off x="5557838" y="4999037"/>
            <a:ext cx="1839912" cy="1049337"/>
          </a:xfrm>
          <a:prstGeom prst="flowChartProcess">
            <a:avLst/>
          </a:prstGeom>
          <a:blipFill dpi="0" rotWithShape="0">
            <a:blip r:embed="rId2"/>
            <a:srcRect/>
            <a:stretch>
              <a:fillRect r="-1390"/>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23569" name="Text Box 17">
            <a:extLst>
              <a:ext uri="{FF2B5EF4-FFF2-40B4-BE49-F238E27FC236}">
                <a16:creationId xmlns:a16="http://schemas.microsoft.com/office/drawing/2014/main" id="{CA4DB113-8368-4F69-AF65-ACBA0868EDE9}"/>
              </a:ext>
            </a:extLst>
          </p:cNvPr>
          <p:cNvSpPr txBox="1">
            <a:spLocks noChangeArrowheads="1"/>
          </p:cNvSpPr>
          <p:nvPr/>
        </p:nvSpPr>
        <p:spPr bwMode="auto">
          <a:xfrm>
            <a:off x="7769225" y="3213100"/>
            <a:ext cx="3586163" cy="28352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a:p>
            <a:r>
              <a:rPr lang="zh-CN" altLang="zh-CN" sz="1000">
                <a:solidFill>
                  <a:schemeClr val="bg1"/>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a:t>
            </a:r>
          </a:p>
        </p:txBody>
      </p:sp>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4578" name="棒 29">
            <a:extLst>
              <a:ext uri="{FF2B5EF4-FFF2-40B4-BE49-F238E27FC236}">
                <a16:creationId xmlns:a16="http://schemas.microsoft.com/office/drawing/2014/main" id="{59770237-A8C5-4B96-8F9D-7D52A00EB5EF}"/>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24579" name="棒 29">
            <a:extLst>
              <a:ext uri="{FF2B5EF4-FFF2-40B4-BE49-F238E27FC236}">
                <a16:creationId xmlns:a16="http://schemas.microsoft.com/office/drawing/2014/main" id="{4D043DB1-E768-44A9-873A-DF8E2D337B57}"/>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24580" name="矩形 4">
            <a:extLst>
              <a:ext uri="{FF2B5EF4-FFF2-40B4-BE49-F238E27FC236}">
                <a16:creationId xmlns:a16="http://schemas.microsoft.com/office/drawing/2014/main" id="{344A4F55-AFBE-4CCE-8B33-F6BA488D2C9A}"/>
              </a:ext>
            </a:extLst>
          </p:cNvPr>
          <p:cNvSpPr>
            <a:spLocks noChangeArrowheads="1"/>
          </p:cNvSpPr>
          <p:nvPr/>
        </p:nvSpPr>
        <p:spPr bwMode="auto">
          <a:xfrm>
            <a:off x="3314700" y="2805113"/>
            <a:ext cx="7820025" cy="1114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zh-CN" altLang="en-US" sz="3600" b="1">
                <a:solidFill>
                  <a:schemeClr val="bg1"/>
                </a:solidFill>
                <a:latin typeface="微软雅黑" panose="020B0503020204020204" pitchFamily="34" charset="-122"/>
                <a:ea typeface="微软雅黑" panose="020B0503020204020204" pitchFamily="34" charset="-122"/>
              </a:rPr>
              <a:t>ADD YOUR TITLE</a:t>
            </a:r>
          </a:p>
        </p:txBody>
      </p:sp>
      <p:sp>
        <p:nvSpPr>
          <p:cNvPr id="24581" name="文本占位符 9">
            <a:extLst>
              <a:ext uri="{FF2B5EF4-FFF2-40B4-BE49-F238E27FC236}">
                <a16:creationId xmlns:a16="http://schemas.microsoft.com/office/drawing/2014/main" id="{A96B6C48-0714-4B39-8508-CA534FE30716}"/>
              </a:ext>
            </a:extLst>
          </p:cNvPr>
          <p:cNvSpPr txBox="1">
            <a:spLocks noChangeArrowheads="1"/>
          </p:cNvSpPr>
          <p:nvPr/>
        </p:nvSpPr>
        <p:spPr bwMode="auto">
          <a:xfrm>
            <a:off x="2284413" y="2805113"/>
            <a:ext cx="773112" cy="1114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Clr>
                <a:srgbClr val="963B22"/>
              </a:buClr>
              <a:buSzPct val="60000"/>
              <a:buFont typeface="Wingdings" panose="05000000000000000000" pitchFamily="2" charset="2"/>
              <a:buNone/>
            </a:pPr>
            <a:r>
              <a:rPr lang="zh-CN" altLang="en-US" sz="6000" b="1">
                <a:latin typeface="微软雅黑" panose="020B0503020204020204" pitchFamily="34" charset="-122"/>
                <a:ea typeface="微软雅黑" panose="020B0503020204020204" pitchFamily="34" charset="-122"/>
              </a:rPr>
              <a:t>5</a:t>
            </a:r>
          </a:p>
        </p:txBody>
      </p:sp>
      <p:sp>
        <p:nvSpPr>
          <p:cNvPr id="24583" name="Rectangle 7">
            <a:extLst>
              <a:ext uri="{FF2B5EF4-FFF2-40B4-BE49-F238E27FC236}">
                <a16:creationId xmlns:a16="http://schemas.microsoft.com/office/drawing/2014/main" id="{4A1F84A1-C901-4AF7-A85F-AEE1D4E050C4}"/>
              </a:ext>
            </a:extLst>
          </p:cNvPr>
          <p:cNvSpPr/>
          <p:nvPr/>
        </p:nvSpPr>
        <p:spPr>
          <a:xfrm>
            <a:off x="1990725" y="3976688"/>
            <a:ext cx="9145588" cy="495300"/>
          </a:xfrm>
          <a:prstGeom prst="rect">
            <a:avLst/>
          </a:prstGeom>
          <a:solidFill>
            <a:schemeClr val="accent3">
              <a:lumMod val="95000"/>
            </a:schemeClr>
          </a:solidFill>
          <a:ln w="9525">
            <a:noFill/>
          </a:ln>
        </p:spPr>
        <p:txBody>
          <a:bodyPr anchor="ctr"/>
          <a:lstStyle/>
          <a:p>
            <a:pPr algn="ctr"/>
            <a:r>
              <a:rPr lang="zh-CN" altLang="zh-CN" sz="1600" b="1" noProof="1">
                <a:latin typeface="微软雅黑" panose="020B0503020204020204" pitchFamily="34" charset="-122"/>
                <a:ea typeface="微软雅黑" panose="020B0503020204020204" pitchFamily="34" charset="-122"/>
              </a:rPr>
              <a:t>ADD YOUR TEXT</a:t>
            </a:r>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602" name="棒 29">
            <a:extLst>
              <a:ext uri="{FF2B5EF4-FFF2-40B4-BE49-F238E27FC236}">
                <a16:creationId xmlns:a16="http://schemas.microsoft.com/office/drawing/2014/main" id="{26524B82-04E3-4CB4-98C4-3516DB0F6805}"/>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solidFill>
                  <a:schemeClr val="bg1"/>
                </a:solidFill>
                <a:latin typeface="微软雅黑" panose="020B0503020204020204" pitchFamily="34" charset="-122"/>
                <a:ea typeface="微软雅黑" panose="020B0503020204020204" pitchFamily="34" charset="-122"/>
              </a:rPr>
              <a:t>ADD YOUR WEBSITE</a:t>
            </a:r>
          </a:p>
        </p:txBody>
      </p:sp>
      <p:sp>
        <p:nvSpPr>
          <p:cNvPr id="25603" name="棒 29">
            <a:extLst>
              <a:ext uri="{FF2B5EF4-FFF2-40B4-BE49-F238E27FC236}">
                <a16:creationId xmlns:a16="http://schemas.microsoft.com/office/drawing/2014/main" id="{A071F014-BB0C-4457-9840-8D098860F389}"/>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solidFill>
                  <a:schemeClr val="bg1"/>
                </a:solidFill>
                <a:latin typeface="微软雅黑" panose="020B0503020204020204" pitchFamily="34" charset="-122"/>
                <a:ea typeface="微软雅黑" panose="020B0503020204020204" pitchFamily="34" charset="-122"/>
              </a:rPr>
              <a:t>ADD YOUR COMPANY</a:t>
            </a:r>
          </a:p>
        </p:txBody>
      </p:sp>
      <p:sp>
        <p:nvSpPr>
          <p:cNvPr id="25604" name="Parallelogram 2">
            <a:extLst>
              <a:ext uri="{FF2B5EF4-FFF2-40B4-BE49-F238E27FC236}">
                <a16:creationId xmlns:a16="http://schemas.microsoft.com/office/drawing/2014/main" id="{EB25CAA1-AA25-4291-B2D0-9F309C87E2B7}"/>
              </a:ext>
            </a:extLst>
          </p:cNvPr>
          <p:cNvSpPr>
            <a:spLocks noChangeArrowheads="1"/>
          </p:cNvSpPr>
          <p:nvPr/>
        </p:nvSpPr>
        <p:spPr bwMode="auto">
          <a:xfrm flipH="1">
            <a:off x="2566988" y="1860550"/>
            <a:ext cx="1704975" cy="484188"/>
          </a:xfrm>
          <a:prstGeom prst="parallelogram">
            <a:avLst>
              <a:gd name="adj" fmla="val 56455"/>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r>
              <a:rPr lang="en-US" altLang="zh-CN" sz="1000">
                <a:solidFill>
                  <a:srgbClr val="F2F2F2"/>
                </a:solidFill>
                <a:latin typeface="微软雅黑" panose="020B0503020204020204" pitchFamily="34" charset="-122"/>
                <a:ea typeface="微软雅黑" panose="020B0503020204020204" pitchFamily="34" charset="-122"/>
                <a:sym typeface="Arial" panose="020B0604020202020204" pitchFamily="34" charset="0"/>
              </a:rPr>
              <a:t>ADD YOUR TEXT</a:t>
            </a:r>
          </a:p>
        </p:txBody>
      </p:sp>
      <p:sp>
        <p:nvSpPr>
          <p:cNvPr id="25605" name="Parallelogram 3">
            <a:extLst>
              <a:ext uri="{FF2B5EF4-FFF2-40B4-BE49-F238E27FC236}">
                <a16:creationId xmlns:a16="http://schemas.microsoft.com/office/drawing/2014/main" id="{47A219B7-4FA3-454E-936C-78D96DEAD7AB}"/>
              </a:ext>
            </a:extLst>
          </p:cNvPr>
          <p:cNvSpPr>
            <a:spLocks noChangeArrowheads="1"/>
          </p:cNvSpPr>
          <p:nvPr/>
        </p:nvSpPr>
        <p:spPr bwMode="auto">
          <a:xfrm flipH="1">
            <a:off x="4087813" y="1860550"/>
            <a:ext cx="6362700" cy="484188"/>
          </a:xfrm>
          <a:prstGeom prst="parallelogram">
            <a:avLst>
              <a:gd name="adj" fmla="val 56458"/>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000">
                <a:solidFill>
                  <a:srgbClr val="1C1C1C"/>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a:t>
            </a:r>
            <a:endParaRPr lang="en-US" altLang="zh-CN" sz="3000"/>
          </a:p>
        </p:txBody>
      </p:sp>
      <p:sp>
        <p:nvSpPr>
          <p:cNvPr id="25606" name="Parallelogram 5">
            <a:extLst>
              <a:ext uri="{FF2B5EF4-FFF2-40B4-BE49-F238E27FC236}">
                <a16:creationId xmlns:a16="http://schemas.microsoft.com/office/drawing/2014/main" id="{3DF2694F-32ED-4EF3-A33E-18C86C83003D}"/>
              </a:ext>
            </a:extLst>
          </p:cNvPr>
          <p:cNvSpPr>
            <a:spLocks noChangeArrowheads="1"/>
          </p:cNvSpPr>
          <p:nvPr/>
        </p:nvSpPr>
        <p:spPr bwMode="auto">
          <a:xfrm flipH="1">
            <a:off x="2574925" y="2474913"/>
            <a:ext cx="2001838" cy="484187"/>
          </a:xfrm>
          <a:prstGeom prst="parallelogram">
            <a:avLst>
              <a:gd name="adj" fmla="val 56542"/>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r>
              <a:rPr lang="en-US" altLang="zh-CN" sz="1000">
                <a:solidFill>
                  <a:srgbClr val="F2F2F2"/>
                </a:solidFill>
                <a:latin typeface="微软雅黑" panose="020B0503020204020204" pitchFamily="34" charset="-122"/>
                <a:ea typeface="微软雅黑" panose="020B0503020204020204" pitchFamily="34" charset="-122"/>
                <a:sym typeface="Arial" panose="020B0604020202020204" pitchFamily="34" charset="0"/>
              </a:rPr>
              <a:t>ADD YOUR TEXT</a:t>
            </a:r>
          </a:p>
        </p:txBody>
      </p:sp>
      <p:sp>
        <p:nvSpPr>
          <p:cNvPr id="25607" name="Parallelogram 6">
            <a:extLst>
              <a:ext uri="{FF2B5EF4-FFF2-40B4-BE49-F238E27FC236}">
                <a16:creationId xmlns:a16="http://schemas.microsoft.com/office/drawing/2014/main" id="{9D1D4AAB-1A4C-437C-B0C2-4532CBAD95EF}"/>
              </a:ext>
            </a:extLst>
          </p:cNvPr>
          <p:cNvSpPr>
            <a:spLocks noChangeArrowheads="1"/>
          </p:cNvSpPr>
          <p:nvPr/>
        </p:nvSpPr>
        <p:spPr bwMode="auto">
          <a:xfrm flipH="1">
            <a:off x="4392613" y="2476500"/>
            <a:ext cx="6057900" cy="484188"/>
          </a:xfrm>
          <a:prstGeom prst="parallelogram">
            <a:avLst>
              <a:gd name="adj" fmla="val 56475"/>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000">
                <a:solidFill>
                  <a:srgbClr val="1C1C1C"/>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a:t>
            </a:r>
            <a:endParaRPr lang="en-US" altLang="zh-CN" sz="3000"/>
          </a:p>
        </p:txBody>
      </p:sp>
      <p:sp>
        <p:nvSpPr>
          <p:cNvPr id="25608" name="Parallelogram 7">
            <a:extLst>
              <a:ext uri="{FF2B5EF4-FFF2-40B4-BE49-F238E27FC236}">
                <a16:creationId xmlns:a16="http://schemas.microsoft.com/office/drawing/2014/main" id="{A7175DF3-00BB-4FE3-A835-8E324F589185}"/>
              </a:ext>
            </a:extLst>
          </p:cNvPr>
          <p:cNvSpPr>
            <a:spLocks noChangeArrowheads="1"/>
          </p:cNvSpPr>
          <p:nvPr/>
        </p:nvSpPr>
        <p:spPr bwMode="auto">
          <a:xfrm flipH="1">
            <a:off x="2586038" y="3086100"/>
            <a:ext cx="2351087" cy="484188"/>
          </a:xfrm>
          <a:prstGeom prst="parallelogram">
            <a:avLst>
              <a:gd name="adj" fmla="val 56448"/>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r>
              <a:rPr lang="en-US" altLang="zh-CN" sz="1000">
                <a:solidFill>
                  <a:srgbClr val="F2F2F2"/>
                </a:solidFill>
                <a:latin typeface="微软雅黑" panose="020B0503020204020204" pitchFamily="34" charset="-122"/>
                <a:ea typeface="微软雅黑" panose="020B0503020204020204" pitchFamily="34" charset="-122"/>
                <a:sym typeface="Arial" panose="020B0604020202020204" pitchFamily="34" charset="0"/>
              </a:rPr>
              <a:t>ADD YOUR TEXT</a:t>
            </a:r>
          </a:p>
        </p:txBody>
      </p:sp>
      <p:sp>
        <p:nvSpPr>
          <p:cNvPr id="25609" name="Parallelogram 8">
            <a:extLst>
              <a:ext uri="{FF2B5EF4-FFF2-40B4-BE49-F238E27FC236}">
                <a16:creationId xmlns:a16="http://schemas.microsoft.com/office/drawing/2014/main" id="{8B50CA6A-39B7-4194-B343-0F5BB336A94F}"/>
              </a:ext>
            </a:extLst>
          </p:cNvPr>
          <p:cNvSpPr>
            <a:spLocks noChangeArrowheads="1"/>
          </p:cNvSpPr>
          <p:nvPr/>
        </p:nvSpPr>
        <p:spPr bwMode="auto">
          <a:xfrm flipH="1">
            <a:off x="4754563" y="3090863"/>
            <a:ext cx="5695950" cy="484187"/>
          </a:xfrm>
          <a:prstGeom prst="parallelogram">
            <a:avLst>
              <a:gd name="adj" fmla="val 56478"/>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000">
                <a:solidFill>
                  <a:srgbClr val="1C1C1C"/>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a:t>
            </a:r>
          </a:p>
        </p:txBody>
      </p:sp>
      <p:sp>
        <p:nvSpPr>
          <p:cNvPr id="25610" name="Parallelogram 9">
            <a:extLst>
              <a:ext uri="{FF2B5EF4-FFF2-40B4-BE49-F238E27FC236}">
                <a16:creationId xmlns:a16="http://schemas.microsoft.com/office/drawing/2014/main" id="{53C0D73A-841D-494B-AB5C-065F6D8607AF}"/>
              </a:ext>
            </a:extLst>
          </p:cNvPr>
          <p:cNvSpPr>
            <a:spLocks noChangeArrowheads="1"/>
          </p:cNvSpPr>
          <p:nvPr/>
        </p:nvSpPr>
        <p:spPr bwMode="auto">
          <a:xfrm flipH="1">
            <a:off x="2597150" y="3698875"/>
            <a:ext cx="2644775" cy="484188"/>
          </a:xfrm>
          <a:prstGeom prst="parallelogram">
            <a:avLst>
              <a:gd name="adj" fmla="val 56444"/>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r>
              <a:rPr lang="en-US" altLang="zh-CN" sz="1000">
                <a:solidFill>
                  <a:srgbClr val="F2F2F2"/>
                </a:solidFill>
                <a:latin typeface="微软雅黑" panose="020B0503020204020204" pitchFamily="34" charset="-122"/>
                <a:ea typeface="微软雅黑" panose="020B0503020204020204" pitchFamily="34" charset="-122"/>
                <a:sym typeface="Arial" panose="020B0604020202020204" pitchFamily="34" charset="0"/>
              </a:rPr>
              <a:t>ADD YOUR TEXT</a:t>
            </a:r>
          </a:p>
        </p:txBody>
      </p:sp>
      <p:sp>
        <p:nvSpPr>
          <p:cNvPr id="25611" name="Parallelogram 10">
            <a:extLst>
              <a:ext uri="{FF2B5EF4-FFF2-40B4-BE49-F238E27FC236}">
                <a16:creationId xmlns:a16="http://schemas.microsoft.com/office/drawing/2014/main" id="{4AE8BFDF-9D22-4442-8D2C-0D4B0CFD17DE}"/>
              </a:ext>
            </a:extLst>
          </p:cNvPr>
          <p:cNvSpPr>
            <a:spLocks noChangeArrowheads="1"/>
          </p:cNvSpPr>
          <p:nvPr/>
        </p:nvSpPr>
        <p:spPr bwMode="auto">
          <a:xfrm flipH="1">
            <a:off x="5056188" y="3694113"/>
            <a:ext cx="5394325" cy="484187"/>
          </a:xfrm>
          <a:prstGeom prst="parallelogram">
            <a:avLst>
              <a:gd name="adj" fmla="val 56479"/>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000">
                <a:solidFill>
                  <a:srgbClr val="1C1C1C"/>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a:t>
            </a:r>
          </a:p>
        </p:txBody>
      </p:sp>
      <p:sp>
        <p:nvSpPr>
          <p:cNvPr id="25612" name="Parallelogram 13">
            <a:extLst>
              <a:ext uri="{FF2B5EF4-FFF2-40B4-BE49-F238E27FC236}">
                <a16:creationId xmlns:a16="http://schemas.microsoft.com/office/drawing/2014/main" id="{3B7079EF-ADD0-4AB8-837F-071A404375E4}"/>
              </a:ext>
            </a:extLst>
          </p:cNvPr>
          <p:cNvSpPr>
            <a:spLocks noChangeArrowheads="1"/>
          </p:cNvSpPr>
          <p:nvPr/>
        </p:nvSpPr>
        <p:spPr bwMode="auto">
          <a:xfrm flipH="1">
            <a:off x="2574925" y="4310063"/>
            <a:ext cx="2970213" cy="485775"/>
          </a:xfrm>
          <a:prstGeom prst="parallelogram">
            <a:avLst>
              <a:gd name="adj" fmla="val 56303"/>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r>
              <a:rPr lang="en-US" altLang="zh-CN" sz="1000">
                <a:solidFill>
                  <a:srgbClr val="F2F2F2"/>
                </a:solidFill>
                <a:latin typeface="微软雅黑" panose="020B0503020204020204" pitchFamily="34" charset="-122"/>
                <a:ea typeface="微软雅黑" panose="020B0503020204020204" pitchFamily="34" charset="-122"/>
                <a:sym typeface="Arial" panose="020B0604020202020204" pitchFamily="34" charset="0"/>
              </a:rPr>
              <a:t>ADD YOUR TEXT</a:t>
            </a:r>
          </a:p>
        </p:txBody>
      </p:sp>
      <p:sp>
        <p:nvSpPr>
          <p:cNvPr id="25613" name="Parallelogram 14">
            <a:extLst>
              <a:ext uri="{FF2B5EF4-FFF2-40B4-BE49-F238E27FC236}">
                <a16:creationId xmlns:a16="http://schemas.microsoft.com/office/drawing/2014/main" id="{52DDFF75-CB53-4FAF-97A0-99B0A28B94AA}"/>
              </a:ext>
            </a:extLst>
          </p:cNvPr>
          <p:cNvSpPr>
            <a:spLocks noChangeArrowheads="1"/>
          </p:cNvSpPr>
          <p:nvPr/>
        </p:nvSpPr>
        <p:spPr bwMode="auto">
          <a:xfrm flipH="1">
            <a:off x="5362575" y="4305300"/>
            <a:ext cx="5087938" cy="484188"/>
          </a:xfrm>
          <a:prstGeom prst="parallelogram">
            <a:avLst>
              <a:gd name="adj" fmla="val 56433"/>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000">
                <a:solidFill>
                  <a:srgbClr val="1C1C1C"/>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a:t>
            </a:r>
          </a:p>
        </p:txBody>
      </p:sp>
      <p:sp>
        <p:nvSpPr>
          <p:cNvPr id="25614" name="Parallelogram 18">
            <a:extLst>
              <a:ext uri="{FF2B5EF4-FFF2-40B4-BE49-F238E27FC236}">
                <a16:creationId xmlns:a16="http://schemas.microsoft.com/office/drawing/2014/main" id="{F685B436-2649-43EF-ABF5-A9F9EDF45931}"/>
              </a:ext>
            </a:extLst>
          </p:cNvPr>
          <p:cNvSpPr>
            <a:spLocks noChangeArrowheads="1"/>
          </p:cNvSpPr>
          <p:nvPr/>
        </p:nvSpPr>
        <p:spPr bwMode="auto">
          <a:xfrm flipH="1">
            <a:off x="2574925" y="4926013"/>
            <a:ext cx="3268663" cy="484187"/>
          </a:xfrm>
          <a:prstGeom prst="parallelogram">
            <a:avLst>
              <a:gd name="adj" fmla="val 56413"/>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r>
              <a:rPr lang="en-US" altLang="zh-CN" sz="1000">
                <a:solidFill>
                  <a:srgbClr val="F2F2F2"/>
                </a:solidFill>
                <a:latin typeface="微软雅黑" panose="020B0503020204020204" pitchFamily="34" charset="-122"/>
                <a:ea typeface="微软雅黑" panose="020B0503020204020204" pitchFamily="34" charset="-122"/>
                <a:sym typeface="Arial" panose="020B0604020202020204" pitchFamily="34" charset="0"/>
              </a:rPr>
              <a:t>ADD YOUR TEXT</a:t>
            </a:r>
          </a:p>
        </p:txBody>
      </p:sp>
      <p:sp>
        <p:nvSpPr>
          <p:cNvPr id="25615" name="Parallelogram 19">
            <a:extLst>
              <a:ext uri="{FF2B5EF4-FFF2-40B4-BE49-F238E27FC236}">
                <a16:creationId xmlns:a16="http://schemas.microsoft.com/office/drawing/2014/main" id="{4D7C2B49-7F78-4EB2-90F5-EF4C36AA7ADD}"/>
              </a:ext>
            </a:extLst>
          </p:cNvPr>
          <p:cNvSpPr>
            <a:spLocks noChangeArrowheads="1"/>
          </p:cNvSpPr>
          <p:nvPr/>
        </p:nvSpPr>
        <p:spPr bwMode="auto">
          <a:xfrm flipH="1">
            <a:off x="5665788" y="4932363"/>
            <a:ext cx="4784725" cy="484187"/>
          </a:xfrm>
          <a:prstGeom prst="parallelogram">
            <a:avLst>
              <a:gd name="adj" fmla="val 56455"/>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000">
                <a:solidFill>
                  <a:srgbClr val="1C1C1C"/>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a:t>
            </a:r>
          </a:p>
        </p:txBody>
      </p:sp>
      <p:sp>
        <p:nvSpPr>
          <p:cNvPr id="25616" name="Parallelogram 20">
            <a:extLst>
              <a:ext uri="{FF2B5EF4-FFF2-40B4-BE49-F238E27FC236}">
                <a16:creationId xmlns:a16="http://schemas.microsoft.com/office/drawing/2014/main" id="{DCF8A1C2-0B02-43BB-B170-90879B616F13}"/>
              </a:ext>
            </a:extLst>
          </p:cNvPr>
          <p:cNvSpPr>
            <a:spLocks noChangeArrowheads="1"/>
          </p:cNvSpPr>
          <p:nvPr/>
        </p:nvSpPr>
        <p:spPr bwMode="auto">
          <a:xfrm flipH="1">
            <a:off x="2574925" y="5538788"/>
            <a:ext cx="3592513" cy="485775"/>
          </a:xfrm>
          <a:prstGeom prst="parallelogram">
            <a:avLst>
              <a:gd name="adj" fmla="val 56287"/>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r>
              <a:rPr lang="en-US" altLang="zh-CN" sz="1000">
                <a:solidFill>
                  <a:srgbClr val="F2F2F2"/>
                </a:solidFill>
                <a:latin typeface="微软雅黑" panose="020B0503020204020204" pitchFamily="34" charset="-122"/>
                <a:ea typeface="微软雅黑" panose="020B0503020204020204" pitchFamily="34" charset="-122"/>
                <a:sym typeface="Arial" panose="020B0604020202020204" pitchFamily="34" charset="0"/>
              </a:rPr>
              <a:t>ADD YOUR TEXT</a:t>
            </a:r>
          </a:p>
        </p:txBody>
      </p:sp>
      <p:sp>
        <p:nvSpPr>
          <p:cNvPr id="25617" name="Parallelogram 21">
            <a:extLst>
              <a:ext uri="{FF2B5EF4-FFF2-40B4-BE49-F238E27FC236}">
                <a16:creationId xmlns:a16="http://schemas.microsoft.com/office/drawing/2014/main" id="{94A1AD76-F22D-49BD-B82B-D30D0FE0FCB9}"/>
              </a:ext>
            </a:extLst>
          </p:cNvPr>
          <p:cNvSpPr>
            <a:spLocks noChangeArrowheads="1"/>
          </p:cNvSpPr>
          <p:nvPr/>
        </p:nvSpPr>
        <p:spPr bwMode="auto">
          <a:xfrm flipH="1">
            <a:off x="5991225" y="5535613"/>
            <a:ext cx="4459288" cy="488950"/>
          </a:xfrm>
          <a:prstGeom prst="parallelogram">
            <a:avLst>
              <a:gd name="adj" fmla="val 55903"/>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000">
                <a:solidFill>
                  <a:srgbClr val="1C1C1C"/>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a:t>
            </a:r>
          </a:p>
        </p:txBody>
      </p:sp>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6626" name="AutoShape 2">
            <a:extLst>
              <a:ext uri="{FF2B5EF4-FFF2-40B4-BE49-F238E27FC236}">
                <a16:creationId xmlns:a16="http://schemas.microsoft.com/office/drawing/2014/main" id="{6EDE55AF-36AA-4F17-BA87-72C1056E8515}"/>
              </a:ext>
            </a:extLst>
          </p:cNvPr>
          <p:cNvSpPr/>
          <p:nvPr/>
        </p:nvSpPr>
        <p:spPr>
          <a:xfrm rot="10800000">
            <a:off x="2601913" y="-4763"/>
            <a:ext cx="6834187" cy="3427413"/>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26627" name="AutoShape 3">
            <a:extLst>
              <a:ext uri="{FF2B5EF4-FFF2-40B4-BE49-F238E27FC236}">
                <a16:creationId xmlns:a16="http://schemas.microsoft.com/office/drawing/2014/main" id="{788214E7-2130-4BDF-A69F-C791C99608D2}"/>
              </a:ext>
            </a:extLst>
          </p:cNvPr>
          <p:cNvSpPr/>
          <p:nvPr/>
        </p:nvSpPr>
        <p:spPr>
          <a:xfrm>
            <a:off x="-4763" y="2335213"/>
            <a:ext cx="6831013" cy="4535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26628" name="AutoShape 4">
            <a:extLst>
              <a:ext uri="{FF2B5EF4-FFF2-40B4-BE49-F238E27FC236}">
                <a16:creationId xmlns:a16="http://schemas.microsoft.com/office/drawing/2014/main" id="{7162C094-B1D4-4A20-B154-7AF81A960D56}"/>
              </a:ext>
            </a:extLst>
          </p:cNvPr>
          <p:cNvSpPr/>
          <p:nvPr/>
        </p:nvSpPr>
        <p:spPr>
          <a:xfrm rot="-5400000">
            <a:off x="7032625" y="1690688"/>
            <a:ext cx="6837363" cy="3519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26629" name="棒 29">
            <a:extLst>
              <a:ext uri="{FF2B5EF4-FFF2-40B4-BE49-F238E27FC236}">
                <a16:creationId xmlns:a16="http://schemas.microsoft.com/office/drawing/2014/main" id="{B5F988C7-61E8-43AE-872F-D0F3BAE10C30}"/>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26630" name="棒 29">
            <a:extLst>
              <a:ext uri="{FF2B5EF4-FFF2-40B4-BE49-F238E27FC236}">
                <a16:creationId xmlns:a16="http://schemas.microsoft.com/office/drawing/2014/main" id="{1E8362AD-47E3-4AB4-A077-26A32CB015CD}"/>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26631" name="正圆 406">
            <a:extLst>
              <a:ext uri="{FF2B5EF4-FFF2-40B4-BE49-F238E27FC236}">
                <a16:creationId xmlns:a16="http://schemas.microsoft.com/office/drawing/2014/main" id="{6DEA5490-C19D-492E-8478-DF20E65A0B56}"/>
              </a:ext>
            </a:extLst>
          </p:cNvPr>
          <p:cNvSpPr>
            <a:spLocks noChangeArrowheads="1"/>
          </p:cNvSpPr>
          <p:nvPr/>
        </p:nvSpPr>
        <p:spPr bwMode="auto">
          <a:xfrm>
            <a:off x="6684963" y="2335213"/>
            <a:ext cx="1906587" cy="19050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6632" name="正圆 406">
            <a:extLst>
              <a:ext uri="{FF2B5EF4-FFF2-40B4-BE49-F238E27FC236}">
                <a16:creationId xmlns:a16="http://schemas.microsoft.com/office/drawing/2014/main" id="{34D3989A-B2CD-4CAA-B66F-81EBB5C5992A}"/>
              </a:ext>
            </a:extLst>
          </p:cNvPr>
          <p:cNvSpPr>
            <a:spLocks noChangeArrowheads="1"/>
          </p:cNvSpPr>
          <p:nvPr/>
        </p:nvSpPr>
        <p:spPr bwMode="auto">
          <a:xfrm>
            <a:off x="8493125" y="2335213"/>
            <a:ext cx="1905000" cy="19050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6633" name="正圆 406">
            <a:extLst>
              <a:ext uri="{FF2B5EF4-FFF2-40B4-BE49-F238E27FC236}">
                <a16:creationId xmlns:a16="http://schemas.microsoft.com/office/drawing/2014/main" id="{F1781B99-3732-46FF-8611-D929F861F3F4}"/>
              </a:ext>
            </a:extLst>
          </p:cNvPr>
          <p:cNvSpPr>
            <a:spLocks noChangeArrowheads="1"/>
          </p:cNvSpPr>
          <p:nvPr/>
        </p:nvSpPr>
        <p:spPr bwMode="auto">
          <a:xfrm>
            <a:off x="6713538" y="4113213"/>
            <a:ext cx="1906587" cy="19081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6634" name="正圆 406">
            <a:extLst>
              <a:ext uri="{FF2B5EF4-FFF2-40B4-BE49-F238E27FC236}">
                <a16:creationId xmlns:a16="http://schemas.microsoft.com/office/drawing/2014/main" id="{02E77AF2-E8EA-4696-9ED2-5C178A21D910}"/>
              </a:ext>
            </a:extLst>
          </p:cNvPr>
          <p:cNvSpPr>
            <a:spLocks noChangeArrowheads="1"/>
          </p:cNvSpPr>
          <p:nvPr/>
        </p:nvSpPr>
        <p:spPr bwMode="auto">
          <a:xfrm>
            <a:off x="8483600" y="4113213"/>
            <a:ext cx="1905000" cy="19081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6635" name="Line 11">
            <a:extLst>
              <a:ext uri="{FF2B5EF4-FFF2-40B4-BE49-F238E27FC236}">
                <a16:creationId xmlns:a16="http://schemas.microsoft.com/office/drawing/2014/main" id="{78C6D986-16CB-4E5B-B7FE-B93AC3FB29A4}"/>
              </a:ext>
            </a:extLst>
          </p:cNvPr>
          <p:cNvSpPr>
            <a:spLocks noChangeShapeType="1"/>
          </p:cNvSpPr>
          <p:nvPr/>
        </p:nvSpPr>
        <p:spPr bwMode="auto">
          <a:xfrm>
            <a:off x="7118350" y="2827338"/>
            <a:ext cx="103505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36" name="Text Box 12">
            <a:extLst>
              <a:ext uri="{FF2B5EF4-FFF2-40B4-BE49-F238E27FC236}">
                <a16:creationId xmlns:a16="http://schemas.microsoft.com/office/drawing/2014/main" id="{526C2948-44A6-466A-A956-9BA45D98E588}"/>
              </a:ext>
            </a:extLst>
          </p:cNvPr>
          <p:cNvSpPr txBox="1">
            <a:spLocks noChangeArrowheads="1"/>
          </p:cNvSpPr>
          <p:nvPr/>
        </p:nvSpPr>
        <p:spPr bwMode="auto">
          <a:xfrm>
            <a:off x="7402513" y="2554288"/>
            <a:ext cx="4699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b="1">
                <a:solidFill>
                  <a:schemeClr val="bg1"/>
                </a:solidFill>
                <a:latin typeface="微软雅黑" panose="020B0503020204020204" pitchFamily="34" charset="-122"/>
                <a:ea typeface="微软雅黑" panose="020B0503020204020204" pitchFamily="34" charset="-122"/>
              </a:rPr>
              <a:t>TEXT</a:t>
            </a:r>
          </a:p>
        </p:txBody>
      </p:sp>
      <p:sp>
        <p:nvSpPr>
          <p:cNvPr id="26637" name="Text Box 13">
            <a:extLst>
              <a:ext uri="{FF2B5EF4-FFF2-40B4-BE49-F238E27FC236}">
                <a16:creationId xmlns:a16="http://schemas.microsoft.com/office/drawing/2014/main" id="{4255CC59-EA9B-4261-A17C-5B7F9A1CF695}"/>
              </a:ext>
            </a:extLst>
          </p:cNvPr>
          <p:cNvSpPr txBox="1">
            <a:spLocks noChangeArrowheads="1"/>
          </p:cNvSpPr>
          <p:nvPr/>
        </p:nvSpPr>
        <p:spPr bwMode="auto">
          <a:xfrm>
            <a:off x="6983413" y="2827338"/>
            <a:ext cx="13462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endParaRPr lang="zh-CN" altLang="zh-CN"/>
          </a:p>
        </p:txBody>
      </p:sp>
      <p:sp>
        <p:nvSpPr>
          <p:cNvPr id="26638" name="Line 14">
            <a:extLst>
              <a:ext uri="{FF2B5EF4-FFF2-40B4-BE49-F238E27FC236}">
                <a16:creationId xmlns:a16="http://schemas.microsoft.com/office/drawing/2014/main" id="{849D9272-6FEC-4855-8B23-5CAF35A0D748}"/>
              </a:ext>
            </a:extLst>
          </p:cNvPr>
          <p:cNvSpPr>
            <a:spLocks noChangeShapeType="1"/>
          </p:cNvSpPr>
          <p:nvPr/>
        </p:nvSpPr>
        <p:spPr bwMode="auto">
          <a:xfrm>
            <a:off x="8899525" y="2827338"/>
            <a:ext cx="10350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39" name="Text Box 15">
            <a:extLst>
              <a:ext uri="{FF2B5EF4-FFF2-40B4-BE49-F238E27FC236}">
                <a16:creationId xmlns:a16="http://schemas.microsoft.com/office/drawing/2014/main" id="{AD785252-E09F-45B1-8E98-70FD7D1681FC}"/>
              </a:ext>
            </a:extLst>
          </p:cNvPr>
          <p:cNvSpPr txBox="1">
            <a:spLocks noChangeArrowheads="1"/>
          </p:cNvSpPr>
          <p:nvPr/>
        </p:nvSpPr>
        <p:spPr bwMode="auto">
          <a:xfrm>
            <a:off x="9183688" y="2554288"/>
            <a:ext cx="4699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b="1">
                <a:latin typeface="微软雅黑" panose="020B0503020204020204" pitchFamily="34" charset="-122"/>
                <a:ea typeface="微软雅黑" panose="020B0503020204020204" pitchFamily="34" charset="-122"/>
              </a:rPr>
              <a:t>TEXT</a:t>
            </a:r>
          </a:p>
        </p:txBody>
      </p:sp>
      <p:sp>
        <p:nvSpPr>
          <p:cNvPr id="26640" name="Text Box 16">
            <a:extLst>
              <a:ext uri="{FF2B5EF4-FFF2-40B4-BE49-F238E27FC236}">
                <a16:creationId xmlns:a16="http://schemas.microsoft.com/office/drawing/2014/main" id="{AA4EB419-9BC3-4AB3-8F6C-B1FB194C1953}"/>
              </a:ext>
            </a:extLst>
          </p:cNvPr>
          <p:cNvSpPr txBox="1">
            <a:spLocks noChangeArrowheads="1"/>
          </p:cNvSpPr>
          <p:nvPr/>
        </p:nvSpPr>
        <p:spPr bwMode="auto">
          <a:xfrm>
            <a:off x="8764588" y="2827338"/>
            <a:ext cx="13462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6641" name="Line 17">
            <a:extLst>
              <a:ext uri="{FF2B5EF4-FFF2-40B4-BE49-F238E27FC236}">
                <a16:creationId xmlns:a16="http://schemas.microsoft.com/office/drawing/2014/main" id="{B5118F3A-C919-4CDC-963B-F7204538D689}"/>
              </a:ext>
            </a:extLst>
          </p:cNvPr>
          <p:cNvSpPr>
            <a:spLocks noChangeShapeType="1"/>
          </p:cNvSpPr>
          <p:nvPr/>
        </p:nvSpPr>
        <p:spPr bwMode="auto">
          <a:xfrm>
            <a:off x="7169150" y="4605338"/>
            <a:ext cx="10350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42" name="Text Box 18">
            <a:extLst>
              <a:ext uri="{FF2B5EF4-FFF2-40B4-BE49-F238E27FC236}">
                <a16:creationId xmlns:a16="http://schemas.microsoft.com/office/drawing/2014/main" id="{699BE1D2-3F3E-4ED2-8A80-DB43D6BDB199}"/>
              </a:ext>
            </a:extLst>
          </p:cNvPr>
          <p:cNvSpPr txBox="1">
            <a:spLocks noChangeArrowheads="1"/>
          </p:cNvSpPr>
          <p:nvPr/>
        </p:nvSpPr>
        <p:spPr bwMode="auto">
          <a:xfrm>
            <a:off x="7453313" y="4335463"/>
            <a:ext cx="4699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b="1">
                <a:latin typeface="微软雅黑" panose="020B0503020204020204" pitchFamily="34" charset="-122"/>
                <a:ea typeface="微软雅黑" panose="020B0503020204020204" pitchFamily="34" charset="-122"/>
              </a:rPr>
              <a:t>TEXT</a:t>
            </a:r>
          </a:p>
        </p:txBody>
      </p:sp>
      <p:sp>
        <p:nvSpPr>
          <p:cNvPr id="26643" name="Text Box 19">
            <a:extLst>
              <a:ext uri="{FF2B5EF4-FFF2-40B4-BE49-F238E27FC236}">
                <a16:creationId xmlns:a16="http://schemas.microsoft.com/office/drawing/2014/main" id="{CAB730B3-5B4D-46E1-BCCD-1812EEFA0993}"/>
              </a:ext>
            </a:extLst>
          </p:cNvPr>
          <p:cNvSpPr txBox="1">
            <a:spLocks noChangeArrowheads="1"/>
          </p:cNvSpPr>
          <p:nvPr/>
        </p:nvSpPr>
        <p:spPr bwMode="auto">
          <a:xfrm>
            <a:off x="7034213" y="4605338"/>
            <a:ext cx="13462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6644" name="Line 20">
            <a:extLst>
              <a:ext uri="{FF2B5EF4-FFF2-40B4-BE49-F238E27FC236}">
                <a16:creationId xmlns:a16="http://schemas.microsoft.com/office/drawing/2014/main" id="{50783824-B202-45A1-B8CD-B62A79FB51DD}"/>
              </a:ext>
            </a:extLst>
          </p:cNvPr>
          <p:cNvSpPr>
            <a:spLocks noChangeShapeType="1"/>
          </p:cNvSpPr>
          <p:nvPr/>
        </p:nvSpPr>
        <p:spPr bwMode="auto">
          <a:xfrm>
            <a:off x="8918575" y="4605338"/>
            <a:ext cx="103505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45" name="Text Box 21">
            <a:extLst>
              <a:ext uri="{FF2B5EF4-FFF2-40B4-BE49-F238E27FC236}">
                <a16:creationId xmlns:a16="http://schemas.microsoft.com/office/drawing/2014/main" id="{71137BB5-304C-449C-A797-10D553F5FCB1}"/>
              </a:ext>
            </a:extLst>
          </p:cNvPr>
          <p:cNvSpPr txBox="1">
            <a:spLocks noChangeArrowheads="1"/>
          </p:cNvSpPr>
          <p:nvPr/>
        </p:nvSpPr>
        <p:spPr bwMode="auto">
          <a:xfrm>
            <a:off x="9202738" y="4335463"/>
            <a:ext cx="4699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b="1">
                <a:solidFill>
                  <a:schemeClr val="bg1"/>
                </a:solidFill>
                <a:latin typeface="微软雅黑" panose="020B0503020204020204" pitchFamily="34" charset="-122"/>
                <a:ea typeface="微软雅黑" panose="020B0503020204020204" pitchFamily="34" charset="-122"/>
              </a:rPr>
              <a:t>TEXT</a:t>
            </a:r>
          </a:p>
        </p:txBody>
      </p:sp>
      <p:sp>
        <p:nvSpPr>
          <p:cNvPr id="26646" name="Text Box 22">
            <a:extLst>
              <a:ext uri="{FF2B5EF4-FFF2-40B4-BE49-F238E27FC236}">
                <a16:creationId xmlns:a16="http://schemas.microsoft.com/office/drawing/2014/main" id="{A24BADD3-8D5F-40D0-B61D-A4CDC734111A}"/>
              </a:ext>
            </a:extLst>
          </p:cNvPr>
          <p:cNvSpPr txBox="1">
            <a:spLocks noChangeArrowheads="1"/>
          </p:cNvSpPr>
          <p:nvPr/>
        </p:nvSpPr>
        <p:spPr bwMode="auto">
          <a:xfrm>
            <a:off x="8783638" y="4605338"/>
            <a:ext cx="13462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endParaRPr lang="zh-CN" altLang="zh-CN"/>
          </a:p>
        </p:txBody>
      </p:sp>
      <p:sp>
        <p:nvSpPr>
          <p:cNvPr id="26647" name="AutoShape 23">
            <a:extLst>
              <a:ext uri="{FF2B5EF4-FFF2-40B4-BE49-F238E27FC236}">
                <a16:creationId xmlns:a16="http://schemas.microsoft.com/office/drawing/2014/main" id="{156718CD-40AF-4C1A-BE93-CA6E4CC09137}"/>
              </a:ext>
            </a:extLst>
          </p:cNvPr>
          <p:cNvSpPr>
            <a:spLocks noChangeArrowheads="1"/>
          </p:cNvSpPr>
          <p:nvPr/>
        </p:nvSpPr>
        <p:spPr bwMode="auto">
          <a:xfrm>
            <a:off x="1781175" y="2335213"/>
            <a:ext cx="1839913" cy="395287"/>
          </a:xfrm>
          <a:prstGeom prst="roundRect">
            <a:avLst>
              <a:gd name="adj" fmla="val 16667"/>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400" b="1">
                <a:solidFill>
                  <a:schemeClr val="bg1"/>
                </a:solidFill>
                <a:latin typeface="微软雅黑" panose="020B0503020204020204" pitchFamily="34" charset="-122"/>
                <a:ea typeface="微软雅黑" panose="020B0503020204020204" pitchFamily="34" charset="-122"/>
              </a:rPr>
              <a:t>ADD YOUR TEXT</a:t>
            </a:r>
          </a:p>
        </p:txBody>
      </p:sp>
      <p:sp>
        <p:nvSpPr>
          <p:cNvPr id="26648" name="Text Box 24">
            <a:extLst>
              <a:ext uri="{FF2B5EF4-FFF2-40B4-BE49-F238E27FC236}">
                <a16:creationId xmlns:a16="http://schemas.microsoft.com/office/drawing/2014/main" id="{D994BA8A-937D-483E-95F6-889B800182D2}"/>
              </a:ext>
            </a:extLst>
          </p:cNvPr>
          <p:cNvSpPr txBox="1">
            <a:spLocks noChangeArrowheads="1"/>
          </p:cNvSpPr>
          <p:nvPr/>
        </p:nvSpPr>
        <p:spPr bwMode="auto">
          <a:xfrm>
            <a:off x="1781175" y="2952750"/>
            <a:ext cx="3586163" cy="28352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a:p>
            <a:r>
              <a:rPr lang="zh-CN" altLang="zh-CN" sz="1000">
                <a:solidFill>
                  <a:schemeClr val="bg1"/>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a:t>
            </a:r>
          </a:p>
        </p:txBody>
      </p:sp>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7650" name="棒 29">
            <a:extLst>
              <a:ext uri="{FF2B5EF4-FFF2-40B4-BE49-F238E27FC236}">
                <a16:creationId xmlns:a16="http://schemas.microsoft.com/office/drawing/2014/main" id="{41932CA0-79A0-4E24-98CF-4B8E1B43537A}"/>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27651" name="棒 29">
            <a:extLst>
              <a:ext uri="{FF2B5EF4-FFF2-40B4-BE49-F238E27FC236}">
                <a16:creationId xmlns:a16="http://schemas.microsoft.com/office/drawing/2014/main" id="{1F9D124D-30DF-4756-8F53-73DF602292FD}"/>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grpSp>
        <p:nvGrpSpPr>
          <p:cNvPr id="27652" name="中国 1005">
            <a:extLst>
              <a:ext uri="{FF2B5EF4-FFF2-40B4-BE49-F238E27FC236}">
                <a16:creationId xmlns:a16="http://schemas.microsoft.com/office/drawing/2014/main" id="{F74697D6-208F-4915-97FF-5C56FB70F6EF}"/>
              </a:ext>
            </a:extLst>
          </p:cNvPr>
          <p:cNvGrpSpPr/>
          <p:nvPr/>
        </p:nvGrpSpPr>
        <p:grpSpPr>
          <a:xfrm>
            <a:off x="2498725" y="1077913"/>
            <a:ext cx="6816725" cy="5192712"/>
            <a:chOff x="0" y="0"/>
            <a:chExt cx="5832647" cy="4819363"/>
          </a:xfrm>
          <a:solidFill>
            <a:schemeClr val="tx1"/>
          </a:solidFill>
        </p:grpSpPr>
        <p:sp>
          <p:nvSpPr>
            <p:cNvPr id="27659" name="Freeform 5">
              <a:extLst>
                <a:ext uri="{FF2B5EF4-FFF2-40B4-BE49-F238E27FC236}">
                  <a16:creationId xmlns:a16="http://schemas.microsoft.com/office/drawing/2014/main" id="{57EEA60D-7BB9-429E-A60A-264DD86774BB}"/>
                </a:ext>
              </a:extLst>
            </p:cNvPr>
            <p:cNvSpPr/>
            <p:nvPr/>
          </p:nvSpPr>
          <p:spPr>
            <a:xfrm>
              <a:off x="2449067" y="53708"/>
              <a:ext cx="2556482" cy="2180529"/>
            </a:xfrm>
            <a:custGeom>
              <a:avLst/>
              <a:gdLst/>
              <a:ahLst/>
              <a:cxnLst>
                <a:cxn ang="0">
                  <a:pos x="2147483647" y="339731073"/>
                </a:cxn>
                <a:cxn ang="0">
                  <a:pos x="2147483647" y="371780195"/>
                </a:cxn>
                <a:cxn ang="0">
                  <a:pos x="2147483647" y="192300101"/>
                </a:cxn>
                <a:cxn ang="0">
                  <a:pos x="2147483647" y="185890992"/>
                </a:cxn>
                <a:cxn ang="0">
                  <a:pos x="2147483647" y="25640013"/>
                </a:cxn>
                <a:cxn ang="0">
                  <a:pos x="2147483647" y="153840080"/>
                </a:cxn>
                <a:cxn ang="0">
                  <a:pos x="2147483647" y="615362112"/>
                </a:cxn>
                <a:cxn ang="0">
                  <a:pos x="2147483647" y="839711334"/>
                </a:cxn>
                <a:cxn ang="0">
                  <a:pos x="2147483647" y="884582253"/>
                </a:cxn>
                <a:cxn ang="0">
                  <a:pos x="2147483647" y="1346104285"/>
                </a:cxn>
                <a:cxn ang="0">
                  <a:pos x="2147483647" y="1371744298"/>
                </a:cxn>
                <a:cxn ang="0">
                  <a:pos x="2147483647" y="1596093520"/>
                </a:cxn>
                <a:cxn ang="0">
                  <a:pos x="2147483647" y="1730704486"/>
                </a:cxn>
                <a:cxn ang="0">
                  <a:pos x="2147483647" y="2006335525"/>
                </a:cxn>
                <a:cxn ang="0">
                  <a:pos x="2147483647" y="2128124694"/>
                </a:cxn>
                <a:cxn ang="0">
                  <a:pos x="2147483647" y="2147483647"/>
                </a:cxn>
                <a:cxn ang="0">
                  <a:pos x="2147483647" y="2147483647"/>
                </a:cxn>
                <a:cxn ang="0">
                  <a:pos x="2147483647" y="2147483647"/>
                </a:cxn>
                <a:cxn ang="0">
                  <a:pos x="1634553364" y="2147483647"/>
                </a:cxn>
                <a:cxn ang="0">
                  <a:pos x="1275593215" y="2147483647"/>
                </a:cxn>
                <a:cxn ang="0">
                  <a:pos x="788431223" y="2147483647"/>
                </a:cxn>
                <a:cxn ang="0">
                  <a:pos x="217940091" y="2147483647"/>
                </a:cxn>
                <a:cxn ang="0">
                  <a:pos x="76920032" y="2147483647"/>
                </a:cxn>
                <a:cxn ang="0">
                  <a:pos x="147430956" y="2147483647"/>
                </a:cxn>
                <a:cxn ang="0">
                  <a:pos x="442291079" y="2147483647"/>
                </a:cxn>
                <a:cxn ang="0">
                  <a:pos x="499981998" y="2147483647"/>
                </a:cxn>
                <a:cxn ang="0">
                  <a:pos x="628182051" y="2147483647"/>
                </a:cxn>
                <a:cxn ang="0">
                  <a:pos x="769202110" y="2147483647"/>
                </a:cxn>
                <a:cxn ang="0">
                  <a:pos x="1096113141" y="2147483647"/>
                </a:cxn>
                <a:cxn ang="0">
                  <a:pos x="1237133199" y="2147483647"/>
                </a:cxn>
                <a:cxn ang="0">
                  <a:pos x="1089702243" y="2147483647"/>
                </a:cxn>
                <a:cxn ang="0">
                  <a:pos x="1442253284" y="2147483647"/>
                </a:cxn>
                <a:cxn ang="0">
                  <a:pos x="1673013380" y="2147483647"/>
                </a:cxn>
                <a:cxn ang="0">
                  <a:pos x="1724293401" y="2147483647"/>
                </a:cxn>
                <a:cxn ang="0">
                  <a:pos x="1967875293"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57615552"/>
                </a:cxn>
                <a:cxn ang="0">
                  <a:pos x="2147483647" y="2019155532"/>
                </a:cxn>
                <a:cxn ang="0">
                  <a:pos x="2147483647" y="1679424459"/>
                </a:cxn>
                <a:cxn ang="0">
                  <a:pos x="2147483647" y="1640964439"/>
                </a:cxn>
                <a:cxn ang="0">
                  <a:pos x="2147483647" y="1301233366"/>
                </a:cxn>
                <a:cxn ang="0">
                  <a:pos x="2147483647" y="1179442407"/>
                </a:cxn>
                <a:cxn ang="0">
                  <a:pos x="2147483647" y="910222266"/>
                </a:cxn>
                <a:cxn ang="0">
                  <a:pos x="2147483647" y="596131207"/>
                </a:cxn>
              </a:cxnLst>
              <a:rect l="0" t="0" r="0" b="0"/>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w="9525">
              <a:noFill/>
            </a:ln>
          </p:spPr>
          <p:txBody>
            <a:bodyPr/>
            <a:lstStyle/>
            <a:p>
              <a:endParaRPr lang="zh-CN" altLang="en-US" noProof="1"/>
            </a:p>
          </p:txBody>
        </p:sp>
        <p:sp>
          <p:nvSpPr>
            <p:cNvPr id="27660" name="Freeform 6">
              <a:extLst>
                <a:ext uri="{FF2B5EF4-FFF2-40B4-BE49-F238E27FC236}">
                  <a16:creationId xmlns:a16="http://schemas.microsoft.com/office/drawing/2014/main" id="{F879A634-B8F0-4F83-9EC2-1B0F17614A86}"/>
                </a:ext>
              </a:extLst>
            </p:cNvPr>
            <p:cNvSpPr/>
            <p:nvPr/>
          </p:nvSpPr>
          <p:spPr>
            <a:xfrm>
              <a:off x="1958538" y="1528877"/>
              <a:ext cx="1632711" cy="1382076"/>
            </a:xfrm>
            <a:custGeom>
              <a:avLst/>
              <a:gdLst/>
              <a:ahLst/>
              <a:cxnLst>
                <a:cxn ang="0">
                  <a:pos x="1717884091" y="993553311"/>
                </a:cxn>
                <a:cxn ang="0">
                  <a:pos x="1583273155" y="1006373319"/>
                </a:cxn>
                <a:cxn ang="0">
                  <a:pos x="1429433110" y="826893206"/>
                </a:cxn>
                <a:cxn ang="0">
                  <a:pos x="1301233072" y="730742251"/>
                </a:cxn>
                <a:cxn ang="0">
                  <a:pos x="1333282186" y="519211222"/>
                </a:cxn>
                <a:cxn ang="0">
                  <a:pos x="1115342121" y="525622121"/>
                </a:cxn>
                <a:cxn ang="0">
                  <a:pos x="1038422099" y="564082146"/>
                </a:cxn>
                <a:cxn ang="0">
                  <a:pos x="923042064" y="346140218"/>
                </a:cxn>
                <a:cxn ang="0">
                  <a:pos x="858942045" y="102560065"/>
                </a:cxn>
                <a:cxn ang="0">
                  <a:pos x="692281996" y="12820008"/>
                </a:cxn>
                <a:cxn ang="0">
                  <a:pos x="570491064" y="205120129"/>
                </a:cxn>
                <a:cxn ang="0">
                  <a:pos x="346140103" y="275631069"/>
                </a:cxn>
                <a:cxn ang="0">
                  <a:pos x="192300057" y="423062057"/>
                </a:cxn>
                <a:cxn ang="0">
                  <a:pos x="25640008" y="506391214"/>
                </a:cxn>
                <a:cxn ang="0">
                  <a:pos x="32050905" y="743562259"/>
                </a:cxn>
                <a:cxn ang="0">
                  <a:pos x="256400076" y="756382267"/>
                </a:cxn>
                <a:cxn ang="0">
                  <a:pos x="493571042" y="871762340"/>
                </a:cxn>
                <a:cxn ang="0">
                  <a:pos x="711511106" y="878173239"/>
                </a:cxn>
                <a:cxn ang="0">
                  <a:pos x="967911182" y="910222364"/>
                </a:cxn>
                <a:cxn ang="0">
                  <a:pos x="1128162125" y="948682388"/>
                </a:cxn>
                <a:cxn ang="0">
                  <a:pos x="1294822175" y="1083293368"/>
                </a:cxn>
                <a:cxn ang="0">
                  <a:pos x="1576864049" y="1256364372"/>
                </a:cxn>
                <a:cxn ang="0">
                  <a:pos x="1756344102" y="1410204469"/>
                </a:cxn>
                <a:cxn ang="0">
                  <a:pos x="1743524098" y="1846084744"/>
                </a:cxn>
                <a:cxn ang="0">
                  <a:pos x="1602504056" y="1993515732"/>
                </a:cxn>
                <a:cxn ang="0">
                  <a:pos x="1576864049" y="2102486696"/>
                </a:cxn>
                <a:cxn ang="0">
                  <a:pos x="1448662220" y="2147483647"/>
                </a:cxn>
                <a:cxn ang="0">
                  <a:pos x="1602504056" y="2147483647"/>
                </a:cxn>
                <a:cxn ang="0">
                  <a:pos x="1666604075" y="2147483647"/>
                </a:cxn>
                <a:cxn ang="0">
                  <a:pos x="1769164106" y="2064026671"/>
                </a:cxn>
                <a:cxn ang="0">
                  <a:pos x="1846084129" y="2128126712"/>
                </a:cxn>
                <a:cxn ang="0">
                  <a:pos x="2064024193" y="2147483647"/>
                </a:cxn>
                <a:cxn ang="0">
                  <a:pos x="2140944216" y="2147483647"/>
                </a:cxn>
                <a:cxn ang="0">
                  <a:pos x="2147483647" y="2147483647"/>
                </a:cxn>
                <a:cxn ang="0">
                  <a:pos x="2147483647" y="2147483647"/>
                </a:cxn>
                <a:cxn ang="0">
                  <a:pos x="2147483647" y="2147483647"/>
                </a:cxn>
                <a:cxn ang="0">
                  <a:pos x="2147483647" y="2128126712"/>
                </a:cxn>
                <a:cxn ang="0">
                  <a:pos x="2147483647" y="1865315651"/>
                </a:cxn>
                <a:cxn ang="0">
                  <a:pos x="2147483647" y="1910184784"/>
                </a:cxn>
                <a:cxn ang="0">
                  <a:pos x="2147483647" y="1801215611"/>
                </a:cxn>
                <a:cxn ang="0">
                  <a:pos x="2147483647" y="1717884663"/>
                </a:cxn>
                <a:cxn ang="0">
                  <a:pos x="2147483647" y="1564044566"/>
                </a:cxn>
                <a:cxn ang="0">
                  <a:pos x="2147483647" y="1455073602"/>
                </a:cxn>
                <a:cxn ang="0">
                  <a:pos x="2147483647" y="1525584542"/>
                </a:cxn>
                <a:cxn ang="0">
                  <a:pos x="2147483647" y="1634553715"/>
                </a:cxn>
                <a:cxn ang="0">
                  <a:pos x="2147483647" y="1756344687"/>
                </a:cxn>
                <a:cxn ang="0">
                  <a:pos x="2147483647" y="1769164695"/>
                </a:cxn>
                <a:cxn ang="0">
                  <a:pos x="2147483647" y="1846084744"/>
                </a:cxn>
                <a:cxn ang="0">
                  <a:pos x="2147483647" y="1749935578"/>
                </a:cxn>
                <a:cxn ang="0">
                  <a:pos x="2147483647" y="1640964614"/>
                </a:cxn>
                <a:cxn ang="0">
                  <a:pos x="2147483647" y="1423024477"/>
                </a:cxn>
                <a:cxn ang="0">
                  <a:pos x="2064024193" y="1314053513"/>
                </a:cxn>
                <a:cxn ang="0">
                  <a:pos x="1935824155" y="1230722566"/>
                </a:cxn>
                <a:cxn ang="0">
                  <a:pos x="1942233262" y="1038422445"/>
                </a:cxn>
                <a:cxn ang="0">
                  <a:pos x="2051204189" y="814071408"/>
                </a:cxn>
                <a:cxn ang="0">
                  <a:pos x="1890953247" y="916633263"/>
                </a:cxn>
              </a:cxnLst>
              <a:rect l="0" t="0" r="0" b="0"/>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w="9525">
              <a:noFill/>
            </a:ln>
          </p:spPr>
          <p:txBody>
            <a:bodyPr/>
            <a:lstStyle/>
            <a:p>
              <a:endParaRPr lang="zh-CN" altLang="en-US" noProof="1"/>
            </a:p>
          </p:txBody>
        </p:sp>
        <p:sp>
          <p:nvSpPr>
            <p:cNvPr id="27661" name="Freeform 7">
              <a:extLst>
                <a:ext uri="{FF2B5EF4-FFF2-40B4-BE49-F238E27FC236}">
                  <a16:creationId xmlns:a16="http://schemas.microsoft.com/office/drawing/2014/main" id="{D56FBD0D-27E0-4076-A3BD-BE2F722772A4}"/>
                </a:ext>
              </a:extLst>
            </p:cNvPr>
            <p:cNvSpPr/>
            <p:nvPr/>
          </p:nvSpPr>
          <p:spPr>
            <a:xfrm>
              <a:off x="3118622" y="2008665"/>
              <a:ext cx="329407" cy="544237"/>
            </a:xfrm>
            <a:custGeom>
              <a:avLst/>
              <a:gdLst/>
              <a:ahLst/>
              <a:cxnLst>
                <a:cxn ang="0">
                  <a:pos x="294862231" y="185890950"/>
                </a:cxn>
                <a:cxn ang="0">
                  <a:pos x="294862231" y="275630977"/>
                </a:cxn>
                <a:cxn ang="0">
                  <a:pos x="269220403" y="346140103"/>
                </a:cxn>
                <a:cxn ang="0">
                  <a:pos x="262811288" y="371780110"/>
                </a:cxn>
                <a:cxn ang="0">
                  <a:pos x="243580364" y="391011011"/>
                </a:cxn>
                <a:cxn ang="0">
                  <a:pos x="237171250" y="397420118"/>
                </a:cxn>
                <a:cxn ang="0">
                  <a:pos x="173071154" y="384600114"/>
                </a:cxn>
                <a:cxn ang="0">
                  <a:pos x="38460058" y="429471023"/>
                </a:cxn>
                <a:cxn ang="0">
                  <a:pos x="25640038" y="448700133"/>
                </a:cxn>
                <a:cxn ang="0">
                  <a:pos x="121791077" y="461520137"/>
                </a:cxn>
                <a:cxn ang="0">
                  <a:pos x="153840230" y="519211049"/>
                </a:cxn>
                <a:cxn ang="0">
                  <a:pos x="192300288" y="557671061"/>
                </a:cxn>
                <a:cxn ang="0">
                  <a:pos x="192300288" y="660231091"/>
                </a:cxn>
                <a:cxn ang="0">
                  <a:pos x="230760345" y="692281996"/>
                </a:cxn>
                <a:cxn ang="0">
                  <a:pos x="243580364" y="769202019"/>
                </a:cxn>
                <a:cxn ang="0">
                  <a:pos x="224351231" y="820482034"/>
                </a:cxn>
                <a:cxn ang="0">
                  <a:pos x="262811288" y="865351152"/>
                </a:cxn>
                <a:cxn ang="0">
                  <a:pos x="320502269" y="897402057"/>
                </a:cxn>
                <a:cxn ang="0">
                  <a:pos x="365371441" y="955091179"/>
                </a:cxn>
                <a:cxn ang="0">
                  <a:pos x="397422384" y="974322080"/>
                </a:cxn>
                <a:cxn ang="0">
                  <a:pos x="391011480" y="903811163"/>
                </a:cxn>
                <a:cxn ang="0">
                  <a:pos x="403831499" y="878171156"/>
                </a:cxn>
                <a:cxn ang="0">
                  <a:pos x="448702461" y="858942045"/>
                </a:cxn>
                <a:cxn ang="0">
                  <a:pos x="461522480" y="858942045"/>
                </a:cxn>
                <a:cxn ang="0">
                  <a:pos x="499982538" y="852531148"/>
                </a:cxn>
                <a:cxn ang="0">
                  <a:pos x="506391652" y="782022022"/>
                </a:cxn>
                <a:cxn ang="0">
                  <a:pos x="474342499" y="743562011"/>
                </a:cxn>
                <a:cxn ang="0">
                  <a:pos x="442291556" y="743562011"/>
                </a:cxn>
                <a:cxn ang="0">
                  <a:pos x="423062423" y="673051095"/>
                </a:cxn>
                <a:cxn ang="0">
                  <a:pos x="435882442" y="538441950"/>
                </a:cxn>
                <a:cxn ang="0">
                  <a:pos x="525622576" y="512801942"/>
                </a:cxn>
                <a:cxn ang="0">
                  <a:pos x="589722672" y="346140103"/>
                </a:cxn>
                <a:cxn ang="0">
                  <a:pos x="557671729" y="307680091"/>
                </a:cxn>
                <a:cxn ang="0">
                  <a:pos x="532031691" y="307680091"/>
                </a:cxn>
                <a:cxn ang="0">
                  <a:pos x="487162519" y="307680091"/>
                </a:cxn>
                <a:cxn ang="0">
                  <a:pos x="455111576" y="269220080"/>
                </a:cxn>
                <a:cxn ang="0">
                  <a:pos x="467931595" y="166660049"/>
                </a:cxn>
                <a:cxn ang="0">
                  <a:pos x="480751614" y="134610935"/>
                </a:cxn>
                <a:cxn ang="0">
                  <a:pos x="499982538" y="102560030"/>
                </a:cxn>
                <a:cxn ang="0">
                  <a:pos x="461522480" y="25640008"/>
                </a:cxn>
                <a:cxn ang="0">
                  <a:pos x="346142308" y="57690912"/>
                </a:cxn>
              </a:cxnLst>
              <a:rect l="0" t="0" r="0" b="0"/>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w="9525">
              <a:noFill/>
            </a:ln>
          </p:spPr>
          <p:txBody>
            <a:bodyPr/>
            <a:lstStyle/>
            <a:p>
              <a:endParaRPr lang="zh-CN" altLang="en-US" noProof="1"/>
            </a:p>
          </p:txBody>
        </p:sp>
        <p:sp>
          <p:nvSpPr>
            <p:cNvPr id="27662" name="Freeform 8">
              <a:extLst>
                <a:ext uri="{FF2B5EF4-FFF2-40B4-BE49-F238E27FC236}">
                  <a16:creationId xmlns:a16="http://schemas.microsoft.com/office/drawing/2014/main" id="{BC084E28-08B3-4A4A-BA0A-FDFBBF5D62AA}"/>
                </a:ext>
              </a:extLst>
            </p:cNvPr>
            <p:cNvSpPr/>
            <p:nvPr/>
          </p:nvSpPr>
          <p:spPr>
            <a:xfrm>
              <a:off x="0" y="576462"/>
              <a:ext cx="2334491" cy="1765190"/>
            </a:xfrm>
            <a:custGeom>
              <a:avLst/>
              <a:gdLst/>
              <a:ahLst/>
              <a:cxnLst>
                <a:cxn ang="0">
                  <a:pos x="2147483647" y="1423024210"/>
                </a:cxn>
                <a:cxn ang="0">
                  <a:pos x="2147483647" y="1307642369"/>
                </a:cxn>
                <a:cxn ang="0">
                  <a:pos x="2147483647" y="1211493221"/>
                </a:cxn>
                <a:cxn ang="0">
                  <a:pos x="2147483647" y="1089702272"/>
                </a:cxn>
                <a:cxn ang="0">
                  <a:pos x="2147483647" y="1025602244"/>
                </a:cxn>
                <a:cxn ang="0">
                  <a:pos x="2147483647" y="788431244"/>
                </a:cxn>
                <a:cxn ang="0">
                  <a:pos x="2147483647" y="358960159"/>
                </a:cxn>
                <a:cxn ang="0">
                  <a:pos x="2147483647" y="288451023"/>
                </a:cxn>
                <a:cxn ang="0">
                  <a:pos x="2147483647" y="192300085"/>
                </a:cxn>
                <a:cxn ang="0">
                  <a:pos x="2147483647" y="0"/>
                </a:cxn>
                <a:cxn ang="0">
                  <a:pos x="2147483647" y="115380051"/>
                </a:cxn>
                <a:cxn ang="0">
                  <a:pos x="2147483647" y="211530989"/>
                </a:cxn>
                <a:cxn ang="0">
                  <a:pos x="2147483647" y="416651079"/>
                </a:cxn>
                <a:cxn ang="0">
                  <a:pos x="2147483647" y="467931102"/>
                </a:cxn>
                <a:cxn ang="0">
                  <a:pos x="2147483647" y="333320147"/>
                </a:cxn>
                <a:cxn ang="0">
                  <a:pos x="1955055651" y="743562119"/>
                </a:cxn>
                <a:cxn ang="0">
                  <a:pos x="1846084690" y="724331215"/>
                </a:cxn>
                <a:cxn ang="0">
                  <a:pos x="1583273637" y="692282096"/>
                </a:cxn>
                <a:cxn ang="0">
                  <a:pos x="1583273637" y="820482153"/>
                </a:cxn>
                <a:cxn ang="0">
                  <a:pos x="1512764490" y="1243542340"/>
                </a:cxn>
                <a:cxn ang="0">
                  <a:pos x="1487124475" y="1249953238"/>
                </a:cxn>
                <a:cxn ang="0">
                  <a:pos x="1448664451" y="1256362346"/>
                </a:cxn>
                <a:cxn ang="0">
                  <a:pos x="1320464374" y="1423024210"/>
                </a:cxn>
                <a:cxn ang="0">
                  <a:pos x="1057653321" y="1499944244"/>
                </a:cxn>
                <a:cxn ang="0">
                  <a:pos x="794842268" y="1506353352"/>
                </a:cxn>
                <a:cxn ang="0">
                  <a:pos x="589722145" y="1621733403"/>
                </a:cxn>
                <a:cxn ang="0">
                  <a:pos x="339731099" y="1583273386"/>
                </a:cxn>
                <a:cxn ang="0">
                  <a:pos x="192300116" y="1544813369"/>
                </a:cxn>
                <a:cxn ang="0">
                  <a:pos x="32050914" y="1692244329"/>
                </a:cxn>
                <a:cxn ang="0">
                  <a:pos x="44870922" y="1801213482"/>
                </a:cxn>
                <a:cxn ang="0">
                  <a:pos x="44870922" y="1916595323"/>
                </a:cxn>
                <a:cxn ang="0">
                  <a:pos x="185891007" y="2089664505"/>
                </a:cxn>
                <a:cxn ang="0">
                  <a:pos x="19230907" y="2147483647"/>
                </a:cxn>
                <a:cxn ang="0">
                  <a:pos x="134610976" y="2147483647"/>
                </a:cxn>
                <a:cxn ang="0">
                  <a:pos x="237171038" y="2147483647"/>
                </a:cxn>
                <a:cxn ang="0">
                  <a:pos x="320500193" y="2147483647"/>
                </a:cxn>
                <a:cxn ang="0">
                  <a:pos x="557671230" y="2147483647"/>
                </a:cxn>
                <a:cxn ang="0">
                  <a:pos x="660231292" y="2147483647"/>
                </a:cxn>
                <a:cxn ang="0">
                  <a:pos x="833302291" y="2147483647"/>
                </a:cxn>
                <a:cxn ang="0">
                  <a:pos x="878173213" y="2147483647"/>
                </a:cxn>
                <a:cxn ang="0">
                  <a:pos x="955093260" y="2147483647"/>
                </a:cxn>
                <a:cxn ang="0">
                  <a:pos x="1224313421" y="2147483647"/>
                </a:cxn>
                <a:cxn ang="0">
                  <a:pos x="1448664451" y="2147483647"/>
                </a:cxn>
                <a:cxn ang="0">
                  <a:pos x="1564044521" y="2147483647"/>
                </a:cxn>
                <a:cxn ang="0">
                  <a:pos x="1769164644" y="2147483647"/>
                </a:cxn>
                <a:cxn ang="0">
                  <a:pos x="2134535759"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1967875346"/>
                </a:cxn>
                <a:cxn ang="0">
                  <a:pos x="2147483647" y="1910184425"/>
                </a:cxn>
                <a:cxn ang="0">
                  <a:pos x="2147483647" y="1858904403"/>
                </a:cxn>
                <a:cxn ang="0">
                  <a:pos x="2147483647" y="1698653437"/>
                </a:cxn>
              </a:cxnLst>
              <a:rect l="0" t="0" r="0" b="0"/>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w="9525">
              <a:noFill/>
            </a:ln>
          </p:spPr>
          <p:txBody>
            <a:bodyPr/>
            <a:lstStyle/>
            <a:p>
              <a:endParaRPr lang="zh-CN" altLang="en-US" noProof="1"/>
            </a:p>
          </p:txBody>
        </p:sp>
        <p:sp>
          <p:nvSpPr>
            <p:cNvPr id="27663" name="Freeform 9">
              <a:extLst>
                <a:ext uri="{FF2B5EF4-FFF2-40B4-BE49-F238E27FC236}">
                  <a16:creationId xmlns:a16="http://schemas.microsoft.com/office/drawing/2014/main" id="{4F2C99C0-C705-4B47-9391-DC07014E837C}"/>
                </a:ext>
              </a:extLst>
            </p:cNvPr>
            <p:cNvSpPr/>
            <p:nvPr/>
          </p:nvSpPr>
          <p:spPr>
            <a:xfrm>
              <a:off x="1514555" y="1962118"/>
              <a:ext cx="1453686" cy="1041928"/>
            </a:xfrm>
            <a:custGeom>
              <a:avLst/>
              <a:gdLst/>
              <a:ahLst/>
              <a:cxnLst>
                <a:cxn ang="0">
                  <a:pos x="1538404385" y="185891055"/>
                </a:cxn>
                <a:cxn ang="0">
                  <a:pos x="1474304352" y="262811121"/>
                </a:cxn>
                <a:cxn ang="0">
                  <a:pos x="1269182454" y="121791000"/>
                </a:cxn>
                <a:cxn ang="0">
                  <a:pos x="1102522367" y="32050923"/>
                </a:cxn>
                <a:cxn ang="0">
                  <a:pos x="923042273" y="12820011"/>
                </a:cxn>
                <a:cxn ang="0">
                  <a:pos x="794842206" y="19230912"/>
                </a:cxn>
                <a:cxn ang="0">
                  <a:pos x="634591227" y="57690945"/>
                </a:cxn>
                <a:cxn ang="0">
                  <a:pos x="506391160" y="89740077"/>
                </a:cxn>
                <a:cxn ang="0">
                  <a:pos x="294860154" y="121791000"/>
                </a:cxn>
                <a:cxn ang="0">
                  <a:pos x="269220141" y="249991110"/>
                </a:cxn>
                <a:cxn ang="0">
                  <a:pos x="384600201" y="365371209"/>
                </a:cxn>
                <a:cxn ang="0">
                  <a:pos x="410240215" y="455111286"/>
                </a:cxn>
                <a:cxn ang="0">
                  <a:pos x="358960188" y="628182330"/>
                </a:cxn>
                <a:cxn ang="0">
                  <a:pos x="339731073" y="685871484"/>
                </a:cxn>
                <a:cxn ang="0">
                  <a:pos x="192300101" y="673051473"/>
                </a:cxn>
                <a:cxn ang="0">
                  <a:pos x="70510932" y="647411451"/>
                </a:cxn>
                <a:cxn ang="0">
                  <a:pos x="25640013" y="801253374"/>
                </a:cxn>
                <a:cxn ang="0">
                  <a:pos x="12820007" y="871762539"/>
                </a:cxn>
                <a:cxn ang="0">
                  <a:pos x="57690925" y="993553539"/>
                </a:cxn>
                <a:cxn ang="0">
                  <a:pos x="0" y="1160213682"/>
                </a:cxn>
                <a:cxn ang="0">
                  <a:pos x="83330939" y="1301233803"/>
                </a:cxn>
                <a:cxn ang="0">
                  <a:pos x="217940114" y="1352513847"/>
                </a:cxn>
                <a:cxn ang="0">
                  <a:pos x="294860154" y="1358924748"/>
                </a:cxn>
                <a:cxn ang="0">
                  <a:pos x="346140181" y="1435844814"/>
                </a:cxn>
                <a:cxn ang="0">
                  <a:pos x="423060221" y="1474304847"/>
                </a:cxn>
                <a:cxn ang="0">
                  <a:pos x="519211167" y="1519175780"/>
                </a:cxn>
                <a:cxn ang="0">
                  <a:pos x="743562179" y="1596095846"/>
                </a:cxn>
                <a:cxn ang="0">
                  <a:pos x="974322300" y="1583275835"/>
                </a:cxn>
                <a:cxn ang="0">
                  <a:pos x="1064062347" y="1705065045"/>
                </a:cxn>
                <a:cxn ang="0">
                  <a:pos x="1115342374" y="1775576001"/>
                </a:cxn>
                <a:cxn ang="0">
                  <a:pos x="1166622401" y="1852496067"/>
                </a:cxn>
                <a:cxn ang="0">
                  <a:pos x="1249953339" y="1820445144"/>
                </a:cxn>
                <a:cxn ang="0">
                  <a:pos x="1371744298" y="1839676056"/>
                </a:cxn>
                <a:cxn ang="0">
                  <a:pos x="1461484345" y="1749935979"/>
                </a:cxn>
                <a:cxn ang="0">
                  <a:pos x="1525584379" y="1576864935"/>
                </a:cxn>
                <a:cxn ang="0">
                  <a:pos x="1525584379" y="1403793891"/>
                </a:cxn>
                <a:cxn ang="0">
                  <a:pos x="1538404385" y="1339693836"/>
                </a:cxn>
                <a:cxn ang="0">
                  <a:pos x="1647373547" y="1314053814"/>
                </a:cxn>
                <a:cxn ang="0">
                  <a:pos x="1781984513" y="1371744759"/>
                </a:cxn>
                <a:cxn ang="0">
                  <a:pos x="1820444533" y="1480713957"/>
                </a:cxn>
                <a:cxn ang="0">
                  <a:pos x="1871724560" y="1531995791"/>
                </a:cxn>
                <a:cxn ang="0">
                  <a:pos x="1955055498" y="1621735868"/>
                </a:cxn>
                <a:cxn ang="0">
                  <a:pos x="2089664674" y="1660195901"/>
                </a:cxn>
                <a:cxn ang="0">
                  <a:pos x="2128124694" y="1660195901"/>
                </a:cxn>
                <a:cxn ang="0">
                  <a:pos x="2147483647" y="1628144979"/>
                </a:cxn>
                <a:cxn ang="0">
                  <a:pos x="2147483647" y="1538404902"/>
                </a:cxn>
                <a:cxn ang="0">
                  <a:pos x="2147483647" y="1512764880"/>
                </a:cxn>
                <a:cxn ang="0">
                  <a:pos x="2147483647" y="1365333858"/>
                </a:cxn>
                <a:cxn ang="0">
                  <a:pos x="2147483647" y="1269184671"/>
                </a:cxn>
                <a:cxn ang="0">
                  <a:pos x="2147483647" y="1211493726"/>
                </a:cxn>
                <a:cxn ang="0">
                  <a:pos x="2147483647" y="1121753649"/>
                </a:cxn>
                <a:cxn ang="0">
                  <a:pos x="2147483647" y="993553539"/>
                </a:cxn>
                <a:cxn ang="0">
                  <a:pos x="2147483647" y="814073385"/>
                </a:cxn>
                <a:cxn ang="0">
                  <a:pos x="2147483647" y="583311396"/>
                </a:cxn>
                <a:cxn ang="0">
                  <a:pos x="2147483647" y="506391330"/>
                </a:cxn>
                <a:cxn ang="0">
                  <a:pos x="2147483647" y="320500275"/>
                </a:cxn>
                <a:cxn ang="0">
                  <a:pos x="2108895579" y="339731187"/>
                </a:cxn>
                <a:cxn ang="0">
                  <a:pos x="1974284613" y="249991110"/>
                </a:cxn>
                <a:cxn ang="0">
                  <a:pos x="1871724560" y="166660143"/>
                </a:cxn>
                <a:cxn ang="0">
                  <a:pos x="1769164506" y="160251033"/>
                </a:cxn>
                <a:cxn ang="0">
                  <a:pos x="1551224392" y="96150978"/>
                </a:cxn>
              </a:cxnLst>
              <a:rect l="0" t="0" r="0" b="0"/>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w="9525">
              <a:noFill/>
            </a:ln>
          </p:spPr>
          <p:txBody>
            <a:bodyPr/>
            <a:lstStyle/>
            <a:p>
              <a:endParaRPr lang="zh-CN" altLang="en-US" noProof="1"/>
            </a:p>
          </p:txBody>
        </p:sp>
        <p:sp>
          <p:nvSpPr>
            <p:cNvPr id="27664" name="Freeform 10">
              <a:extLst>
                <a:ext uri="{FF2B5EF4-FFF2-40B4-BE49-F238E27FC236}">
                  <a16:creationId xmlns:a16="http://schemas.microsoft.com/office/drawing/2014/main" id="{517B1EEE-EAA5-4C2B-81EA-AE88CE2CB7E5}"/>
                </a:ext>
              </a:extLst>
            </p:cNvPr>
            <p:cNvSpPr/>
            <p:nvPr/>
          </p:nvSpPr>
          <p:spPr>
            <a:xfrm>
              <a:off x="2348813" y="2692542"/>
              <a:ext cx="1256758" cy="1102796"/>
            </a:xfrm>
            <a:custGeom>
              <a:avLst/>
              <a:gdLst/>
              <a:ahLst/>
              <a:cxnLst>
                <a:cxn ang="0">
                  <a:pos x="64100029" y="89740025"/>
                </a:cxn>
                <a:cxn ang="0">
                  <a:pos x="70510927" y="288450974"/>
                </a:cxn>
                <a:cxn ang="0">
                  <a:pos x="121790950" y="435880119"/>
                </a:cxn>
                <a:cxn ang="0">
                  <a:pos x="224350996" y="621771065"/>
                </a:cxn>
                <a:cxn ang="0">
                  <a:pos x="237171002" y="782022004"/>
                </a:cxn>
                <a:cxn ang="0">
                  <a:pos x="294860132" y="967911159"/>
                </a:cxn>
                <a:cxn ang="0">
                  <a:pos x="314091036" y="1108932988"/>
                </a:cxn>
                <a:cxn ang="0">
                  <a:pos x="288451025" y="1237133023"/>
                </a:cxn>
                <a:cxn ang="0">
                  <a:pos x="288451025" y="1390973065"/>
                </a:cxn>
                <a:cxn ang="0">
                  <a:pos x="339731048" y="1480713090"/>
                </a:cxn>
                <a:cxn ang="0">
                  <a:pos x="378191065" y="1442253079"/>
                </a:cxn>
                <a:cxn ang="0">
                  <a:pos x="397420178" y="1365333058"/>
                </a:cxn>
                <a:cxn ang="0">
                  <a:pos x="467931105" y="1346102158"/>
                </a:cxn>
                <a:cxn ang="0">
                  <a:pos x="544851140" y="1519173100"/>
                </a:cxn>
                <a:cxn ang="0">
                  <a:pos x="641002078" y="1506353097"/>
                </a:cxn>
                <a:cxn ang="0">
                  <a:pos x="762791237" y="1781984067"/>
                </a:cxn>
                <a:cxn ang="0">
                  <a:pos x="814071260" y="1884544095"/>
                </a:cxn>
                <a:cxn ang="0">
                  <a:pos x="839711272" y="1916593209"/>
                </a:cxn>
                <a:cxn ang="0">
                  <a:pos x="890991295" y="1929413212"/>
                </a:cxn>
                <a:cxn ang="0">
                  <a:pos x="1051242262" y="1884544095"/>
                </a:cxn>
                <a:cxn ang="0">
                  <a:pos x="1051242262" y="1717884050"/>
                </a:cxn>
                <a:cxn ang="0">
                  <a:pos x="1115342291" y="1634553132"/>
                </a:cxn>
                <a:cxn ang="0">
                  <a:pos x="1249953246" y="1442253079"/>
                </a:cxn>
                <a:cxn ang="0">
                  <a:pos x="1371744196" y="1346102158"/>
                </a:cxn>
                <a:cxn ang="0">
                  <a:pos x="1435844225" y="1538404001"/>
                </a:cxn>
                <a:cxn ang="0">
                  <a:pos x="1531993373" y="1493533093"/>
                </a:cxn>
                <a:cxn ang="0">
                  <a:pos x="1596093402" y="1583273118"/>
                </a:cxn>
                <a:cxn ang="0">
                  <a:pos x="1775573482" y="1544813107"/>
                </a:cxn>
                <a:cxn ang="0">
                  <a:pos x="1615324305" y="1390973065"/>
                </a:cxn>
                <a:cxn ang="0">
                  <a:pos x="1711473453" y="1333282154"/>
                </a:cxn>
                <a:cxn ang="0">
                  <a:pos x="1705064346" y="1269182137"/>
                </a:cxn>
                <a:cxn ang="0">
                  <a:pos x="1673013436" y="1006372960"/>
                </a:cxn>
                <a:cxn ang="0">
                  <a:pos x="1948644455" y="916631145"/>
                </a:cxn>
                <a:cxn ang="0">
                  <a:pos x="2128124535" y="717921986"/>
                </a:cxn>
                <a:cxn ang="0">
                  <a:pos x="2147483647" y="557671047"/>
                </a:cxn>
                <a:cxn ang="0">
                  <a:pos x="2147483647" y="499981927"/>
                </a:cxn>
                <a:cxn ang="0">
                  <a:pos x="2019155382" y="442291016"/>
                </a:cxn>
                <a:cxn ang="0">
                  <a:pos x="1961464461" y="467931023"/>
                </a:cxn>
                <a:cxn ang="0">
                  <a:pos x="1916595336" y="403831005"/>
                </a:cxn>
                <a:cxn ang="0">
                  <a:pos x="1846084409" y="397420109"/>
                </a:cxn>
                <a:cxn ang="0">
                  <a:pos x="1679424334" y="365370995"/>
                </a:cxn>
                <a:cxn ang="0">
                  <a:pos x="1564044282" y="423060116"/>
                </a:cxn>
                <a:cxn ang="0">
                  <a:pos x="1403793315" y="352550991"/>
                </a:cxn>
                <a:cxn ang="0">
                  <a:pos x="1333282388" y="185890946"/>
                </a:cxn>
                <a:cxn ang="0">
                  <a:pos x="1121753189" y="57690911"/>
                </a:cxn>
                <a:cxn ang="0">
                  <a:pos x="993553131" y="96150921"/>
                </a:cxn>
                <a:cxn ang="0">
                  <a:pos x="1019193143" y="198710949"/>
                </a:cxn>
                <a:cxn ang="0">
                  <a:pos x="897402193" y="211530953"/>
                </a:cxn>
                <a:cxn ang="0">
                  <a:pos x="839711272" y="275630970"/>
                </a:cxn>
                <a:cxn ang="0">
                  <a:pos x="788431249" y="333320091"/>
                </a:cxn>
                <a:cxn ang="0">
                  <a:pos x="666642089" y="378190998"/>
                </a:cxn>
                <a:cxn ang="0">
                  <a:pos x="512802020" y="352550991"/>
                </a:cxn>
                <a:cxn ang="0">
                  <a:pos x="423060190" y="346140095"/>
                </a:cxn>
                <a:cxn ang="0">
                  <a:pos x="339731048" y="211530953"/>
                </a:cxn>
                <a:cxn ang="0">
                  <a:pos x="275631019" y="147430935"/>
                </a:cxn>
                <a:cxn ang="0">
                  <a:pos x="211530990" y="44870907"/>
                </a:cxn>
              </a:cxnLst>
              <a:rect l="0" t="0" r="0" b="0"/>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w="9525">
              <a:noFill/>
            </a:ln>
          </p:spPr>
          <p:txBody>
            <a:bodyPr/>
            <a:lstStyle/>
            <a:p>
              <a:endParaRPr lang="zh-CN" altLang="en-US" noProof="1"/>
            </a:p>
          </p:txBody>
        </p:sp>
        <p:sp>
          <p:nvSpPr>
            <p:cNvPr id="27665" name="Freeform 11">
              <a:extLst>
                <a:ext uri="{FF2B5EF4-FFF2-40B4-BE49-F238E27FC236}">
                  <a16:creationId xmlns:a16="http://schemas.microsoft.com/office/drawing/2014/main" id="{ED61A866-45BC-4943-B888-7A92F63180F4}"/>
                </a:ext>
              </a:extLst>
            </p:cNvPr>
            <p:cNvSpPr/>
            <p:nvPr/>
          </p:nvSpPr>
          <p:spPr>
            <a:xfrm>
              <a:off x="261377" y="2244978"/>
              <a:ext cx="2248559" cy="1367754"/>
            </a:xfrm>
            <a:custGeom>
              <a:avLst/>
              <a:gdLst/>
              <a:ahLst/>
              <a:cxnLst>
                <a:cxn ang="0">
                  <a:pos x="423062079" y="83330950"/>
                </a:cxn>
                <a:cxn ang="0">
                  <a:pos x="391011162" y="192300126"/>
                </a:cxn>
                <a:cxn ang="0">
                  <a:pos x="198711031" y="224351042"/>
                </a:cxn>
                <a:cxn ang="0">
                  <a:pos x="141020096" y="391011150"/>
                </a:cxn>
                <a:cxn ang="0">
                  <a:pos x="192300131" y="602542184"/>
                </a:cxn>
                <a:cxn ang="0">
                  <a:pos x="19230908" y="692282242"/>
                </a:cxn>
                <a:cxn ang="0">
                  <a:pos x="6410900" y="839713234"/>
                </a:cxn>
                <a:cxn ang="0">
                  <a:pos x="89740061" y="961502418"/>
                </a:cxn>
                <a:cxn ang="0">
                  <a:pos x="198711031" y="1083293393"/>
                </a:cxn>
                <a:cxn ang="0">
                  <a:pos x="480751224" y="1237133493"/>
                </a:cxn>
                <a:cxn ang="0">
                  <a:pos x="711511381" y="1455073635"/>
                </a:cxn>
                <a:cxn ang="0">
                  <a:pos x="929453320" y="1602504627"/>
                </a:cxn>
                <a:cxn ang="0">
                  <a:pos x="1070473417" y="1781984744"/>
                </a:cxn>
                <a:cxn ang="0">
                  <a:pos x="1294824465" y="1929415735"/>
                </a:cxn>
                <a:cxn ang="0">
                  <a:pos x="1506353714" y="2012744894"/>
                </a:cxn>
                <a:cxn ang="0">
                  <a:pos x="1858904850" y="2057615819"/>
                </a:cxn>
                <a:cxn ang="0">
                  <a:pos x="1903775776" y="2128126760"/>
                </a:cxn>
                <a:cxn ang="0">
                  <a:pos x="1878135759" y="2147483647"/>
                </a:cxn>
                <a:cxn ang="0">
                  <a:pos x="1974284929" y="2147483647"/>
                </a:cxn>
                <a:cxn ang="0">
                  <a:pos x="2115306816" y="2044795811"/>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34535869"/>
                </a:cxn>
                <a:cxn ang="0">
                  <a:pos x="2147483647" y="2147483647"/>
                </a:cxn>
                <a:cxn ang="0">
                  <a:pos x="2147483647" y="2128126760"/>
                </a:cxn>
                <a:cxn ang="0">
                  <a:pos x="2147483647" y="2064026718"/>
                </a:cxn>
                <a:cxn ang="0">
                  <a:pos x="2147483647" y="1820444769"/>
                </a:cxn>
                <a:cxn ang="0">
                  <a:pos x="2147483647" y="1634555543"/>
                </a:cxn>
                <a:cxn ang="0">
                  <a:pos x="2147483647" y="1435844518"/>
                </a:cxn>
                <a:cxn ang="0">
                  <a:pos x="2147483647" y="1320464443"/>
                </a:cxn>
                <a:cxn ang="0">
                  <a:pos x="2147483647" y="1173033451"/>
                </a:cxn>
                <a:cxn ang="0">
                  <a:pos x="2147483647" y="1339693560"/>
                </a:cxn>
                <a:cxn ang="0">
                  <a:pos x="2147483647" y="1378153585"/>
                </a:cxn>
                <a:cxn ang="0">
                  <a:pos x="2147483647" y="1237133493"/>
                </a:cxn>
                <a:cxn ang="0">
                  <a:pos x="2147483647" y="1102522510"/>
                </a:cxn>
                <a:cxn ang="0">
                  <a:pos x="2147483647" y="1096113401"/>
                </a:cxn>
                <a:cxn ang="0">
                  <a:pos x="2147483647" y="999962443"/>
                </a:cxn>
                <a:cxn ang="0">
                  <a:pos x="2147483647" y="929453292"/>
                </a:cxn>
                <a:cxn ang="0">
                  <a:pos x="2147483647" y="878173259"/>
                </a:cxn>
                <a:cxn ang="0">
                  <a:pos x="2147483647" y="897402376"/>
                </a:cxn>
                <a:cxn ang="0">
                  <a:pos x="2147483647" y="762791393"/>
                </a:cxn>
                <a:cxn ang="0">
                  <a:pos x="2147483647" y="628182200"/>
                </a:cxn>
                <a:cxn ang="0">
                  <a:pos x="2147483647" y="378191142"/>
                </a:cxn>
                <a:cxn ang="0">
                  <a:pos x="2147483647" y="269220176"/>
                </a:cxn>
                <a:cxn ang="0">
                  <a:pos x="2147483647" y="141020092"/>
                </a:cxn>
                <a:cxn ang="0">
                  <a:pos x="2147483647" y="64100042"/>
                </a:cxn>
                <a:cxn ang="0">
                  <a:pos x="1910184885" y="32050916"/>
                </a:cxn>
                <a:cxn ang="0">
                  <a:pos x="1660195610" y="76920050"/>
                </a:cxn>
                <a:cxn ang="0">
                  <a:pos x="1410204544" y="115380075"/>
                </a:cxn>
                <a:cxn ang="0">
                  <a:pos x="1192262605" y="141020092"/>
                </a:cxn>
                <a:cxn ang="0">
                  <a:pos x="1019193382" y="64100042"/>
                </a:cxn>
                <a:cxn ang="0">
                  <a:pos x="948682438" y="25640017"/>
                </a:cxn>
                <a:cxn ang="0">
                  <a:pos x="673051355" y="51280033"/>
                </a:cxn>
              </a:cxnLst>
              <a:rect l="0" t="0" r="0" b="0"/>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w="9525">
              <a:noFill/>
            </a:ln>
          </p:spPr>
          <p:txBody>
            <a:bodyPr/>
            <a:lstStyle/>
            <a:p>
              <a:endParaRPr lang="zh-CN" altLang="en-US" noProof="1"/>
            </a:p>
          </p:txBody>
        </p:sp>
        <p:sp>
          <p:nvSpPr>
            <p:cNvPr id="27666" name="Freeform 12">
              <a:extLst>
                <a:ext uri="{FF2B5EF4-FFF2-40B4-BE49-F238E27FC236}">
                  <a16:creationId xmlns:a16="http://schemas.microsoft.com/office/drawing/2014/main" id="{31BEF211-8061-4D2B-B953-CD0CCA49285E}"/>
                </a:ext>
              </a:extLst>
            </p:cNvPr>
            <p:cNvSpPr/>
            <p:nvPr/>
          </p:nvSpPr>
          <p:spPr>
            <a:xfrm>
              <a:off x="2309427" y="3383580"/>
              <a:ext cx="1016864" cy="1059830"/>
            </a:xfrm>
            <a:custGeom>
              <a:avLst/>
              <a:gdLst/>
              <a:ahLst/>
              <a:cxnLst>
                <a:cxn ang="0">
                  <a:pos x="64100027" y="1166622195"/>
                </a:cxn>
                <a:cxn ang="0">
                  <a:pos x="237170996" y="1211493105"/>
                </a:cxn>
                <a:cxn ang="0">
                  <a:pos x="314091029" y="1410202279"/>
                </a:cxn>
                <a:cxn ang="0">
                  <a:pos x="307680131" y="1608913243"/>
                </a:cxn>
                <a:cxn ang="0">
                  <a:pos x="461521987" y="1666604158"/>
                </a:cxn>
                <a:cxn ang="0">
                  <a:pos x="705102091" y="1730704180"/>
                </a:cxn>
                <a:cxn ang="0">
                  <a:pos x="871762162" y="1897364238"/>
                </a:cxn>
                <a:cxn ang="0">
                  <a:pos x="839711253" y="1673013265"/>
                </a:cxn>
                <a:cxn ang="0">
                  <a:pos x="942273087" y="1570453230"/>
                </a:cxn>
                <a:cxn ang="0">
                  <a:pos x="1160213180" y="1570453230"/>
                </a:cxn>
                <a:cxn ang="0">
                  <a:pos x="1403793284" y="1499944100"/>
                </a:cxn>
                <a:cxn ang="0">
                  <a:pos x="1692244302" y="1365333159"/>
                </a:cxn>
                <a:cxn ang="0">
                  <a:pos x="1730704318" y="1378153163"/>
                </a:cxn>
                <a:cxn ang="0">
                  <a:pos x="1756344329" y="1243542221"/>
                </a:cxn>
                <a:cxn ang="0">
                  <a:pos x="1615324269" y="1237133114"/>
                </a:cxn>
                <a:cxn ang="0">
                  <a:pos x="1551224242" y="1153802190"/>
                </a:cxn>
                <a:cxn ang="0">
                  <a:pos x="1474304209" y="1089702168"/>
                </a:cxn>
                <a:cxn ang="0">
                  <a:pos x="1448664198" y="871762092"/>
                </a:cxn>
                <a:cxn ang="0">
                  <a:pos x="1410204182" y="608951106"/>
                </a:cxn>
                <a:cxn ang="0">
                  <a:pos x="1275593229" y="487161959"/>
                </a:cxn>
                <a:cxn ang="0">
                  <a:pos x="1320462353" y="423060147"/>
                </a:cxn>
                <a:cxn ang="0">
                  <a:pos x="1538404236" y="410240142"/>
                </a:cxn>
                <a:cxn ang="0">
                  <a:pos x="1640964280" y="346140120"/>
                </a:cxn>
                <a:cxn ang="0">
                  <a:pos x="1519173333" y="326911008"/>
                </a:cxn>
                <a:cxn ang="0">
                  <a:pos x="1455073306" y="282040098"/>
                </a:cxn>
                <a:cxn ang="0">
                  <a:pos x="1371744165" y="153840053"/>
                </a:cxn>
                <a:cxn ang="0">
                  <a:pos x="1294822342" y="269220093"/>
                </a:cxn>
                <a:cxn ang="0">
                  <a:pos x="1153802282" y="442291048"/>
                </a:cxn>
                <a:cxn ang="0">
                  <a:pos x="1173033185" y="551261981"/>
                </a:cxn>
                <a:cxn ang="0">
                  <a:pos x="1115342266" y="685871133"/>
                </a:cxn>
                <a:cxn ang="0">
                  <a:pos x="1012782222" y="685871133"/>
                </a:cxn>
                <a:cxn ang="0">
                  <a:pos x="923042184" y="769202057"/>
                </a:cxn>
                <a:cxn ang="0">
                  <a:pos x="884582167" y="717922039"/>
                </a:cxn>
                <a:cxn ang="0">
                  <a:pos x="846122151" y="711511142"/>
                </a:cxn>
                <a:cxn ang="0">
                  <a:pos x="782022124" y="538441977"/>
                </a:cxn>
                <a:cxn ang="0">
                  <a:pos x="692282085" y="301271000"/>
                </a:cxn>
                <a:cxn ang="0">
                  <a:pos x="628182058" y="326911008"/>
                </a:cxn>
                <a:cxn ang="0">
                  <a:pos x="551262025" y="275630991"/>
                </a:cxn>
                <a:cxn ang="0">
                  <a:pos x="499982003" y="160250951"/>
                </a:cxn>
                <a:cxn ang="0">
                  <a:pos x="442291084" y="262810986"/>
                </a:cxn>
                <a:cxn ang="0">
                  <a:pos x="391011062" y="269220093"/>
                </a:cxn>
                <a:cxn ang="0">
                  <a:pos x="339731040" y="179480062"/>
                </a:cxn>
                <a:cxn ang="0">
                  <a:pos x="326911034" y="0"/>
                </a:cxn>
                <a:cxn ang="0">
                  <a:pos x="262811007" y="141020049"/>
                </a:cxn>
                <a:cxn ang="0">
                  <a:pos x="179480077" y="211530968"/>
                </a:cxn>
                <a:cxn ang="0">
                  <a:pos x="173070969" y="339731013"/>
                </a:cxn>
                <a:cxn ang="0">
                  <a:pos x="243580104" y="333320116"/>
                </a:cxn>
                <a:cxn ang="0">
                  <a:pos x="249991002" y="762791159"/>
                </a:cxn>
                <a:cxn ang="0">
                  <a:pos x="153840066" y="807662070"/>
                </a:cxn>
                <a:cxn ang="0">
                  <a:pos x="19230903" y="1025602146"/>
                </a:cxn>
                <a:cxn ang="0">
                  <a:pos x="38460016" y="1134573079"/>
                </a:cxn>
              </a:cxnLst>
              <a:rect l="0" t="0" r="0" b="0"/>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w="9525">
              <a:noFill/>
            </a:ln>
          </p:spPr>
          <p:txBody>
            <a:bodyPr/>
            <a:lstStyle/>
            <a:p>
              <a:endParaRPr lang="zh-CN" altLang="en-US" noProof="1"/>
            </a:p>
          </p:txBody>
        </p:sp>
        <p:sp>
          <p:nvSpPr>
            <p:cNvPr id="27667" name="Freeform 13">
              <a:extLst>
                <a:ext uri="{FF2B5EF4-FFF2-40B4-BE49-F238E27FC236}">
                  <a16:creationId xmlns:a16="http://schemas.microsoft.com/office/drawing/2014/main" id="{58C5E1CC-CF4F-4948-B24B-99125ACE7A2B}"/>
                </a:ext>
              </a:extLst>
            </p:cNvPr>
            <p:cNvSpPr/>
            <p:nvPr/>
          </p:nvSpPr>
          <p:spPr>
            <a:xfrm>
              <a:off x="3039851" y="3369257"/>
              <a:ext cx="687457" cy="594364"/>
            </a:xfrm>
            <a:custGeom>
              <a:avLst/>
              <a:gdLst/>
              <a:ahLst/>
              <a:cxnLst>
                <a:cxn ang="0">
                  <a:pos x="923041711" y="25640004"/>
                </a:cxn>
                <a:cxn ang="0">
                  <a:pos x="884581714" y="76920011"/>
                </a:cxn>
                <a:cxn ang="0">
                  <a:pos x="846121718" y="64100009"/>
                </a:cxn>
                <a:cxn ang="0">
                  <a:pos x="833301719" y="32050900"/>
                </a:cxn>
                <a:cxn ang="0">
                  <a:pos x="807661721" y="0"/>
                </a:cxn>
                <a:cxn ang="0">
                  <a:pos x="794841722" y="64100009"/>
                </a:cxn>
                <a:cxn ang="0">
                  <a:pos x="756381725" y="115380016"/>
                </a:cxn>
                <a:cxn ang="0">
                  <a:pos x="666641733" y="141020020"/>
                </a:cxn>
                <a:cxn ang="0">
                  <a:pos x="602539948" y="185890922"/>
                </a:cxn>
                <a:cxn ang="0">
                  <a:pos x="589719949" y="166660024"/>
                </a:cxn>
                <a:cxn ang="0">
                  <a:pos x="538439954" y="192300027"/>
                </a:cxn>
                <a:cxn ang="0">
                  <a:pos x="512799956" y="160250918"/>
                </a:cxn>
                <a:cxn ang="0">
                  <a:pos x="423059964" y="179480025"/>
                </a:cxn>
                <a:cxn ang="0">
                  <a:pos x="544850848" y="262810932"/>
                </a:cxn>
                <a:cxn ang="0">
                  <a:pos x="564079952" y="352550945"/>
                </a:cxn>
                <a:cxn ang="0">
                  <a:pos x="512799956" y="391010951"/>
                </a:cxn>
                <a:cxn ang="0">
                  <a:pos x="365370864" y="403830952"/>
                </a:cxn>
                <a:cxn ang="0">
                  <a:pos x="301270869" y="455110960"/>
                </a:cxn>
                <a:cxn ang="0">
                  <a:pos x="192299983" y="455110960"/>
                </a:cxn>
                <a:cxn ang="0">
                  <a:pos x="51279996" y="474340067"/>
                </a:cxn>
                <a:cxn ang="0">
                  <a:pos x="0" y="551261868"/>
                </a:cxn>
                <a:cxn ang="0">
                  <a:pos x="70510889" y="641001881"/>
                </a:cxn>
                <a:cxn ang="0">
                  <a:pos x="96150887" y="608950982"/>
                </a:cxn>
                <a:cxn ang="0">
                  <a:pos x="179479985" y="615361878"/>
                </a:cxn>
                <a:cxn ang="0">
                  <a:pos x="198710878" y="756381898"/>
                </a:cxn>
                <a:cxn ang="0">
                  <a:pos x="166659986" y="833301909"/>
                </a:cxn>
                <a:cxn ang="0">
                  <a:pos x="243579979" y="948681925"/>
                </a:cxn>
                <a:cxn ang="0">
                  <a:pos x="217939981" y="1025601936"/>
                </a:cxn>
                <a:cxn ang="0">
                  <a:pos x="224350876" y="1057651045"/>
                </a:cxn>
                <a:cxn ang="0">
                  <a:pos x="346139970" y="1025601936"/>
                </a:cxn>
                <a:cxn ang="0">
                  <a:pos x="512799956" y="1057651045"/>
                </a:cxn>
                <a:cxn ang="0">
                  <a:pos x="628181736" y="967911032"/>
                </a:cxn>
                <a:cxn ang="0">
                  <a:pos x="692281731" y="929451027"/>
                </a:cxn>
                <a:cxn ang="0">
                  <a:pos x="794841722" y="897401918"/>
                </a:cxn>
                <a:cxn ang="0">
                  <a:pos x="820481720" y="935861923"/>
                </a:cxn>
                <a:cxn ang="0">
                  <a:pos x="878170820" y="935861923"/>
                </a:cxn>
                <a:cxn ang="0">
                  <a:pos x="923041711" y="955091031"/>
                </a:cxn>
                <a:cxn ang="0">
                  <a:pos x="948681709" y="929451027"/>
                </a:cxn>
                <a:cxn ang="0">
                  <a:pos x="999961704" y="884581916"/>
                </a:cxn>
                <a:cxn ang="0">
                  <a:pos x="1038421701" y="858941912"/>
                </a:cxn>
                <a:cxn ang="0">
                  <a:pos x="1096110801" y="820481907"/>
                </a:cxn>
                <a:cxn ang="0">
                  <a:pos x="1128161693" y="794841903"/>
                </a:cxn>
                <a:cxn ang="0">
                  <a:pos x="1173030794" y="782021901"/>
                </a:cxn>
                <a:cxn ang="0">
                  <a:pos x="1217901686" y="756381898"/>
                </a:cxn>
                <a:cxn ang="0">
                  <a:pos x="1205081687" y="698690994"/>
                </a:cxn>
                <a:cxn ang="0">
                  <a:pos x="1205081687" y="602541876"/>
                </a:cxn>
                <a:cxn ang="0">
                  <a:pos x="1217901686" y="512800073"/>
                </a:cxn>
                <a:cxn ang="0">
                  <a:pos x="1115341694" y="532030971"/>
                </a:cxn>
                <a:cxn ang="0">
                  <a:pos x="1140981692" y="423060060"/>
                </a:cxn>
                <a:cxn ang="0">
                  <a:pos x="1173030794" y="269220038"/>
                </a:cxn>
                <a:cxn ang="0">
                  <a:pos x="1192261688" y="217940031"/>
                </a:cxn>
                <a:cxn ang="0">
                  <a:pos x="1153801691" y="205120029"/>
                </a:cxn>
                <a:cxn ang="0">
                  <a:pos x="1115341694" y="262810932"/>
                </a:cxn>
                <a:cxn ang="0">
                  <a:pos x="1076881698" y="243580035"/>
                </a:cxn>
                <a:cxn ang="0">
                  <a:pos x="1064061699" y="192300027"/>
                </a:cxn>
                <a:cxn ang="0">
                  <a:pos x="1012781703" y="192300027"/>
                </a:cxn>
                <a:cxn ang="0">
                  <a:pos x="974321707" y="76920011"/>
                </a:cxn>
              </a:cxnLst>
              <a:rect l="0" t="0" r="0" b="0"/>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w="9525">
              <a:noFill/>
            </a:ln>
          </p:spPr>
          <p:txBody>
            <a:bodyPr/>
            <a:lstStyle/>
            <a:p>
              <a:endParaRPr lang="zh-CN" altLang="en-US" noProof="1"/>
            </a:p>
          </p:txBody>
        </p:sp>
        <p:sp>
          <p:nvSpPr>
            <p:cNvPr id="27668" name="Freeform 14">
              <a:extLst>
                <a:ext uri="{FF2B5EF4-FFF2-40B4-BE49-F238E27FC236}">
                  <a16:creationId xmlns:a16="http://schemas.microsoft.com/office/drawing/2014/main" id="{C2105B91-1305-451A-AD3A-0C0A003CEA17}"/>
                </a:ext>
              </a:extLst>
            </p:cNvPr>
            <p:cNvSpPr/>
            <p:nvPr/>
          </p:nvSpPr>
          <p:spPr>
            <a:xfrm>
              <a:off x="3150847" y="3734469"/>
              <a:ext cx="898707" cy="683877"/>
            </a:xfrm>
            <a:custGeom>
              <a:avLst/>
              <a:gdLst/>
              <a:ahLst/>
              <a:cxnLst>
                <a:cxn ang="0">
                  <a:pos x="1294821957" y="38460025"/>
                </a:cxn>
                <a:cxn ang="0">
                  <a:pos x="1211492841" y="115380075"/>
                </a:cxn>
                <a:cxn ang="0">
                  <a:pos x="1153801939" y="102560067"/>
                </a:cxn>
                <a:cxn ang="0">
                  <a:pos x="1076881929" y="134610983"/>
                </a:cxn>
                <a:cxn ang="0">
                  <a:pos x="1012781920" y="153840100"/>
                </a:cxn>
                <a:cxn ang="0">
                  <a:pos x="903811011" y="192300126"/>
                </a:cxn>
                <a:cxn ang="0">
                  <a:pos x="865351006" y="224351042"/>
                </a:cxn>
                <a:cxn ang="0">
                  <a:pos x="884581904" y="262811067"/>
                </a:cxn>
                <a:cxn ang="0">
                  <a:pos x="769201889" y="301271092"/>
                </a:cxn>
                <a:cxn ang="0">
                  <a:pos x="717921883" y="326911109"/>
                </a:cxn>
                <a:cxn ang="0">
                  <a:pos x="621770975" y="314091100"/>
                </a:cxn>
                <a:cxn ang="0">
                  <a:pos x="570490968" y="269220176"/>
                </a:cxn>
                <a:cxn ang="0">
                  <a:pos x="512800066" y="294860192"/>
                </a:cxn>
                <a:cxn ang="0">
                  <a:pos x="474340061" y="326911109"/>
                </a:cxn>
                <a:cxn ang="0">
                  <a:pos x="403830947" y="371780243"/>
                </a:cxn>
                <a:cxn ang="0">
                  <a:pos x="224350924" y="429471175"/>
                </a:cxn>
                <a:cxn ang="0">
                  <a:pos x="64100008" y="416651167"/>
                </a:cxn>
                <a:cxn ang="0">
                  <a:pos x="6410896" y="442291184"/>
                </a:cxn>
                <a:cxn ang="0">
                  <a:pos x="12820002" y="506391226"/>
                </a:cxn>
                <a:cxn ang="0">
                  <a:pos x="128200016" y="506391226"/>
                </a:cxn>
                <a:cxn ang="0">
                  <a:pos x="134610912" y="596131284"/>
                </a:cxn>
                <a:cxn ang="0">
                  <a:pos x="237170926" y="589722175"/>
                </a:cxn>
                <a:cxn ang="0">
                  <a:pos x="301270934" y="564082158"/>
                </a:cxn>
                <a:cxn ang="0">
                  <a:pos x="333320043" y="602542184"/>
                </a:cxn>
                <a:cxn ang="0">
                  <a:pos x="294860038" y="743562276"/>
                </a:cxn>
                <a:cxn ang="0">
                  <a:pos x="224350924" y="794842309"/>
                </a:cxn>
                <a:cxn ang="0">
                  <a:pos x="346140044" y="826893225"/>
                </a:cxn>
                <a:cxn ang="0">
                  <a:pos x="487160063" y="858942351"/>
                </a:cxn>
                <a:cxn ang="0">
                  <a:pos x="448700058" y="961502418"/>
                </a:cxn>
                <a:cxn ang="0">
                  <a:pos x="461520059" y="1044833367"/>
                </a:cxn>
                <a:cxn ang="0">
                  <a:pos x="621770975" y="1140982535"/>
                </a:cxn>
                <a:cxn ang="0">
                  <a:pos x="692281879" y="1115342518"/>
                </a:cxn>
                <a:cxn ang="0">
                  <a:pos x="807661894" y="1153802543"/>
                </a:cxn>
                <a:cxn ang="0">
                  <a:pos x="820481896" y="1147393434"/>
                </a:cxn>
                <a:cxn ang="0">
                  <a:pos x="942271016" y="1179442560"/>
                </a:cxn>
                <a:cxn ang="0">
                  <a:pos x="1006371024" y="1185853460"/>
                </a:cxn>
                <a:cxn ang="0">
                  <a:pos x="1025601922" y="1217902585"/>
                </a:cxn>
                <a:cxn ang="0">
                  <a:pos x="1147392833" y="1140982535"/>
                </a:cxn>
                <a:cxn ang="0">
                  <a:pos x="1256361952" y="1051242477"/>
                </a:cxn>
                <a:cxn ang="0">
                  <a:pos x="1282001955" y="980733326"/>
                </a:cxn>
                <a:cxn ang="0">
                  <a:pos x="1314052854" y="923042393"/>
                </a:cxn>
                <a:cxn ang="0">
                  <a:pos x="1326872856" y="878173259"/>
                </a:cxn>
                <a:cxn ang="0">
                  <a:pos x="1461481978" y="737151376"/>
                </a:cxn>
                <a:cxn ang="0">
                  <a:pos x="1493532877" y="673051335"/>
                </a:cxn>
                <a:cxn ang="0">
                  <a:pos x="1589681995" y="499982117"/>
                </a:cxn>
                <a:cxn ang="0">
                  <a:pos x="1589681995" y="423062066"/>
                </a:cxn>
                <a:cxn ang="0">
                  <a:pos x="1531992882" y="403831159"/>
                </a:cxn>
                <a:cxn ang="0">
                  <a:pos x="1474301980" y="403831159"/>
                </a:cxn>
                <a:cxn ang="0">
                  <a:pos x="1442252871" y="365371134"/>
                </a:cxn>
                <a:cxn ang="0">
                  <a:pos x="1416612867" y="326911109"/>
                </a:cxn>
                <a:cxn ang="0">
                  <a:pos x="1358921965" y="365371134"/>
                </a:cxn>
                <a:cxn ang="0">
                  <a:pos x="1352512859" y="294860192"/>
                </a:cxn>
                <a:cxn ang="0">
                  <a:pos x="1371741967" y="275631075"/>
                </a:cxn>
                <a:cxn ang="0">
                  <a:pos x="1442252871" y="115380075"/>
                </a:cxn>
                <a:cxn ang="0">
                  <a:pos x="1410201971" y="38460025"/>
                </a:cxn>
                <a:cxn ang="0">
                  <a:pos x="1390972864" y="0"/>
                </a:cxn>
                <a:cxn ang="0">
                  <a:pos x="1365332861" y="25640017"/>
                </a:cxn>
                <a:cxn ang="0">
                  <a:pos x="1314052854" y="25640017"/>
                </a:cxn>
              </a:cxnLst>
              <a:rect l="0" t="0" r="0" b="0"/>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w="9525">
              <a:noFill/>
            </a:ln>
          </p:spPr>
          <p:txBody>
            <a:bodyPr/>
            <a:lstStyle/>
            <a:p>
              <a:endParaRPr lang="zh-CN" altLang="en-US" noProof="1"/>
            </a:p>
          </p:txBody>
        </p:sp>
        <p:sp>
          <p:nvSpPr>
            <p:cNvPr id="27669" name="Freeform 15">
              <a:extLst>
                <a:ext uri="{FF2B5EF4-FFF2-40B4-BE49-F238E27FC236}">
                  <a16:creationId xmlns:a16="http://schemas.microsoft.com/office/drawing/2014/main" id="{A4FC2DD7-DB77-43C9-AC19-EAE2E63A0D14}"/>
                </a:ext>
              </a:extLst>
            </p:cNvPr>
            <p:cNvSpPr/>
            <p:nvPr/>
          </p:nvSpPr>
          <p:spPr>
            <a:xfrm>
              <a:off x="3276165" y="2982563"/>
              <a:ext cx="508432" cy="515593"/>
            </a:xfrm>
            <a:custGeom>
              <a:avLst/>
              <a:gdLst/>
              <a:ahLst/>
              <a:cxnLst>
                <a:cxn ang="0">
                  <a:pos x="890991275" y="141020056"/>
                </a:cxn>
                <a:cxn ang="0">
                  <a:pos x="833302145" y="96150933"/>
                </a:cxn>
                <a:cxn ang="0">
                  <a:pos x="826891248" y="89740036"/>
                </a:cxn>
                <a:cxn ang="0">
                  <a:pos x="794842129" y="76920031"/>
                </a:cxn>
                <a:cxn ang="0">
                  <a:pos x="749971215" y="89740036"/>
                </a:cxn>
                <a:cxn ang="0">
                  <a:pos x="711511198" y="70510923"/>
                </a:cxn>
                <a:cxn ang="0">
                  <a:pos x="705102091" y="64100026"/>
                </a:cxn>
                <a:cxn ang="0">
                  <a:pos x="653822069" y="12820005"/>
                </a:cxn>
                <a:cxn ang="0">
                  <a:pos x="602542047" y="25640010"/>
                </a:cxn>
                <a:cxn ang="0">
                  <a:pos x="551262025" y="128200051"/>
                </a:cxn>
                <a:cxn ang="0">
                  <a:pos x="519211116" y="192300077"/>
                </a:cxn>
                <a:cxn ang="0">
                  <a:pos x="461521987" y="275631005"/>
                </a:cxn>
                <a:cxn ang="0">
                  <a:pos x="397420169" y="333320133"/>
                </a:cxn>
                <a:cxn ang="0">
                  <a:pos x="365371051" y="384600153"/>
                </a:cxn>
                <a:cxn ang="0">
                  <a:pos x="307680131" y="423060169"/>
                </a:cxn>
                <a:cxn ang="0">
                  <a:pos x="237170996" y="525622000"/>
                </a:cxn>
                <a:cxn ang="0">
                  <a:pos x="25640011" y="512801995"/>
                </a:cxn>
                <a:cxn ang="0">
                  <a:pos x="0" y="576902020"/>
                </a:cxn>
                <a:cxn ang="0">
                  <a:pos x="64100027" y="724331184"/>
                </a:cxn>
                <a:cxn ang="0">
                  <a:pos x="102560044" y="749971194"/>
                </a:cxn>
                <a:cxn ang="0">
                  <a:pos x="134610953" y="807662112"/>
                </a:cxn>
                <a:cxn ang="0">
                  <a:pos x="121790947" y="852531235"/>
                </a:cxn>
                <a:cxn ang="0">
                  <a:pos x="141020060" y="858942133"/>
                </a:cxn>
                <a:cxn ang="0">
                  <a:pos x="160250963" y="826891225"/>
                </a:cxn>
                <a:cxn ang="0">
                  <a:pos x="205120087" y="852531235"/>
                </a:cxn>
                <a:cxn ang="0">
                  <a:pos x="217940093" y="833302123"/>
                </a:cxn>
                <a:cxn ang="0">
                  <a:pos x="249991002" y="782022102"/>
                </a:cxn>
                <a:cxn ang="0">
                  <a:pos x="282040120" y="775611205"/>
                </a:cxn>
                <a:cxn ang="0">
                  <a:pos x="352551045" y="743562087"/>
                </a:cxn>
                <a:cxn ang="0">
                  <a:pos x="358960153" y="679462061"/>
                </a:cxn>
                <a:cxn ang="0">
                  <a:pos x="384600164" y="660231159"/>
                </a:cxn>
                <a:cxn ang="0">
                  <a:pos x="429471078" y="666642056"/>
                </a:cxn>
                <a:cxn ang="0">
                  <a:pos x="435880186" y="705102072"/>
                </a:cxn>
                <a:cxn ang="0">
                  <a:pos x="442291084" y="743562087"/>
                </a:cxn>
                <a:cxn ang="0">
                  <a:pos x="461521987" y="724331184"/>
                </a:cxn>
                <a:cxn ang="0">
                  <a:pos x="512802009" y="679462061"/>
                </a:cxn>
                <a:cxn ang="0">
                  <a:pos x="519211116" y="673051164"/>
                </a:cxn>
                <a:cxn ang="0">
                  <a:pos x="557671133" y="685871169"/>
                </a:cxn>
                <a:cxn ang="0">
                  <a:pos x="576902036" y="724331184"/>
                </a:cxn>
                <a:cxn ang="0">
                  <a:pos x="602542047" y="807662112"/>
                </a:cxn>
                <a:cxn ang="0">
                  <a:pos x="602542047" y="846122128"/>
                </a:cxn>
                <a:cxn ang="0">
                  <a:pos x="621771160" y="865351240"/>
                </a:cxn>
                <a:cxn ang="0">
                  <a:pos x="634591166" y="846122128"/>
                </a:cxn>
                <a:cxn ang="0">
                  <a:pos x="666642074" y="871762138"/>
                </a:cxn>
                <a:cxn ang="0">
                  <a:pos x="692282085" y="923042159"/>
                </a:cxn>
                <a:cxn ang="0">
                  <a:pos x="705102091" y="884582143"/>
                </a:cxn>
                <a:cxn ang="0">
                  <a:pos x="717922096" y="878171245"/>
                </a:cxn>
                <a:cxn ang="0">
                  <a:pos x="737151209" y="865351240"/>
                </a:cxn>
                <a:cxn ang="0">
                  <a:pos x="756382113" y="852531235"/>
                </a:cxn>
                <a:cxn ang="0">
                  <a:pos x="743562107" y="724331184"/>
                </a:cxn>
                <a:cxn ang="0">
                  <a:pos x="602542047" y="538442005"/>
                </a:cxn>
                <a:cxn ang="0">
                  <a:pos x="589722042" y="467931082"/>
                </a:cxn>
                <a:cxn ang="0">
                  <a:pos x="557671133" y="410240164"/>
                </a:cxn>
                <a:cxn ang="0">
                  <a:pos x="576902036" y="333320133"/>
                </a:cxn>
                <a:cxn ang="0">
                  <a:pos x="589722042" y="333320133"/>
                </a:cxn>
                <a:cxn ang="0">
                  <a:pos x="833302145" y="282040113"/>
                </a:cxn>
                <a:cxn ang="0">
                  <a:pos x="878171269" y="262811000"/>
                </a:cxn>
                <a:cxn ang="0">
                  <a:pos x="897402173" y="243580097"/>
                </a:cxn>
                <a:cxn ang="0">
                  <a:pos x="910222178" y="185890969"/>
                </a:cxn>
              </a:cxnLst>
              <a:rect l="0" t="0" r="0" b="0"/>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w="9525">
              <a:noFill/>
            </a:ln>
          </p:spPr>
          <p:txBody>
            <a:bodyPr/>
            <a:lstStyle/>
            <a:p>
              <a:endParaRPr lang="zh-CN" altLang="en-US" noProof="1"/>
            </a:p>
          </p:txBody>
        </p:sp>
        <p:sp>
          <p:nvSpPr>
            <p:cNvPr id="27670" name="Freeform 16">
              <a:extLst>
                <a:ext uri="{FF2B5EF4-FFF2-40B4-BE49-F238E27FC236}">
                  <a16:creationId xmlns:a16="http://schemas.microsoft.com/office/drawing/2014/main" id="{2F3F4B5B-6268-44EF-9011-01F9FB3F2005}"/>
                </a:ext>
              </a:extLst>
            </p:cNvPr>
            <p:cNvSpPr/>
            <p:nvPr/>
          </p:nvSpPr>
          <p:spPr>
            <a:xfrm>
              <a:off x="3276165" y="1980021"/>
              <a:ext cx="580042" cy="1034767"/>
            </a:xfrm>
            <a:custGeom>
              <a:avLst/>
              <a:gdLst/>
              <a:ahLst/>
              <a:cxnLst>
                <a:cxn ang="0">
                  <a:pos x="307680056" y="576902295"/>
                </a:cxn>
                <a:cxn ang="0">
                  <a:pos x="397420073" y="647411462"/>
                </a:cxn>
                <a:cxn ang="0">
                  <a:pos x="564081894" y="730742430"/>
                </a:cxn>
                <a:cxn ang="0">
                  <a:pos x="602541901" y="782022475"/>
                </a:cxn>
                <a:cxn ang="0">
                  <a:pos x="570491000" y="846122531"/>
                </a:cxn>
                <a:cxn ang="0">
                  <a:pos x="570491000" y="916633488"/>
                </a:cxn>
                <a:cxn ang="0">
                  <a:pos x="538441889" y="1012782677"/>
                </a:cxn>
                <a:cxn ang="0">
                  <a:pos x="448700082" y="999962666"/>
                </a:cxn>
                <a:cxn ang="0">
                  <a:pos x="358960066" y="1064062722"/>
                </a:cxn>
                <a:cxn ang="0">
                  <a:pos x="397420073" y="1121753667"/>
                </a:cxn>
                <a:cxn ang="0">
                  <a:pos x="282040052" y="1115344557"/>
                </a:cxn>
                <a:cxn ang="0">
                  <a:pos x="141020026" y="1173033712"/>
                </a:cxn>
                <a:cxn ang="0">
                  <a:pos x="153840028" y="1301233825"/>
                </a:cxn>
                <a:cxn ang="0">
                  <a:pos x="166660031" y="1352513869"/>
                </a:cxn>
                <a:cxn ang="0">
                  <a:pos x="173070927" y="1423024826"/>
                </a:cxn>
                <a:cxn ang="0">
                  <a:pos x="19230899" y="1455073959"/>
                </a:cxn>
                <a:cxn ang="0">
                  <a:pos x="19230899" y="1557635839"/>
                </a:cxn>
                <a:cxn ang="0">
                  <a:pos x="38460007" y="1628145006"/>
                </a:cxn>
                <a:cxn ang="0">
                  <a:pos x="211530934" y="1615324995"/>
                </a:cxn>
                <a:cxn ang="0">
                  <a:pos x="275630946" y="1666605040"/>
                </a:cxn>
                <a:cxn ang="0">
                  <a:pos x="320500059" y="1705065073"/>
                </a:cxn>
                <a:cxn ang="0">
                  <a:pos x="333320061" y="1698655963"/>
                </a:cxn>
                <a:cxn ang="0">
                  <a:pos x="435880080" y="1749936008"/>
                </a:cxn>
                <a:cxn ang="0">
                  <a:pos x="538441889" y="1743525107"/>
                </a:cxn>
                <a:cxn ang="0">
                  <a:pos x="666641913" y="1781985141"/>
                </a:cxn>
                <a:cxn ang="0">
                  <a:pos x="724331028" y="1839676086"/>
                </a:cxn>
                <a:cxn ang="0">
                  <a:pos x="794841936" y="1794805152"/>
                </a:cxn>
                <a:cxn ang="0">
                  <a:pos x="788431040" y="1653785028"/>
                </a:cxn>
                <a:cxn ang="0">
                  <a:pos x="858941948" y="1640965017"/>
                </a:cxn>
                <a:cxn ang="0">
                  <a:pos x="775611037" y="1551224939"/>
                </a:cxn>
                <a:cxn ang="0">
                  <a:pos x="756381929" y="1512764905"/>
                </a:cxn>
                <a:cxn ang="0">
                  <a:pos x="833301943" y="1493535783"/>
                </a:cxn>
                <a:cxn ang="0">
                  <a:pos x="974321969" y="1493535783"/>
                </a:cxn>
                <a:cxn ang="0">
                  <a:pos x="1025601978" y="1403793914"/>
                </a:cxn>
                <a:cxn ang="0">
                  <a:pos x="948681964" y="1346104759"/>
                </a:cxn>
                <a:cxn ang="0">
                  <a:pos x="929451066" y="1198673735"/>
                </a:cxn>
                <a:cxn ang="0">
                  <a:pos x="878171056" y="1173033712"/>
                </a:cxn>
                <a:cxn ang="0">
                  <a:pos x="923041960" y="839713421"/>
                </a:cxn>
                <a:cxn ang="0">
                  <a:pos x="884581953" y="608951428"/>
                </a:cxn>
                <a:cxn ang="0">
                  <a:pos x="897401955" y="512802239"/>
                </a:cxn>
                <a:cxn ang="0">
                  <a:pos x="942271068" y="416651260"/>
                </a:cxn>
                <a:cxn ang="0">
                  <a:pos x="890991059" y="352551204"/>
                </a:cxn>
                <a:cxn ang="0">
                  <a:pos x="884581953" y="275631136"/>
                </a:cxn>
                <a:cxn ang="0">
                  <a:pos x="935861962" y="115380101"/>
                </a:cxn>
                <a:cxn ang="0">
                  <a:pos x="967911073" y="64100056"/>
                </a:cxn>
                <a:cxn ang="0">
                  <a:pos x="980731075" y="0"/>
                </a:cxn>
                <a:cxn ang="0">
                  <a:pos x="929451066" y="57690946"/>
                </a:cxn>
                <a:cxn ang="0">
                  <a:pos x="833301943" y="89740079"/>
                </a:cxn>
                <a:cxn ang="0">
                  <a:pos x="673051019" y="179480157"/>
                </a:cxn>
                <a:cxn ang="0">
                  <a:pos x="628181905" y="224351092"/>
                </a:cxn>
                <a:cxn ang="0">
                  <a:pos x="596131004" y="378191226"/>
                </a:cxn>
                <a:cxn ang="0">
                  <a:pos x="583311002" y="423062161"/>
                </a:cxn>
                <a:cxn ang="0">
                  <a:pos x="551261891" y="467931305"/>
                </a:cxn>
                <a:cxn ang="0">
                  <a:pos x="346140064" y="423062161"/>
                </a:cxn>
              </a:cxnLst>
              <a:rect l="0" t="0" r="0" b="0"/>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w="9525">
              <a:noFill/>
            </a:ln>
          </p:spPr>
          <p:txBody>
            <a:bodyPr/>
            <a:lstStyle/>
            <a:p>
              <a:endParaRPr lang="zh-CN" altLang="en-US" noProof="1"/>
            </a:p>
          </p:txBody>
        </p:sp>
        <p:sp>
          <p:nvSpPr>
            <p:cNvPr id="27671" name="Freeform 17">
              <a:extLst>
                <a:ext uri="{FF2B5EF4-FFF2-40B4-BE49-F238E27FC236}">
                  <a16:creationId xmlns:a16="http://schemas.microsoft.com/office/drawing/2014/main" id="{D1F4D9FC-16A3-4BFB-88B7-9E50A01A62C3}"/>
                </a:ext>
              </a:extLst>
            </p:cNvPr>
            <p:cNvSpPr/>
            <p:nvPr/>
          </p:nvSpPr>
          <p:spPr>
            <a:xfrm>
              <a:off x="3777436" y="1786673"/>
              <a:ext cx="386695" cy="848580"/>
            </a:xfrm>
            <a:custGeom>
              <a:avLst/>
              <a:gdLst/>
              <a:ahLst/>
              <a:cxnLst>
                <a:cxn ang="0">
                  <a:pos x="653822474" y="64100015"/>
                </a:cxn>
                <a:cxn ang="0">
                  <a:pos x="621771545" y="0"/>
                </a:cxn>
                <a:cxn ang="0">
                  <a:pos x="564082380" y="76920017"/>
                </a:cxn>
                <a:cxn ang="0">
                  <a:pos x="499982313" y="96150917"/>
                </a:cxn>
                <a:cxn ang="0">
                  <a:pos x="435882246" y="89740020"/>
                </a:cxn>
                <a:cxn ang="0">
                  <a:pos x="391011304" y="128200029"/>
                </a:cxn>
                <a:cxn ang="0">
                  <a:pos x="358962166" y="153840035"/>
                </a:cxn>
                <a:cxn ang="0">
                  <a:pos x="301271210" y="147430929"/>
                </a:cxn>
                <a:cxn ang="0">
                  <a:pos x="294860308" y="205120047"/>
                </a:cxn>
                <a:cxn ang="0">
                  <a:pos x="262811170" y="243580055"/>
                </a:cxn>
                <a:cxn ang="0">
                  <a:pos x="211531116" y="294860067"/>
                </a:cxn>
                <a:cxn ang="0">
                  <a:pos x="128200134" y="339730972"/>
                </a:cxn>
                <a:cxn ang="0">
                  <a:pos x="134611036" y="397420090"/>
                </a:cxn>
                <a:cxn ang="0">
                  <a:pos x="89740094" y="435880099"/>
                </a:cxn>
                <a:cxn ang="0">
                  <a:pos x="83330982" y="493571007"/>
                </a:cxn>
                <a:cxn ang="0">
                  <a:pos x="83330982" y="544851019"/>
                </a:cxn>
                <a:cxn ang="0">
                  <a:pos x="51280054" y="589721924"/>
                </a:cxn>
                <a:cxn ang="0">
                  <a:pos x="19230915" y="685871051"/>
                </a:cxn>
                <a:cxn ang="0">
                  <a:pos x="70510969" y="756381962"/>
                </a:cxn>
                <a:cxn ang="0">
                  <a:pos x="76920080" y="839711086"/>
                </a:cxn>
                <a:cxn ang="0">
                  <a:pos x="19230915" y="884581991"/>
                </a:cxn>
                <a:cxn ang="0">
                  <a:pos x="19230915" y="1038422026"/>
                </a:cxn>
                <a:cxn ang="0">
                  <a:pos x="57690955" y="1179442058"/>
                </a:cxn>
                <a:cxn ang="0">
                  <a:pos x="57690955" y="1192262061"/>
                </a:cxn>
                <a:cxn ang="0">
                  <a:pos x="6410902" y="1499942131"/>
                </a:cxn>
                <a:cxn ang="0">
                  <a:pos x="102560107" y="1461482122"/>
                </a:cxn>
                <a:cxn ang="0">
                  <a:pos x="307680322" y="1384562105"/>
                </a:cxn>
                <a:cxn ang="0">
                  <a:pos x="365371277" y="1333282093"/>
                </a:cxn>
                <a:cxn ang="0">
                  <a:pos x="480751398" y="1346102096"/>
                </a:cxn>
                <a:cxn ang="0">
                  <a:pos x="576902393" y="1307642087"/>
                </a:cxn>
                <a:cxn ang="0">
                  <a:pos x="583311505" y="1256362076"/>
                </a:cxn>
                <a:cxn ang="0">
                  <a:pos x="608951532" y="1192262061"/>
                </a:cxn>
                <a:cxn ang="0">
                  <a:pos x="608951532" y="1179442058"/>
                </a:cxn>
                <a:cxn ang="0">
                  <a:pos x="615362434" y="1153802052"/>
                </a:cxn>
                <a:cxn ang="0">
                  <a:pos x="608951532" y="1128162046"/>
                </a:cxn>
                <a:cxn ang="0">
                  <a:pos x="634591559" y="1076882035"/>
                </a:cxn>
                <a:cxn ang="0">
                  <a:pos x="589722407" y="993551121"/>
                </a:cxn>
                <a:cxn ang="0">
                  <a:pos x="576902393" y="967911115"/>
                </a:cxn>
                <a:cxn ang="0">
                  <a:pos x="583311505" y="942271109"/>
                </a:cxn>
                <a:cxn ang="0">
                  <a:pos x="608951532" y="897401994"/>
                </a:cxn>
                <a:cxn ang="0">
                  <a:pos x="647411572" y="794841971"/>
                </a:cxn>
                <a:cxn ang="0">
                  <a:pos x="692282514" y="692281947"/>
                </a:cxn>
                <a:cxn ang="0">
                  <a:pos x="589722407" y="589721924"/>
                </a:cxn>
                <a:cxn ang="0">
                  <a:pos x="564082380" y="544851019"/>
                </a:cxn>
                <a:cxn ang="0">
                  <a:pos x="576902393" y="467931001"/>
                </a:cxn>
                <a:cxn ang="0">
                  <a:pos x="589722407" y="391010984"/>
                </a:cxn>
                <a:cxn ang="0">
                  <a:pos x="608951532" y="365370978"/>
                </a:cxn>
                <a:cxn ang="0">
                  <a:pos x="666642487" y="358960082"/>
                </a:cxn>
                <a:cxn ang="0">
                  <a:pos x="692282514" y="243580055"/>
                </a:cxn>
                <a:cxn ang="0">
                  <a:pos x="641002460" y="205120047"/>
                </a:cxn>
                <a:cxn ang="0">
                  <a:pos x="583311505" y="173070934"/>
                </a:cxn>
                <a:cxn ang="0">
                  <a:pos x="576902393" y="102560023"/>
                </a:cxn>
                <a:cxn ang="0">
                  <a:pos x="647411572" y="76920017"/>
                </a:cxn>
              </a:cxnLst>
              <a:rect l="0" t="0" r="0" b="0"/>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w="9525">
              <a:noFill/>
            </a:ln>
          </p:spPr>
          <p:txBody>
            <a:bodyPr/>
            <a:lstStyle/>
            <a:p>
              <a:endParaRPr lang="zh-CN" altLang="en-US" noProof="1"/>
            </a:p>
          </p:txBody>
        </p:sp>
        <p:sp>
          <p:nvSpPr>
            <p:cNvPr id="27672" name="Freeform 18">
              <a:extLst>
                <a:ext uri="{FF2B5EF4-FFF2-40B4-BE49-F238E27FC236}">
                  <a16:creationId xmlns:a16="http://schemas.microsoft.com/office/drawing/2014/main" id="{EF9790C1-5EF8-4996-A344-2AFE1B5691FA}"/>
                </a:ext>
              </a:extLst>
            </p:cNvPr>
            <p:cNvSpPr/>
            <p:nvPr/>
          </p:nvSpPr>
          <p:spPr>
            <a:xfrm>
              <a:off x="3677181" y="3233198"/>
              <a:ext cx="615847" cy="716101"/>
            </a:xfrm>
            <a:custGeom>
              <a:avLst/>
              <a:gdLst/>
              <a:ahLst/>
              <a:cxnLst>
                <a:cxn ang="0">
                  <a:pos x="961501870" y="211530865"/>
                </a:cxn>
                <a:cxn ang="0">
                  <a:pos x="942270974" y="102559985"/>
                </a:cxn>
                <a:cxn ang="0">
                  <a:pos x="903810970" y="76919989"/>
                </a:cxn>
                <a:cxn ang="0">
                  <a:pos x="807661857" y="141019980"/>
                </a:cxn>
                <a:cxn ang="0">
                  <a:pos x="807661857" y="70510885"/>
                </a:cxn>
                <a:cxn ang="0">
                  <a:pos x="782021855" y="64099991"/>
                </a:cxn>
                <a:cxn ang="0">
                  <a:pos x="692281848" y="141019980"/>
                </a:cxn>
                <a:cxn ang="0">
                  <a:pos x="634590948" y="102559985"/>
                </a:cxn>
                <a:cxn ang="0">
                  <a:pos x="564081837" y="64099991"/>
                </a:cxn>
                <a:cxn ang="0">
                  <a:pos x="423060035" y="19230892"/>
                </a:cxn>
                <a:cxn ang="0">
                  <a:pos x="320500027" y="0"/>
                </a:cxn>
                <a:cxn ang="0">
                  <a:pos x="307680026" y="96150881"/>
                </a:cxn>
                <a:cxn ang="0">
                  <a:pos x="217940018" y="102559985"/>
                </a:cxn>
                <a:cxn ang="0">
                  <a:pos x="89740007" y="166659976"/>
                </a:cxn>
                <a:cxn ang="0">
                  <a:pos x="83330902" y="461519933"/>
                </a:cxn>
                <a:cxn ang="0">
                  <a:pos x="64100005" y="487159930"/>
                </a:cxn>
                <a:cxn ang="0">
                  <a:pos x="83330902" y="634590804"/>
                </a:cxn>
                <a:cxn ang="0">
                  <a:pos x="12820001" y="685870796"/>
                </a:cxn>
                <a:cxn ang="0">
                  <a:pos x="44870899" y="717921687"/>
                </a:cxn>
                <a:cxn ang="0">
                  <a:pos x="70510901" y="717921687"/>
                </a:cxn>
                <a:cxn ang="0">
                  <a:pos x="102560009" y="749970787"/>
                </a:cxn>
                <a:cxn ang="0">
                  <a:pos x="102560009" y="820481672"/>
                </a:cxn>
                <a:cxn ang="0">
                  <a:pos x="76920006" y="903810765"/>
                </a:cxn>
                <a:cxn ang="0">
                  <a:pos x="153840013" y="1012781644"/>
                </a:cxn>
                <a:cxn ang="0">
                  <a:pos x="243580020" y="974321650"/>
                </a:cxn>
                <a:cxn ang="0">
                  <a:pos x="294860025" y="967910756"/>
                </a:cxn>
                <a:cxn ang="0">
                  <a:pos x="320500027" y="903810765"/>
                </a:cxn>
                <a:cxn ang="0">
                  <a:pos x="410240034" y="897401661"/>
                </a:cxn>
                <a:cxn ang="0">
                  <a:pos x="435880036" y="865350770"/>
                </a:cxn>
                <a:cxn ang="0">
                  <a:pos x="487160041" y="897401661"/>
                </a:cxn>
                <a:cxn ang="0">
                  <a:pos x="493570936" y="967910756"/>
                </a:cxn>
                <a:cxn ang="0">
                  <a:pos x="525620044" y="1012781644"/>
                </a:cxn>
                <a:cxn ang="0">
                  <a:pos x="493570936" y="1102521631"/>
                </a:cxn>
                <a:cxn ang="0">
                  <a:pos x="525620044" y="1192261618"/>
                </a:cxn>
                <a:cxn ang="0">
                  <a:pos x="525620044" y="1243541611"/>
                </a:cxn>
                <a:cxn ang="0">
                  <a:pos x="564081837" y="1282001606"/>
                </a:cxn>
                <a:cxn ang="0">
                  <a:pos x="621770947" y="1256361609"/>
                </a:cxn>
                <a:cxn ang="0">
                  <a:pos x="692281848" y="1173030726"/>
                </a:cxn>
                <a:cxn ang="0">
                  <a:pos x="705101849" y="1134570732"/>
                </a:cxn>
                <a:cxn ang="0">
                  <a:pos x="756381853" y="1153801624"/>
                </a:cxn>
                <a:cxn ang="0">
                  <a:pos x="865350967" y="1211490721"/>
                </a:cxn>
                <a:cxn ang="0">
                  <a:pos x="852530966" y="1153801624"/>
                </a:cxn>
                <a:cxn ang="0">
                  <a:pos x="820481859" y="1089701633"/>
                </a:cxn>
                <a:cxn ang="0">
                  <a:pos x="903810970" y="1038421641"/>
                </a:cxn>
                <a:cxn ang="0">
                  <a:pos x="1064061879" y="1064061637"/>
                </a:cxn>
                <a:cxn ang="0">
                  <a:pos x="1064061879" y="1051241639"/>
                </a:cxn>
                <a:cxn ang="0">
                  <a:pos x="1102521882" y="974321650"/>
                </a:cxn>
                <a:cxn ang="0">
                  <a:pos x="1083290985" y="916630763"/>
                </a:cxn>
                <a:cxn ang="0">
                  <a:pos x="1057650983" y="884581663"/>
                </a:cxn>
                <a:cxn ang="0">
                  <a:pos x="1089701881" y="858941666"/>
                </a:cxn>
                <a:cxn ang="0">
                  <a:pos x="1044830982" y="801250780"/>
                </a:cxn>
                <a:cxn ang="0">
                  <a:pos x="1012781875" y="628179909"/>
                </a:cxn>
                <a:cxn ang="0">
                  <a:pos x="967910976" y="653821696"/>
                </a:cxn>
                <a:cxn ang="0">
                  <a:pos x="1032010981" y="442290831"/>
                </a:cxn>
                <a:cxn ang="0">
                  <a:pos x="1032010981" y="243579965"/>
                </a:cxn>
              </a:cxnLst>
              <a:rect l="0" t="0" r="0" b="0"/>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w="9525">
              <a:noFill/>
            </a:ln>
          </p:spPr>
          <p:txBody>
            <a:bodyPr/>
            <a:lstStyle/>
            <a:p>
              <a:endParaRPr lang="zh-CN" altLang="en-US" noProof="1"/>
            </a:p>
          </p:txBody>
        </p:sp>
        <p:sp>
          <p:nvSpPr>
            <p:cNvPr id="27673" name="Freeform 19">
              <a:extLst>
                <a:ext uri="{FF2B5EF4-FFF2-40B4-BE49-F238E27FC236}">
                  <a16:creationId xmlns:a16="http://schemas.microsoft.com/office/drawing/2014/main" id="{A394D66A-A546-48C0-ADC2-87A6E6D27F0F}"/>
                </a:ext>
              </a:extLst>
            </p:cNvPr>
            <p:cNvSpPr/>
            <p:nvPr/>
          </p:nvSpPr>
          <p:spPr>
            <a:xfrm>
              <a:off x="3605571" y="2821440"/>
              <a:ext cx="873644" cy="547818"/>
            </a:xfrm>
            <a:custGeom>
              <a:avLst/>
              <a:gdLst/>
              <a:ahLst/>
              <a:cxnLst>
                <a:cxn ang="0">
                  <a:pos x="205120154" y="32050934"/>
                </a:cxn>
                <a:cxn ang="0">
                  <a:pos x="314091130" y="128200154"/>
                </a:cxn>
                <a:cxn ang="0">
                  <a:pos x="282040211" y="166660200"/>
                </a:cxn>
                <a:cxn ang="0">
                  <a:pos x="192300144" y="185891118"/>
                </a:cxn>
                <a:cxn ang="0">
                  <a:pos x="230760173" y="275631225"/>
                </a:cxn>
                <a:cxn ang="0">
                  <a:pos x="282040211" y="365371333"/>
                </a:cxn>
                <a:cxn ang="0">
                  <a:pos x="326911140" y="416651394"/>
                </a:cxn>
                <a:cxn ang="0">
                  <a:pos x="339731149" y="525622420"/>
                </a:cxn>
                <a:cxn ang="0">
                  <a:pos x="256400192" y="589722496"/>
                </a:cxn>
                <a:cxn ang="0">
                  <a:pos x="12820010" y="653822573"/>
                </a:cxn>
                <a:cxn ang="0">
                  <a:pos x="25640019" y="749973584"/>
                </a:cxn>
                <a:cxn ang="0">
                  <a:pos x="128200096" y="916633783"/>
                </a:cxn>
                <a:cxn ang="0">
                  <a:pos x="192300144" y="890993752"/>
                </a:cxn>
                <a:cxn ang="0">
                  <a:pos x="249991082" y="814073660"/>
                </a:cxn>
                <a:cxn ang="0">
                  <a:pos x="358960269" y="814073660"/>
                </a:cxn>
                <a:cxn ang="0">
                  <a:pos x="403831197" y="711513537"/>
                </a:cxn>
                <a:cxn ang="0">
                  <a:pos x="512802174" y="711513537"/>
                </a:cxn>
                <a:cxn ang="0">
                  <a:pos x="705102318" y="775613614"/>
                </a:cxn>
                <a:cxn ang="0">
                  <a:pos x="801253285" y="839713691"/>
                </a:cxn>
                <a:cxn ang="0">
                  <a:pos x="846122424" y="814073660"/>
                </a:cxn>
                <a:cxn ang="0">
                  <a:pos x="948682501" y="762793599"/>
                </a:cxn>
                <a:cxn ang="0">
                  <a:pos x="961502510" y="807662757"/>
                </a:cxn>
                <a:cxn ang="0">
                  <a:pos x="987142529" y="820482773"/>
                </a:cxn>
                <a:cxn ang="0">
                  <a:pos x="1057653477" y="788433630"/>
                </a:cxn>
                <a:cxn ang="0">
                  <a:pos x="1096113506" y="833302788"/>
                </a:cxn>
                <a:cxn ang="0">
                  <a:pos x="1108933516" y="929453798"/>
                </a:cxn>
                <a:cxn ang="0">
                  <a:pos x="1192264473" y="858942819"/>
                </a:cxn>
                <a:cxn ang="0">
                  <a:pos x="1307644560" y="833302788"/>
                </a:cxn>
                <a:cxn ang="0">
                  <a:pos x="1384564617" y="775613614"/>
                </a:cxn>
                <a:cxn ang="0">
                  <a:pos x="1564044752" y="730742665"/>
                </a:cxn>
                <a:cxn ang="0">
                  <a:pos x="1564044752" y="692282619"/>
                </a:cxn>
                <a:cxn ang="0">
                  <a:pos x="1467893784" y="480751471"/>
                </a:cxn>
                <a:cxn ang="0">
                  <a:pos x="1429433756" y="403831379"/>
                </a:cxn>
                <a:cxn ang="0">
                  <a:pos x="1378153717" y="352551317"/>
                </a:cxn>
                <a:cxn ang="0">
                  <a:pos x="1333284579" y="320500384"/>
                </a:cxn>
                <a:cxn ang="0">
                  <a:pos x="1262773631" y="365371333"/>
                </a:cxn>
                <a:cxn ang="0">
                  <a:pos x="1192264473" y="301271256"/>
                </a:cxn>
                <a:cxn ang="0">
                  <a:pos x="1128162635" y="288451241"/>
                </a:cxn>
                <a:cxn ang="0">
                  <a:pos x="1038422568" y="301271256"/>
                </a:cxn>
                <a:cxn ang="0">
                  <a:pos x="1025602558" y="224351164"/>
                </a:cxn>
                <a:cxn ang="0">
                  <a:pos x="692282309" y="160251087"/>
                </a:cxn>
                <a:cxn ang="0">
                  <a:pos x="570491322" y="108971026"/>
                </a:cxn>
                <a:cxn ang="0">
                  <a:pos x="461522136" y="0"/>
                </a:cxn>
                <a:cxn ang="0">
                  <a:pos x="237171073" y="19230918"/>
                </a:cxn>
              </a:cxnLst>
              <a:rect l="0" t="0" r="0" b="0"/>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w="9525">
              <a:noFill/>
            </a:ln>
          </p:spPr>
          <p:txBody>
            <a:bodyPr/>
            <a:lstStyle/>
            <a:p>
              <a:endParaRPr lang="zh-CN" altLang="en-US" noProof="1"/>
            </a:p>
          </p:txBody>
        </p:sp>
        <p:sp>
          <p:nvSpPr>
            <p:cNvPr id="27674" name="Freeform 20">
              <a:extLst>
                <a:ext uri="{FF2B5EF4-FFF2-40B4-BE49-F238E27FC236}">
                  <a16:creationId xmlns:a16="http://schemas.microsoft.com/office/drawing/2014/main" id="{FC79F115-650B-41B3-BB03-D53224B13D3D}"/>
                </a:ext>
              </a:extLst>
            </p:cNvPr>
            <p:cNvSpPr/>
            <p:nvPr/>
          </p:nvSpPr>
          <p:spPr>
            <a:xfrm>
              <a:off x="3798919" y="3827562"/>
              <a:ext cx="909449" cy="719682"/>
            </a:xfrm>
            <a:custGeom>
              <a:avLst/>
              <a:gdLst/>
              <a:ahLst/>
              <a:cxnLst>
                <a:cxn ang="0">
                  <a:pos x="1551224602" y="429471129"/>
                </a:cxn>
                <a:cxn ang="0">
                  <a:pos x="1570453720" y="403831115"/>
                </a:cxn>
                <a:cxn ang="0">
                  <a:pos x="1628144653" y="371780202"/>
                </a:cxn>
                <a:cxn ang="0">
                  <a:pos x="1512764577" y="282040153"/>
                </a:cxn>
                <a:cxn ang="0">
                  <a:pos x="1358924475" y="134610968"/>
                </a:cxn>
                <a:cxn ang="0">
                  <a:pos x="1294824433" y="173070989"/>
                </a:cxn>
                <a:cxn ang="0">
                  <a:pos x="1282004425" y="185890996"/>
                </a:cxn>
                <a:cxn ang="0">
                  <a:pos x="1192262575" y="160250982"/>
                </a:cxn>
                <a:cxn ang="0">
                  <a:pos x="1064062491" y="205120112"/>
                </a:cxn>
                <a:cxn ang="0">
                  <a:pos x="993553340" y="224351017"/>
                </a:cxn>
                <a:cxn ang="0">
                  <a:pos x="955093314" y="243580132"/>
                </a:cxn>
                <a:cxn ang="0">
                  <a:pos x="916633289" y="185890996"/>
                </a:cxn>
                <a:cxn ang="0">
                  <a:pos x="1006373348" y="70510933"/>
                </a:cxn>
                <a:cxn ang="0">
                  <a:pos x="999962449" y="38460021"/>
                </a:cxn>
                <a:cxn ang="0">
                  <a:pos x="923042398" y="83330940"/>
                </a:cxn>
                <a:cxn ang="0">
                  <a:pos x="890993272" y="64100035"/>
                </a:cxn>
                <a:cxn ang="0">
                  <a:pos x="814073222" y="51280028"/>
                </a:cxn>
                <a:cxn ang="0">
                  <a:pos x="756382288" y="25640014"/>
                </a:cxn>
                <a:cxn ang="0">
                  <a:pos x="666642229" y="6410899"/>
                </a:cxn>
                <a:cxn ang="0">
                  <a:pos x="653822221" y="76920042"/>
                </a:cxn>
                <a:cxn ang="0">
                  <a:pos x="673051338" y="153840084"/>
                </a:cxn>
                <a:cxn ang="0">
                  <a:pos x="641002212" y="173070989"/>
                </a:cxn>
                <a:cxn ang="0">
                  <a:pos x="583311279" y="147430975"/>
                </a:cxn>
                <a:cxn ang="0">
                  <a:pos x="499982120" y="108970954"/>
                </a:cxn>
                <a:cxn ang="0">
                  <a:pos x="461522094" y="256400139"/>
                </a:cxn>
                <a:cxn ang="0">
                  <a:pos x="448702086" y="346140188"/>
                </a:cxn>
                <a:cxn ang="0">
                  <a:pos x="397420262" y="429471129"/>
                </a:cxn>
                <a:cxn ang="0">
                  <a:pos x="192300127" y="737151296"/>
                </a:cxn>
                <a:cxn ang="0">
                  <a:pos x="192300127" y="852531359"/>
                </a:cxn>
                <a:cxn ang="0">
                  <a:pos x="51280034" y="910222285"/>
                </a:cxn>
                <a:cxn ang="0">
                  <a:pos x="0" y="1140982411"/>
                </a:cxn>
                <a:cxn ang="0">
                  <a:pos x="19230908" y="1217902452"/>
                </a:cxn>
                <a:cxn ang="0">
                  <a:pos x="134610984" y="1282002487"/>
                </a:cxn>
                <a:cxn ang="0">
                  <a:pos x="166660110" y="1243542466"/>
                </a:cxn>
                <a:cxn ang="0">
                  <a:pos x="76920051" y="1166622425"/>
                </a:cxn>
                <a:cxn ang="0">
                  <a:pos x="115380076" y="1108933288"/>
                </a:cxn>
                <a:cxn ang="0">
                  <a:pos x="205120135" y="1038422355"/>
                </a:cxn>
                <a:cxn ang="0">
                  <a:pos x="410242060" y="903813177"/>
                </a:cxn>
                <a:cxn ang="0">
                  <a:pos x="467931203" y="948682306"/>
                </a:cxn>
                <a:cxn ang="0">
                  <a:pos x="538442145" y="903813177"/>
                </a:cxn>
                <a:cxn ang="0">
                  <a:pos x="621771305" y="871762264"/>
                </a:cxn>
                <a:cxn ang="0">
                  <a:pos x="698691355" y="762791310"/>
                </a:cxn>
                <a:cxn ang="0">
                  <a:pos x="801251423" y="807662229"/>
                </a:cxn>
                <a:cxn ang="0">
                  <a:pos x="794842314" y="596131219"/>
                </a:cxn>
                <a:cxn ang="0">
                  <a:pos x="846122347" y="608951226"/>
                </a:cxn>
                <a:cxn ang="0">
                  <a:pos x="1019193357" y="717922181"/>
                </a:cxn>
                <a:cxn ang="0">
                  <a:pos x="999962449" y="660231254"/>
                </a:cxn>
                <a:cxn ang="0">
                  <a:pos x="1089702508" y="660231254"/>
                </a:cxn>
                <a:cxn ang="0">
                  <a:pos x="1121753424" y="608951226"/>
                </a:cxn>
                <a:cxn ang="0">
                  <a:pos x="1205082584" y="621771233"/>
                </a:cxn>
                <a:cxn ang="0">
                  <a:pos x="1243544399" y="660231254"/>
                </a:cxn>
                <a:cxn ang="0">
                  <a:pos x="1282004425" y="583311212"/>
                </a:cxn>
                <a:cxn ang="0">
                  <a:pos x="1326873559" y="596131219"/>
                </a:cxn>
                <a:cxn ang="0">
                  <a:pos x="1384564492" y="576902104"/>
                </a:cxn>
                <a:cxn ang="0">
                  <a:pos x="1487124560" y="467931150"/>
                </a:cxn>
              </a:cxnLst>
              <a:rect l="0" t="0" r="0" b="0"/>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w="9525">
              <a:noFill/>
            </a:ln>
          </p:spPr>
          <p:txBody>
            <a:bodyPr/>
            <a:lstStyle/>
            <a:p>
              <a:endParaRPr lang="zh-CN" altLang="en-US" noProof="1"/>
            </a:p>
          </p:txBody>
        </p:sp>
        <p:sp>
          <p:nvSpPr>
            <p:cNvPr id="27675" name="Freeform 21">
              <a:extLst>
                <a:ext uri="{FF2B5EF4-FFF2-40B4-BE49-F238E27FC236}">
                  <a16:creationId xmlns:a16="http://schemas.microsoft.com/office/drawing/2014/main" id="{A7378656-D28D-431F-A0A6-227AE0034A7C}"/>
                </a:ext>
              </a:extLst>
            </p:cNvPr>
            <p:cNvSpPr/>
            <p:nvPr/>
          </p:nvSpPr>
          <p:spPr>
            <a:xfrm>
              <a:off x="4228580" y="3204554"/>
              <a:ext cx="544237" cy="741165"/>
            </a:xfrm>
            <a:custGeom>
              <a:avLst/>
              <a:gdLst/>
              <a:ahLst/>
              <a:cxnLst>
                <a:cxn ang="0">
                  <a:pos x="705102000" y="0"/>
                </a:cxn>
                <a:cxn ang="0">
                  <a:pos x="641001981" y="76920037"/>
                </a:cxn>
                <a:cxn ang="0">
                  <a:pos x="576901962" y="108970948"/>
                </a:cxn>
                <a:cxn ang="0">
                  <a:pos x="557671061" y="70510929"/>
                </a:cxn>
                <a:cxn ang="0">
                  <a:pos x="487161935" y="76920037"/>
                </a:cxn>
                <a:cxn ang="0">
                  <a:pos x="346140103" y="115380056"/>
                </a:cxn>
                <a:cxn ang="0">
                  <a:pos x="217940065" y="173070979"/>
                </a:cxn>
                <a:cxn ang="0">
                  <a:pos x="108970927" y="179480087"/>
                </a:cxn>
                <a:cxn ang="0">
                  <a:pos x="51280015" y="269220130"/>
                </a:cxn>
                <a:cxn ang="0">
                  <a:pos x="70510916" y="294860143"/>
                </a:cxn>
                <a:cxn ang="0">
                  <a:pos x="108970927" y="461522013"/>
                </a:cxn>
                <a:cxn ang="0">
                  <a:pos x="0" y="641002100"/>
                </a:cxn>
                <a:cxn ang="0">
                  <a:pos x="51280015" y="634591202"/>
                </a:cxn>
                <a:cxn ang="0">
                  <a:pos x="51280015" y="724331245"/>
                </a:cxn>
                <a:cxn ang="0">
                  <a:pos x="76920023" y="839711301"/>
                </a:cxn>
                <a:cxn ang="0">
                  <a:pos x="128200038" y="916633128"/>
                </a:cxn>
                <a:cxn ang="0">
                  <a:pos x="141020042" y="993553166"/>
                </a:cxn>
                <a:cxn ang="0">
                  <a:pos x="108970927" y="1102522323"/>
                </a:cxn>
                <a:cxn ang="0">
                  <a:pos x="166660049" y="1160213246"/>
                </a:cxn>
                <a:cxn ang="0">
                  <a:pos x="230760069" y="1128162335"/>
                </a:cxn>
                <a:cxn ang="0">
                  <a:pos x="275630977" y="1160213246"/>
                </a:cxn>
                <a:cxn ang="0">
                  <a:pos x="211530958" y="1256362397"/>
                </a:cxn>
                <a:cxn ang="0">
                  <a:pos x="230760069" y="1307642422"/>
                </a:cxn>
                <a:cxn ang="0">
                  <a:pos x="301270985" y="1288413308"/>
                </a:cxn>
                <a:cxn ang="0">
                  <a:pos x="429471023" y="1249953289"/>
                </a:cxn>
                <a:cxn ang="0">
                  <a:pos x="493571042" y="1282002410"/>
                </a:cxn>
                <a:cxn ang="0">
                  <a:pos x="487161935" y="1230722385"/>
                </a:cxn>
                <a:cxn ang="0">
                  <a:pos x="480751038" y="1160213246"/>
                </a:cxn>
                <a:cxn ang="0">
                  <a:pos x="532031053" y="1108933221"/>
                </a:cxn>
                <a:cxn ang="0">
                  <a:pos x="532031053" y="1051242298"/>
                </a:cxn>
                <a:cxn ang="0">
                  <a:pos x="525621946" y="1012782280"/>
                </a:cxn>
                <a:cxn ang="0">
                  <a:pos x="570491064" y="955093147"/>
                </a:cxn>
                <a:cxn ang="0">
                  <a:pos x="596131072" y="890993116"/>
                </a:cxn>
                <a:cxn ang="0">
                  <a:pos x="621771080" y="852531307"/>
                </a:cxn>
                <a:cxn ang="0">
                  <a:pos x="621771080" y="775611270"/>
                </a:cxn>
                <a:cxn ang="0">
                  <a:pos x="621771080" y="730742143"/>
                </a:cxn>
                <a:cxn ang="0">
                  <a:pos x="717922003" y="641002100"/>
                </a:cxn>
                <a:cxn ang="0">
                  <a:pos x="705102000" y="596131183"/>
                </a:cxn>
                <a:cxn ang="0">
                  <a:pos x="717922003" y="499982032"/>
                </a:cxn>
                <a:cxn ang="0">
                  <a:pos x="801251133" y="435880211"/>
                </a:cxn>
                <a:cxn ang="0">
                  <a:pos x="871762049" y="448702007"/>
                </a:cxn>
                <a:cxn ang="0">
                  <a:pos x="948682072" y="346140167"/>
                </a:cxn>
                <a:cxn ang="0">
                  <a:pos x="961502076" y="326911053"/>
                </a:cxn>
                <a:cxn ang="0">
                  <a:pos x="948682072" y="269220130"/>
                </a:cxn>
                <a:cxn ang="0">
                  <a:pos x="878171156" y="147430966"/>
                </a:cxn>
                <a:cxn ang="0">
                  <a:pos x="897402057" y="89740043"/>
                </a:cxn>
              </a:cxnLst>
              <a:rect l="0" t="0" r="0" b="0"/>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w="9525">
              <a:noFill/>
            </a:ln>
          </p:spPr>
          <p:txBody>
            <a:bodyPr/>
            <a:lstStyle/>
            <a:p>
              <a:endParaRPr lang="zh-CN" altLang="en-US" noProof="1"/>
            </a:p>
          </p:txBody>
        </p:sp>
        <p:sp>
          <p:nvSpPr>
            <p:cNvPr id="27676" name="Freeform 22">
              <a:extLst>
                <a:ext uri="{FF2B5EF4-FFF2-40B4-BE49-F238E27FC236}">
                  <a16:creationId xmlns:a16="http://schemas.microsoft.com/office/drawing/2014/main" id="{C57CF39A-4B0A-4E4D-AC8E-035F90409657}"/>
                </a:ext>
              </a:extLst>
            </p:cNvPr>
            <p:cNvSpPr/>
            <p:nvPr/>
          </p:nvSpPr>
          <p:spPr>
            <a:xfrm>
              <a:off x="4511440" y="3401482"/>
              <a:ext cx="504852" cy="615847"/>
            </a:xfrm>
            <a:custGeom>
              <a:avLst/>
              <a:gdLst/>
              <a:ahLst/>
              <a:cxnLst>
                <a:cxn ang="0">
                  <a:pos x="423062395" y="76920006"/>
                </a:cxn>
                <a:cxn ang="0">
                  <a:pos x="378191436" y="128200011"/>
                </a:cxn>
                <a:cxn ang="0">
                  <a:pos x="269220385" y="121790905"/>
                </a:cxn>
                <a:cxn ang="0">
                  <a:pos x="224351216" y="192300016"/>
                </a:cxn>
                <a:cxn ang="0">
                  <a:pos x="237171234" y="294860025"/>
                </a:cxn>
                <a:cxn ang="0">
                  <a:pos x="134611088" y="397420033"/>
                </a:cxn>
                <a:cxn ang="0">
                  <a:pos x="173071143" y="448700037"/>
                </a:cxn>
                <a:cxn ang="0">
                  <a:pos x="179480257" y="474340039"/>
                </a:cxn>
                <a:cxn ang="0">
                  <a:pos x="121791069" y="557670942"/>
                </a:cxn>
                <a:cxn ang="0">
                  <a:pos x="96151033" y="608950946"/>
                </a:cxn>
                <a:cxn ang="0">
                  <a:pos x="44870959" y="666641846"/>
                </a:cxn>
                <a:cxn ang="0">
                  <a:pos x="44870959" y="724330955"/>
                </a:cxn>
                <a:cxn ang="0">
                  <a:pos x="44870959" y="775610960"/>
                </a:cxn>
                <a:cxn ang="0">
                  <a:pos x="0" y="807661857"/>
                </a:cxn>
                <a:cxn ang="0">
                  <a:pos x="89740128" y="871761863"/>
                </a:cxn>
                <a:cxn ang="0">
                  <a:pos x="166660238" y="878170968"/>
                </a:cxn>
                <a:cxn ang="0">
                  <a:pos x="262811271" y="1032010981"/>
                </a:cxn>
                <a:cxn ang="0">
                  <a:pos x="358962304" y="1025601876"/>
                </a:cxn>
                <a:cxn ang="0">
                  <a:pos x="480751583" y="980730977"/>
                </a:cxn>
                <a:cxn ang="0">
                  <a:pos x="499982506" y="929450972"/>
                </a:cxn>
                <a:cxn ang="0">
                  <a:pos x="544851675" y="890990969"/>
                </a:cxn>
                <a:cxn ang="0">
                  <a:pos x="621773575" y="884581864"/>
                </a:cxn>
                <a:cxn ang="0">
                  <a:pos x="666642744" y="820481859"/>
                </a:cxn>
                <a:cxn ang="0">
                  <a:pos x="711513703" y="724330955"/>
                </a:cxn>
                <a:cxn ang="0">
                  <a:pos x="698693685" y="666641846"/>
                </a:cxn>
                <a:cxn ang="0">
                  <a:pos x="756382872" y="621770947"/>
                </a:cxn>
                <a:cxn ang="0">
                  <a:pos x="762793777" y="583310944"/>
                </a:cxn>
                <a:cxn ang="0">
                  <a:pos x="782022909" y="551261836"/>
                </a:cxn>
                <a:cxn ang="0">
                  <a:pos x="762793777" y="493570936"/>
                </a:cxn>
                <a:cxn ang="0">
                  <a:pos x="769202891" y="384600032"/>
                </a:cxn>
                <a:cxn ang="0">
                  <a:pos x="756382872" y="346140029"/>
                </a:cxn>
                <a:cxn ang="0">
                  <a:pos x="852533905" y="314090921"/>
                </a:cxn>
                <a:cxn ang="0">
                  <a:pos x="903813978" y="237170915"/>
                </a:cxn>
                <a:cxn ang="0">
                  <a:pos x="865353923" y="205120017"/>
                </a:cxn>
                <a:cxn ang="0">
                  <a:pos x="858943019" y="185890911"/>
                </a:cxn>
                <a:cxn ang="0">
                  <a:pos x="820482964" y="205120017"/>
                </a:cxn>
                <a:cxn ang="0">
                  <a:pos x="749973758" y="173070910"/>
                </a:cxn>
                <a:cxn ang="0">
                  <a:pos x="711513703" y="160250908"/>
                </a:cxn>
                <a:cxn ang="0">
                  <a:pos x="641002707" y="198710912"/>
                </a:cxn>
                <a:cxn ang="0">
                  <a:pos x="583311730" y="185890911"/>
                </a:cxn>
                <a:cxn ang="0">
                  <a:pos x="544851675" y="96150903"/>
                </a:cxn>
                <a:cxn ang="0">
                  <a:pos x="512802524" y="6410896"/>
                </a:cxn>
                <a:cxn ang="0">
                  <a:pos x="474342469" y="44870899"/>
                </a:cxn>
              </a:cxnLst>
              <a:rect l="0" t="0" r="0" b="0"/>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w="9525">
              <a:noFill/>
            </a:ln>
          </p:spPr>
          <p:txBody>
            <a:bodyPr/>
            <a:lstStyle/>
            <a:p>
              <a:endParaRPr lang="zh-CN" altLang="en-US" noProof="1"/>
            </a:p>
          </p:txBody>
        </p:sp>
        <p:sp>
          <p:nvSpPr>
            <p:cNvPr id="27677" name="Freeform 23">
              <a:extLst>
                <a:ext uri="{FF2B5EF4-FFF2-40B4-BE49-F238E27FC236}">
                  <a16:creationId xmlns:a16="http://schemas.microsoft.com/office/drawing/2014/main" id="{4D4E7FBF-5F83-401D-A322-34DFD94509C2}"/>
                </a:ext>
              </a:extLst>
            </p:cNvPr>
            <p:cNvSpPr/>
            <p:nvPr/>
          </p:nvSpPr>
          <p:spPr>
            <a:xfrm>
              <a:off x="4737012" y="3011207"/>
              <a:ext cx="433241" cy="501271"/>
            </a:xfrm>
            <a:custGeom>
              <a:avLst/>
              <a:gdLst/>
              <a:ahLst/>
              <a:cxnLst>
                <a:cxn ang="0">
                  <a:pos x="474339817" y="12820006"/>
                </a:cxn>
                <a:cxn ang="0">
                  <a:pos x="403830739" y="38460017"/>
                </a:cxn>
                <a:cxn ang="0">
                  <a:pos x="326910769" y="19230904"/>
                </a:cxn>
                <a:cxn ang="0">
                  <a:pos x="249990799" y="19230904"/>
                </a:cxn>
                <a:cxn ang="0">
                  <a:pos x="198710818" y="89740041"/>
                </a:cxn>
                <a:cxn ang="0">
                  <a:pos x="173070828" y="205120093"/>
                </a:cxn>
                <a:cxn ang="0">
                  <a:pos x="141019946" y="237171003"/>
                </a:cxn>
                <a:cxn ang="0">
                  <a:pos x="141019946" y="262811015"/>
                </a:cxn>
                <a:cxn ang="0">
                  <a:pos x="115379955" y="320500146"/>
                </a:cxn>
                <a:cxn ang="0">
                  <a:pos x="12819995" y="423060192"/>
                </a:cxn>
                <a:cxn ang="0">
                  <a:pos x="19230888" y="448701994"/>
                </a:cxn>
                <a:cxn ang="0">
                  <a:pos x="0" y="474342006"/>
                </a:cxn>
                <a:cxn ang="0">
                  <a:pos x="0" y="499982017"/>
                </a:cxn>
                <a:cxn ang="0">
                  <a:pos x="96150858" y="647411189"/>
                </a:cxn>
                <a:cxn ang="0">
                  <a:pos x="96150858" y="660231195"/>
                </a:cxn>
                <a:cxn ang="0">
                  <a:pos x="89739965" y="673051201"/>
                </a:cxn>
                <a:cxn ang="0">
                  <a:pos x="128199950" y="685871207"/>
                </a:cxn>
                <a:cxn ang="0">
                  <a:pos x="153839941" y="717922116"/>
                </a:cxn>
                <a:cxn ang="0">
                  <a:pos x="166659936" y="788431253"/>
                </a:cxn>
                <a:cxn ang="0">
                  <a:pos x="185890823" y="852531282"/>
                </a:cxn>
                <a:cxn ang="0">
                  <a:pos x="217939916" y="871762186"/>
                </a:cxn>
                <a:cxn ang="0">
                  <a:pos x="256399901" y="865351288"/>
                </a:cxn>
                <a:cxn ang="0">
                  <a:pos x="288450784" y="846122175"/>
                </a:cxn>
                <a:cxn ang="0">
                  <a:pos x="288450784" y="826891271"/>
                </a:cxn>
                <a:cxn ang="0">
                  <a:pos x="333319871" y="801251259"/>
                </a:cxn>
                <a:cxn ang="0">
                  <a:pos x="391010744" y="865351288"/>
                </a:cxn>
                <a:cxn ang="0">
                  <a:pos x="429470729" y="871762186"/>
                </a:cxn>
                <a:cxn ang="0">
                  <a:pos x="467930714" y="858942181"/>
                </a:cxn>
                <a:cxn ang="0">
                  <a:pos x="487159812" y="865351288"/>
                </a:cxn>
                <a:cxn ang="0">
                  <a:pos x="544850685" y="878171294"/>
                </a:cxn>
                <a:cxn ang="0">
                  <a:pos x="544850685" y="788431253"/>
                </a:cxn>
                <a:cxn ang="0">
                  <a:pos x="576899777" y="743562128"/>
                </a:cxn>
                <a:cxn ang="0">
                  <a:pos x="551259787" y="717922116"/>
                </a:cxn>
                <a:cxn ang="0">
                  <a:pos x="564079782" y="705102111"/>
                </a:cxn>
                <a:cxn ang="0">
                  <a:pos x="634590650" y="596131166"/>
                </a:cxn>
                <a:cxn ang="0">
                  <a:pos x="653819747" y="602542064"/>
                </a:cxn>
                <a:cxn ang="0">
                  <a:pos x="653819747" y="653822087"/>
                </a:cxn>
                <a:cxn ang="0">
                  <a:pos x="724330615" y="551262041"/>
                </a:cxn>
                <a:cxn ang="0">
                  <a:pos x="685870630" y="557671149"/>
                </a:cxn>
                <a:cxn ang="0">
                  <a:pos x="692279732" y="435880198"/>
                </a:cxn>
                <a:cxn ang="0">
                  <a:pos x="685870630" y="429471090"/>
                </a:cxn>
                <a:cxn ang="0">
                  <a:pos x="666639742" y="391011073"/>
                </a:cxn>
                <a:cxn ang="0">
                  <a:pos x="737150610" y="371780169"/>
                </a:cxn>
                <a:cxn ang="0">
                  <a:pos x="769199703" y="339731049"/>
                </a:cxn>
                <a:cxn ang="0">
                  <a:pos x="692279732" y="275631020"/>
                </a:cxn>
                <a:cxn ang="0">
                  <a:pos x="743559713" y="211530991"/>
                </a:cxn>
                <a:cxn ang="0">
                  <a:pos x="705099728" y="217940099"/>
                </a:cxn>
                <a:cxn ang="0">
                  <a:pos x="705099728" y="205120093"/>
                </a:cxn>
                <a:cxn ang="0">
                  <a:pos x="685870630" y="173070974"/>
                </a:cxn>
                <a:cxn ang="0">
                  <a:pos x="653819747" y="153840070"/>
                </a:cxn>
                <a:cxn ang="0">
                  <a:pos x="512799802" y="205120093"/>
                </a:cxn>
                <a:cxn ang="0">
                  <a:pos x="333319871" y="153840070"/>
                </a:cxn>
                <a:cxn ang="0">
                  <a:pos x="506390699" y="108970945"/>
                </a:cxn>
                <a:cxn ang="0">
                  <a:pos x="570490675" y="38460017"/>
                </a:cxn>
                <a:cxn ang="0">
                  <a:pos x="474339817" y="12820006"/>
                </a:cxn>
              </a:cxnLst>
              <a:rect l="0" t="0" r="0" b="0"/>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w="9525">
              <a:noFill/>
            </a:ln>
          </p:spPr>
          <p:txBody>
            <a:bodyPr/>
            <a:lstStyle/>
            <a:p>
              <a:endParaRPr lang="zh-CN" altLang="en-US" noProof="1"/>
            </a:p>
          </p:txBody>
        </p:sp>
        <p:sp>
          <p:nvSpPr>
            <p:cNvPr id="27678" name="Freeform 24">
              <a:extLst>
                <a:ext uri="{FF2B5EF4-FFF2-40B4-BE49-F238E27FC236}">
                  <a16:creationId xmlns:a16="http://schemas.microsoft.com/office/drawing/2014/main" id="{09637608-C49A-45EE-B02C-1A8FE212D03E}"/>
                </a:ext>
              </a:extLst>
            </p:cNvPr>
            <p:cNvSpPr/>
            <p:nvPr/>
          </p:nvSpPr>
          <p:spPr>
            <a:xfrm>
              <a:off x="4314512" y="2577965"/>
              <a:ext cx="547818" cy="669555"/>
            </a:xfrm>
            <a:custGeom>
              <a:avLst/>
              <a:gdLst/>
              <a:ahLst/>
              <a:cxnLst>
                <a:cxn ang="0">
                  <a:pos x="596131609" y="275631088"/>
                </a:cxn>
                <a:cxn ang="0">
                  <a:pos x="544851548" y="179480126"/>
                </a:cxn>
                <a:cxn ang="0">
                  <a:pos x="352551317" y="108970971"/>
                </a:cxn>
                <a:cxn ang="0">
                  <a:pos x="256400307" y="0"/>
                </a:cxn>
                <a:cxn ang="0">
                  <a:pos x="262811210" y="44870927"/>
                </a:cxn>
                <a:cxn ang="0">
                  <a:pos x="314091271" y="121790980"/>
                </a:cxn>
                <a:cxn ang="0">
                  <a:pos x="237171179" y="230760161"/>
                </a:cxn>
                <a:cxn ang="0">
                  <a:pos x="166660200" y="160251007"/>
                </a:cxn>
                <a:cxn ang="0">
                  <a:pos x="147431072" y="224351052"/>
                </a:cxn>
                <a:cxn ang="0">
                  <a:pos x="141020169" y="262811079"/>
                </a:cxn>
                <a:cxn ang="0">
                  <a:pos x="70510980" y="301271106"/>
                </a:cxn>
                <a:cxn ang="0">
                  <a:pos x="64100077" y="397420278"/>
                </a:cxn>
                <a:cxn ang="0">
                  <a:pos x="0" y="391011169"/>
                </a:cxn>
                <a:cxn ang="0">
                  <a:pos x="57690964" y="461522113"/>
                </a:cxn>
                <a:cxn ang="0">
                  <a:pos x="115380138" y="519211258"/>
                </a:cxn>
                <a:cxn ang="0">
                  <a:pos x="173071102" y="525622158"/>
                </a:cxn>
                <a:cxn ang="0">
                  <a:pos x="217940261" y="641002239"/>
                </a:cxn>
                <a:cxn ang="0">
                  <a:pos x="217940261" y="685871375"/>
                </a:cxn>
                <a:cxn ang="0">
                  <a:pos x="173071102" y="705102284"/>
                </a:cxn>
                <a:cxn ang="0">
                  <a:pos x="141020169" y="782022337"/>
                </a:cxn>
                <a:cxn ang="0">
                  <a:pos x="243580292" y="826893264"/>
                </a:cxn>
                <a:cxn ang="0">
                  <a:pos x="326911287" y="1128162580"/>
                </a:cxn>
                <a:cxn ang="0">
                  <a:pos x="320500384" y="1166622607"/>
                </a:cxn>
                <a:cxn ang="0">
                  <a:pos x="442291425" y="1160213497"/>
                </a:cxn>
                <a:cxn ang="0">
                  <a:pos x="467931456" y="1173033506"/>
                </a:cxn>
                <a:cxn ang="0">
                  <a:pos x="506391502" y="1121753470"/>
                </a:cxn>
                <a:cxn ang="0">
                  <a:pos x="628182543" y="1147393488"/>
                </a:cxn>
                <a:cxn ang="0">
                  <a:pos x="833302788" y="1096113452"/>
                </a:cxn>
                <a:cxn ang="0">
                  <a:pos x="871762834" y="1025602508"/>
                </a:cxn>
                <a:cxn ang="0">
                  <a:pos x="814073660" y="916633327"/>
                </a:cxn>
                <a:cxn ang="0">
                  <a:pos x="923042896" y="865353291"/>
                </a:cxn>
                <a:cxn ang="0">
                  <a:pos x="955093829" y="749971420"/>
                </a:cxn>
                <a:cxn ang="0">
                  <a:pos x="903813768" y="711511393"/>
                </a:cxn>
                <a:cxn ang="0">
                  <a:pos x="865353722" y="737151411"/>
                </a:cxn>
                <a:cxn ang="0">
                  <a:pos x="782022727" y="673051366"/>
                </a:cxn>
                <a:cxn ang="0">
                  <a:pos x="698693522" y="615362221"/>
                </a:cxn>
                <a:cxn ang="0">
                  <a:pos x="685873507" y="589722203"/>
                </a:cxn>
                <a:cxn ang="0">
                  <a:pos x="737153568" y="487162131"/>
                </a:cxn>
                <a:cxn ang="0">
                  <a:pos x="749973584" y="410242077"/>
                </a:cxn>
                <a:cxn ang="0">
                  <a:pos x="833302788" y="391011169"/>
                </a:cxn>
                <a:cxn ang="0">
                  <a:pos x="775613614" y="371780260"/>
                </a:cxn>
                <a:cxn ang="0">
                  <a:pos x="685873507" y="384600269"/>
                </a:cxn>
                <a:cxn ang="0">
                  <a:pos x="621771640" y="339731133"/>
                </a:cxn>
              </a:cxnLst>
              <a:rect l="0" t="0" r="0" b="0"/>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w="9525">
              <a:noFill/>
            </a:ln>
          </p:spPr>
          <p:txBody>
            <a:bodyPr/>
            <a:lstStyle/>
            <a:p>
              <a:endParaRPr lang="zh-CN" altLang="en-US" noProof="1"/>
            </a:p>
          </p:txBody>
        </p:sp>
        <p:sp>
          <p:nvSpPr>
            <p:cNvPr id="27679" name="Freeform 25">
              <a:extLst>
                <a:ext uri="{FF2B5EF4-FFF2-40B4-BE49-F238E27FC236}">
                  <a16:creationId xmlns:a16="http://schemas.microsoft.com/office/drawing/2014/main" id="{0C500188-1F44-48AA-B1F0-1A2A55E173B8}"/>
                </a:ext>
              </a:extLst>
            </p:cNvPr>
            <p:cNvSpPr/>
            <p:nvPr/>
          </p:nvSpPr>
          <p:spPr>
            <a:xfrm>
              <a:off x="4421927" y="1804576"/>
              <a:ext cx="143220" cy="207669"/>
            </a:xfrm>
            <a:custGeom>
              <a:avLst/>
              <a:gdLst/>
              <a:ahLst/>
              <a:cxnLst>
                <a:cxn ang="0">
                  <a:pos x="147430668" y="6410885"/>
                </a:cxn>
                <a:cxn ang="0">
                  <a:pos x="141019783" y="0"/>
                </a:cxn>
                <a:cxn ang="0">
                  <a:pos x="128199803" y="6410885"/>
                </a:cxn>
                <a:cxn ang="0">
                  <a:pos x="121790708" y="12819980"/>
                </a:cxn>
                <a:cxn ang="0">
                  <a:pos x="102559842" y="44870826"/>
                </a:cxn>
                <a:cxn ang="0">
                  <a:pos x="89739862" y="38459941"/>
                </a:cxn>
                <a:cxn ang="0">
                  <a:pos x="89739862" y="44870826"/>
                </a:cxn>
                <a:cxn ang="0">
                  <a:pos x="70510787" y="64099901"/>
                </a:cxn>
                <a:cxn ang="0">
                  <a:pos x="57690806" y="70510787"/>
                </a:cxn>
                <a:cxn ang="0">
                  <a:pos x="32050846" y="83330767"/>
                </a:cxn>
                <a:cxn ang="0">
                  <a:pos x="25639961" y="102559842"/>
                </a:cxn>
                <a:cxn ang="0">
                  <a:pos x="25639961" y="141019783"/>
                </a:cxn>
                <a:cxn ang="0">
                  <a:pos x="19230866" y="153839763"/>
                </a:cxn>
                <a:cxn ang="0">
                  <a:pos x="12819980" y="160250648"/>
                </a:cxn>
                <a:cxn ang="0">
                  <a:pos x="0" y="192299704"/>
                </a:cxn>
                <a:cxn ang="0">
                  <a:pos x="0" y="211530569"/>
                </a:cxn>
                <a:cxn ang="0">
                  <a:pos x="0" y="249990510"/>
                </a:cxn>
                <a:cxn ang="0">
                  <a:pos x="12819980" y="326910392"/>
                </a:cxn>
                <a:cxn ang="0">
                  <a:pos x="25639961" y="339730372"/>
                </a:cxn>
                <a:cxn ang="0">
                  <a:pos x="57690806" y="358959447"/>
                </a:cxn>
                <a:cxn ang="0">
                  <a:pos x="115379822" y="371779427"/>
                </a:cxn>
                <a:cxn ang="0">
                  <a:pos x="141019783" y="365370332"/>
                </a:cxn>
                <a:cxn ang="0">
                  <a:pos x="173070629" y="352550352"/>
                </a:cxn>
                <a:cxn ang="0">
                  <a:pos x="160250648" y="320499506"/>
                </a:cxn>
                <a:cxn ang="0">
                  <a:pos x="160250648" y="314090411"/>
                </a:cxn>
                <a:cxn ang="0">
                  <a:pos x="166659743" y="288450451"/>
                </a:cxn>
                <a:cxn ang="0">
                  <a:pos x="192299704" y="237170530"/>
                </a:cxn>
                <a:cxn ang="0">
                  <a:pos x="243579625" y="237170530"/>
                </a:cxn>
                <a:cxn ang="0">
                  <a:pos x="256399605" y="237170530"/>
                </a:cxn>
                <a:cxn ang="0">
                  <a:pos x="237170530" y="205119684"/>
                </a:cxn>
                <a:cxn ang="0">
                  <a:pos x="205119684" y="153839763"/>
                </a:cxn>
                <a:cxn ang="0">
                  <a:pos x="185890609" y="128199803"/>
                </a:cxn>
                <a:cxn ang="0">
                  <a:pos x="173070629" y="96150747"/>
                </a:cxn>
                <a:cxn ang="0">
                  <a:pos x="166659743" y="57690806"/>
                </a:cxn>
                <a:cxn ang="0">
                  <a:pos x="153839763" y="25639961"/>
                </a:cxn>
                <a:cxn ang="0">
                  <a:pos x="147430668" y="6410885"/>
                </a:cxn>
              </a:cxnLst>
              <a:rect l="0" t="0" r="0" b="0"/>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w="9525">
              <a:noFill/>
            </a:ln>
          </p:spPr>
          <p:txBody>
            <a:bodyPr/>
            <a:lstStyle/>
            <a:p>
              <a:endParaRPr lang="zh-CN" altLang="en-US" noProof="1"/>
            </a:p>
          </p:txBody>
        </p:sp>
        <p:sp>
          <p:nvSpPr>
            <p:cNvPr id="27680" name="Freeform 26">
              <a:extLst>
                <a:ext uri="{FF2B5EF4-FFF2-40B4-BE49-F238E27FC236}">
                  <a16:creationId xmlns:a16="http://schemas.microsoft.com/office/drawing/2014/main" id="{17EE101E-CFD0-4171-AA39-7613C899777C}"/>
                </a:ext>
              </a:extLst>
            </p:cNvPr>
            <p:cNvSpPr/>
            <p:nvPr/>
          </p:nvSpPr>
          <p:spPr>
            <a:xfrm>
              <a:off x="4278707" y="1711483"/>
              <a:ext cx="189767" cy="204089"/>
            </a:xfrm>
            <a:custGeom>
              <a:avLst/>
              <a:gdLst/>
              <a:ahLst/>
              <a:cxnLst>
                <a:cxn ang="0">
                  <a:pos x="166660182" y="76920070"/>
                </a:cxn>
                <a:cxn ang="0">
                  <a:pos x="166660182" y="83330971"/>
                </a:cxn>
                <a:cxn ang="0">
                  <a:pos x="153840168" y="83330971"/>
                </a:cxn>
                <a:cxn ang="0">
                  <a:pos x="121791028" y="76920070"/>
                </a:cxn>
                <a:cxn ang="0">
                  <a:pos x="121791028" y="89740082"/>
                </a:cxn>
                <a:cxn ang="0">
                  <a:pos x="121791028" y="96150983"/>
                </a:cxn>
                <a:cxn ang="0">
                  <a:pos x="115380126" y="96150983"/>
                </a:cxn>
                <a:cxn ang="0">
                  <a:pos x="57690958" y="121791006"/>
                </a:cxn>
                <a:cxn ang="0">
                  <a:pos x="57690958" y="128200117"/>
                </a:cxn>
                <a:cxn ang="0">
                  <a:pos x="51280056" y="141020128"/>
                </a:cxn>
                <a:cxn ang="0">
                  <a:pos x="57690958" y="153840140"/>
                </a:cxn>
                <a:cxn ang="0">
                  <a:pos x="76920084" y="179480163"/>
                </a:cxn>
                <a:cxn ang="0">
                  <a:pos x="76920084" y="185891064"/>
                </a:cxn>
                <a:cxn ang="0">
                  <a:pos x="76920084" y="192300175"/>
                </a:cxn>
                <a:cxn ang="0">
                  <a:pos x="44870944" y="230760210"/>
                </a:cxn>
                <a:cxn ang="0">
                  <a:pos x="12820014" y="262811134"/>
                </a:cxn>
                <a:cxn ang="0">
                  <a:pos x="0" y="275631146"/>
                </a:cxn>
                <a:cxn ang="0">
                  <a:pos x="0" y="288451157"/>
                </a:cxn>
                <a:cxn ang="0">
                  <a:pos x="12820014" y="307680280"/>
                </a:cxn>
                <a:cxn ang="0">
                  <a:pos x="44870944" y="320500291"/>
                </a:cxn>
                <a:cxn ang="0">
                  <a:pos x="64100070" y="320500291"/>
                </a:cxn>
                <a:cxn ang="0">
                  <a:pos x="102560112" y="326911192"/>
                </a:cxn>
                <a:cxn ang="0">
                  <a:pos x="115380126" y="326911192"/>
                </a:cxn>
                <a:cxn ang="0">
                  <a:pos x="128200140" y="339731204"/>
                </a:cxn>
                <a:cxn ang="0">
                  <a:pos x="153840168" y="352551216"/>
                </a:cxn>
                <a:cxn ang="0">
                  <a:pos x="179480196" y="365371227"/>
                </a:cxn>
                <a:cxn ang="0">
                  <a:pos x="198711113" y="365371227"/>
                </a:cxn>
                <a:cxn ang="0">
                  <a:pos x="211531127" y="358960326"/>
                </a:cxn>
                <a:cxn ang="0">
                  <a:pos x="230760253" y="339731204"/>
                </a:cxn>
                <a:cxn ang="0">
                  <a:pos x="249991169" y="314091181"/>
                </a:cxn>
                <a:cxn ang="0">
                  <a:pos x="269220295" y="269220245"/>
                </a:cxn>
                <a:cxn ang="0">
                  <a:pos x="256400281" y="211531087"/>
                </a:cxn>
                <a:cxn ang="0">
                  <a:pos x="275631197" y="217940198"/>
                </a:cxn>
                <a:cxn ang="0">
                  <a:pos x="307680337" y="217940198"/>
                </a:cxn>
                <a:cxn ang="0">
                  <a:pos x="320500351" y="211531087"/>
                </a:cxn>
                <a:cxn ang="0">
                  <a:pos x="326911253" y="198711076"/>
                </a:cxn>
                <a:cxn ang="0">
                  <a:pos x="301271225" y="121791006"/>
                </a:cxn>
                <a:cxn ang="0">
                  <a:pos x="307680337" y="96150983"/>
                </a:cxn>
                <a:cxn ang="0">
                  <a:pos x="326911253" y="83330971"/>
                </a:cxn>
                <a:cxn ang="0">
                  <a:pos x="339731267" y="70510959"/>
                </a:cxn>
                <a:cxn ang="0">
                  <a:pos x="333320365" y="57690948"/>
                </a:cxn>
                <a:cxn ang="0">
                  <a:pos x="275631197" y="57690948"/>
                </a:cxn>
                <a:cxn ang="0">
                  <a:pos x="217940238" y="19230913"/>
                </a:cxn>
                <a:cxn ang="0">
                  <a:pos x="198711113" y="6410901"/>
                </a:cxn>
                <a:cxn ang="0">
                  <a:pos x="185891099" y="0"/>
                </a:cxn>
                <a:cxn ang="0">
                  <a:pos x="153840168" y="6410901"/>
                </a:cxn>
                <a:cxn ang="0">
                  <a:pos x="141020154" y="6410901"/>
                </a:cxn>
                <a:cxn ang="0">
                  <a:pos x="141020154" y="25640023"/>
                </a:cxn>
                <a:cxn ang="0">
                  <a:pos x="160251070" y="32050924"/>
                </a:cxn>
                <a:cxn ang="0">
                  <a:pos x="173071085" y="51280047"/>
                </a:cxn>
                <a:cxn ang="0">
                  <a:pos x="173071085" y="64100058"/>
                </a:cxn>
                <a:cxn ang="0">
                  <a:pos x="166660182" y="76920070"/>
                </a:cxn>
              </a:cxnLst>
              <a:rect l="0" t="0" r="0" b="0"/>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w="9525">
              <a:noFill/>
            </a:ln>
          </p:spPr>
          <p:txBody>
            <a:bodyPr/>
            <a:lstStyle/>
            <a:p>
              <a:endParaRPr lang="zh-CN" altLang="en-US" noProof="1"/>
            </a:p>
          </p:txBody>
        </p:sp>
        <p:sp>
          <p:nvSpPr>
            <p:cNvPr id="27681" name="Freeform 27">
              <a:extLst>
                <a:ext uri="{FF2B5EF4-FFF2-40B4-BE49-F238E27FC236}">
                  <a16:creationId xmlns:a16="http://schemas.microsoft.com/office/drawing/2014/main" id="{76C4B420-CEAC-40DA-A6BA-C20EAE6D0789}"/>
                </a:ext>
              </a:extLst>
            </p:cNvPr>
            <p:cNvSpPr/>
            <p:nvPr/>
          </p:nvSpPr>
          <p:spPr>
            <a:xfrm>
              <a:off x="4600952" y="1306885"/>
              <a:ext cx="673135" cy="640911"/>
            </a:xfrm>
            <a:custGeom>
              <a:avLst/>
              <a:gdLst/>
              <a:ahLst/>
              <a:cxnLst>
                <a:cxn ang="0">
                  <a:pos x="512799972" y="205120164"/>
                </a:cxn>
                <a:cxn ang="0">
                  <a:pos x="455110870" y="256400205"/>
                </a:cxn>
                <a:cxn ang="0">
                  <a:pos x="371779980" y="294860236"/>
                </a:cxn>
                <a:cxn ang="0">
                  <a:pos x="288450879" y="371780297"/>
                </a:cxn>
                <a:cxn ang="0">
                  <a:pos x="217939988" y="448702149"/>
                </a:cxn>
                <a:cxn ang="0">
                  <a:pos x="134610888" y="442291249"/>
                </a:cxn>
                <a:cxn ang="0">
                  <a:pos x="89739995" y="499982190"/>
                </a:cxn>
                <a:cxn ang="0">
                  <a:pos x="12819999" y="666642323"/>
                </a:cxn>
                <a:cxn ang="0">
                  <a:pos x="6410895" y="743562385"/>
                </a:cxn>
                <a:cxn ang="0">
                  <a:pos x="108970889" y="762791505"/>
                </a:cxn>
                <a:cxn ang="0">
                  <a:pos x="147430887" y="794842426"/>
                </a:cxn>
                <a:cxn ang="0">
                  <a:pos x="166659991" y="826893347"/>
                </a:cxn>
                <a:cxn ang="0">
                  <a:pos x="275630880" y="865353378"/>
                </a:cxn>
                <a:cxn ang="0">
                  <a:pos x="391010874" y="679462334"/>
                </a:cxn>
                <a:cxn ang="0">
                  <a:pos x="474339974" y="647411413"/>
                </a:cxn>
                <a:cxn ang="0">
                  <a:pos x="525619971" y="621771392"/>
                </a:cxn>
                <a:cxn ang="0">
                  <a:pos x="557670864" y="641002303"/>
                </a:cxn>
                <a:cxn ang="0">
                  <a:pos x="608950862" y="762791505"/>
                </a:cxn>
                <a:cxn ang="0">
                  <a:pos x="589719968" y="865353378"/>
                </a:cxn>
                <a:cxn ang="0">
                  <a:pos x="544850865" y="999962590"/>
                </a:cxn>
                <a:cxn ang="0">
                  <a:pos x="589719968" y="974322570"/>
                </a:cxn>
                <a:cxn ang="0">
                  <a:pos x="621770861" y="987142580"/>
                </a:cxn>
                <a:cxn ang="0">
                  <a:pos x="596130862" y="1038422621"/>
                </a:cxn>
                <a:cxn ang="0">
                  <a:pos x="583310863" y="1076882652"/>
                </a:cxn>
                <a:cxn ang="0">
                  <a:pos x="538439970" y="1108933572"/>
                </a:cxn>
                <a:cxn ang="0">
                  <a:pos x="506390867" y="1147393603"/>
                </a:cxn>
                <a:cxn ang="0">
                  <a:pos x="634590860" y="1051242631"/>
                </a:cxn>
                <a:cxn ang="0">
                  <a:pos x="871761742" y="833302457"/>
                </a:cxn>
                <a:cxn ang="0">
                  <a:pos x="974321737" y="807662436"/>
                </a:cxn>
                <a:cxn ang="0">
                  <a:pos x="1205081724" y="499982190"/>
                </a:cxn>
                <a:cxn ang="0">
                  <a:pos x="1166621726" y="391011208"/>
                </a:cxn>
                <a:cxn ang="0">
                  <a:pos x="1140981728" y="391011208"/>
                </a:cxn>
                <a:cxn ang="0">
                  <a:pos x="1102521730" y="352551177"/>
                </a:cxn>
                <a:cxn ang="0">
                  <a:pos x="1076881731" y="198711054"/>
                </a:cxn>
                <a:cxn ang="0">
                  <a:pos x="987141736" y="96150972"/>
                </a:cxn>
                <a:cxn ang="0">
                  <a:pos x="987141736" y="38460031"/>
                </a:cxn>
                <a:cxn ang="0">
                  <a:pos x="942270843" y="76920062"/>
                </a:cxn>
                <a:cxn ang="0">
                  <a:pos x="878170847" y="64100051"/>
                </a:cxn>
                <a:cxn ang="0">
                  <a:pos x="858941743" y="25640021"/>
                </a:cxn>
                <a:cxn ang="0">
                  <a:pos x="756381749" y="0"/>
                </a:cxn>
                <a:cxn ang="0">
                  <a:pos x="749970854" y="38460031"/>
                </a:cxn>
                <a:cxn ang="0">
                  <a:pos x="724330855" y="96150972"/>
                </a:cxn>
                <a:cxn ang="0">
                  <a:pos x="673050858" y="153840123"/>
                </a:cxn>
                <a:cxn ang="0">
                  <a:pos x="551259970" y="147431013"/>
                </a:cxn>
              </a:cxnLst>
              <a:rect l="0" t="0" r="0" b="0"/>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w="9525">
              <a:noFill/>
            </a:ln>
          </p:spPr>
          <p:txBody>
            <a:bodyPr/>
            <a:lstStyle/>
            <a:p>
              <a:endParaRPr lang="zh-CN" altLang="en-US" noProof="1"/>
            </a:p>
          </p:txBody>
        </p:sp>
        <p:sp>
          <p:nvSpPr>
            <p:cNvPr id="27682" name="Freeform 28">
              <a:extLst>
                <a:ext uri="{FF2B5EF4-FFF2-40B4-BE49-F238E27FC236}">
                  <a16:creationId xmlns:a16="http://schemas.microsoft.com/office/drawing/2014/main" id="{697646A3-CB8C-431E-A7CD-23D4C972179C}"/>
                </a:ext>
              </a:extLst>
            </p:cNvPr>
            <p:cNvSpPr/>
            <p:nvPr/>
          </p:nvSpPr>
          <p:spPr>
            <a:xfrm>
              <a:off x="4751334" y="920190"/>
              <a:ext cx="959576" cy="651652"/>
            </a:xfrm>
            <a:custGeom>
              <a:avLst/>
              <a:gdLst/>
              <a:ahLst/>
              <a:cxnLst>
                <a:cxn ang="0">
                  <a:pos x="294860160" y="19230895"/>
                </a:cxn>
                <a:cxn ang="0">
                  <a:pos x="224351017" y="64100000"/>
                </a:cxn>
                <a:cxn ang="0">
                  <a:pos x="185890996" y="115379999"/>
                </a:cxn>
                <a:cxn ang="0">
                  <a:pos x="89740049" y="128199999"/>
                </a:cxn>
                <a:cxn ang="0">
                  <a:pos x="0" y="128199999"/>
                </a:cxn>
                <a:cxn ang="0">
                  <a:pos x="108970954" y="205119999"/>
                </a:cxn>
                <a:cxn ang="0">
                  <a:pos x="160250982" y="448699997"/>
                </a:cxn>
                <a:cxn ang="0">
                  <a:pos x="282040153" y="391010893"/>
                </a:cxn>
                <a:cxn ang="0">
                  <a:pos x="403831115" y="564079997"/>
                </a:cxn>
                <a:cxn ang="0">
                  <a:pos x="410240223" y="705101786"/>
                </a:cxn>
                <a:cxn ang="0">
                  <a:pos x="506391170" y="666641786"/>
                </a:cxn>
                <a:cxn ang="0">
                  <a:pos x="602542118" y="692281786"/>
                </a:cxn>
                <a:cxn ang="0">
                  <a:pos x="621771233" y="730741786"/>
                </a:cxn>
                <a:cxn ang="0">
                  <a:pos x="673051261" y="685870891"/>
                </a:cxn>
                <a:cxn ang="0">
                  <a:pos x="737151296" y="698690891"/>
                </a:cxn>
                <a:cxn ang="0">
                  <a:pos x="743562195" y="775610890"/>
                </a:cxn>
                <a:cxn ang="0">
                  <a:pos x="839711352" y="878170890"/>
                </a:cxn>
                <a:cxn ang="0">
                  <a:pos x="858942257" y="1038421784"/>
                </a:cxn>
                <a:cxn ang="0">
                  <a:pos x="903813177" y="1057650889"/>
                </a:cxn>
                <a:cxn ang="0">
                  <a:pos x="955093205" y="1102521784"/>
                </a:cxn>
                <a:cxn ang="0">
                  <a:pos x="1044833253" y="974321784"/>
                </a:cxn>
                <a:cxn ang="0">
                  <a:pos x="1128162404" y="942270889"/>
                </a:cxn>
                <a:cxn ang="0">
                  <a:pos x="1282002487" y="871761785"/>
                </a:cxn>
                <a:cxn ang="0">
                  <a:pos x="1294824284" y="833301785"/>
                </a:cxn>
                <a:cxn ang="0">
                  <a:pos x="1378153435" y="820481785"/>
                </a:cxn>
                <a:cxn ang="0">
                  <a:pos x="1455073476" y="730741786"/>
                </a:cxn>
                <a:cxn ang="0">
                  <a:pos x="1525584410" y="544850892"/>
                </a:cxn>
                <a:cxn ang="0">
                  <a:pos x="1589684445" y="538439997"/>
                </a:cxn>
                <a:cxn ang="0">
                  <a:pos x="1660193588" y="564079997"/>
                </a:cxn>
                <a:cxn ang="0">
                  <a:pos x="1717884515" y="397419998"/>
                </a:cxn>
                <a:cxn ang="0">
                  <a:pos x="1615324459" y="378190893"/>
                </a:cxn>
                <a:cxn ang="0">
                  <a:pos x="1551224424" y="333319998"/>
                </a:cxn>
                <a:cxn ang="0">
                  <a:pos x="1506353504" y="358959998"/>
                </a:cxn>
                <a:cxn ang="0">
                  <a:pos x="1429433463" y="352550893"/>
                </a:cxn>
                <a:cxn ang="0">
                  <a:pos x="1429433463" y="435879997"/>
                </a:cxn>
                <a:cxn ang="0">
                  <a:pos x="1371744326" y="467930892"/>
                </a:cxn>
                <a:cxn ang="0">
                  <a:pos x="1326873407" y="448699997"/>
                </a:cxn>
                <a:cxn ang="0">
                  <a:pos x="1198673337" y="333319998"/>
                </a:cxn>
                <a:cxn ang="0">
                  <a:pos x="1173033323" y="282039998"/>
                </a:cxn>
                <a:cxn ang="0">
                  <a:pos x="1179442432" y="320499998"/>
                </a:cxn>
                <a:cxn ang="0">
                  <a:pos x="1089702383" y="371779998"/>
                </a:cxn>
                <a:cxn ang="0">
                  <a:pos x="1076882376" y="320499998"/>
                </a:cxn>
                <a:cxn ang="0">
                  <a:pos x="1006373233" y="269219998"/>
                </a:cxn>
                <a:cxn ang="0">
                  <a:pos x="923042292" y="256399998"/>
                </a:cxn>
                <a:cxn ang="0">
                  <a:pos x="910222285" y="179479999"/>
                </a:cxn>
                <a:cxn ang="0">
                  <a:pos x="807662229" y="224350894"/>
                </a:cxn>
                <a:cxn ang="0">
                  <a:pos x="749971303" y="211530894"/>
                </a:cxn>
                <a:cxn ang="0">
                  <a:pos x="679462160" y="147430894"/>
                </a:cxn>
                <a:cxn ang="0">
                  <a:pos x="621771233" y="147430894"/>
                </a:cxn>
                <a:cxn ang="0">
                  <a:pos x="487162055" y="185890894"/>
                </a:cxn>
                <a:cxn ang="0">
                  <a:pos x="384600209" y="134610894"/>
                </a:cxn>
              </a:cxnLst>
              <a:rect l="0" t="0" r="0" b="0"/>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w="9525">
              <a:noFill/>
            </a:ln>
          </p:spPr>
          <p:txBody>
            <a:bodyPr/>
            <a:lstStyle/>
            <a:p>
              <a:endParaRPr lang="zh-CN" altLang="en-US" noProof="1"/>
            </a:p>
          </p:txBody>
        </p:sp>
        <p:sp>
          <p:nvSpPr>
            <p:cNvPr id="27683" name="Freeform 29">
              <a:extLst>
                <a:ext uri="{FF2B5EF4-FFF2-40B4-BE49-F238E27FC236}">
                  <a16:creationId xmlns:a16="http://schemas.microsoft.com/office/drawing/2014/main" id="{983CA49A-3B9E-44CF-B03C-C489FAE0DF2E}"/>
                </a:ext>
              </a:extLst>
            </p:cNvPr>
            <p:cNvSpPr/>
            <p:nvPr/>
          </p:nvSpPr>
          <p:spPr>
            <a:xfrm>
              <a:off x="4547245" y="0"/>
              <a:ext cx="1285402" cy="1167245"/>
            </a:xfrm>
            <a:custGeom>
              <a:avLst/>
              <a:gdLst/>
              <a:ahLst/>
              <a:cxnLst>
                <a:cxn ang="0">
                  <a:pos x="2147483647" y="929451056"/>
                </a:cxn>
                <a:cxn ang="0">
                  <a:pos x="2147483647" y="865351045"/>
                </a:cxn>
                <a:cxn ang="0">
                  <a:pos x="2147483647" y="749971025"/>
                </a:cxn>
                <a:cxn ang="0">
                  <a:pos x="2121715334" y="814071036"/>
                </a:cxn>
                <a:cxn ang="0">
                  <a:pos x="2025564400" y="884581943"/>
                </a:cxn>
                <a:cxn ang="0">
                  <a:pos x="1980695277" y="1025601968"/>
                </a:cxn>
                <a:cxn ang="0">
                  <a:pos x="1634553346" y="987141961"/>
                </a:cxn>
                <a:cxn ang="0">
                  <a:pos x="1589684223" y="897401945"/>
                </a:cxn>
                <a:cxn ang="0">
                  <a:pos x="1448664166" y="788431031"/>
                </a:cxn>
                <a:cxn ang="0">
                  <a:pos x="1064062221" y="749971025"/>
                </a:cxn>
                <a:cxn ang="0">
                  <a:pos x="826891229" y="352550956"/>
                </a:cxn>
                <a:cxn ang="0">
                  <a:pos x="525622003" y="44870903"/>
                </a:cxn>
                <a:cxn ang="0">
                  <a:pos x="301271017" y="19230898"/>
                </a:cxn>
                <a:cxn ang="0">
                  <a:pos x="173070965" y="12820002"/>
                </a:cxn>
                <a:cxn ang="0">
                  <a:pos x="25640010" y="115380020"/>
                </a:cxn>
                <a:cxn ang="0">
                  <a:pos x="0" y="198710929"/>
                </a:cxn>
                <a:cxn ang="0">
                  <a:pos x="70510924" y="275630943"/>
                </a:cxn>
                <a:cxn ang="0">
                  <a:pos x="134610950" y="224350934"/>
                </a:cxn>
                <a:cxn ang="0">
                  <a:pos x="237170991" y="301270947"/>
                </a:cxn>
                <a:cxn ang="0">
                  <a:pos x="307680124" y="448700078"/>
                </a:cxn>
                <a:cxn ang="0">
                  <a:pos x="397420161" y="474340082"/>
                </a:cxn>
                <a:cxn ang="0">
                  <a:pos x="564082018" y="352550956"/>
                </a:cxn>
                <a:cxn ang="0">
                  <a:pos x="737151193" y="442290972"/>
                </a:cxn>
                <a:cxn ang="0">
                  <a:pos x="762791204" y="628181899"/>
                </a:cxn>
                <a:cxn ang="0">
                  <a:pos x="769202101" y="801251034"/>
                </a:cxn>
                <a:cxn ang="0">
                  <a:pos x="743562091" y="910221948"/>
                </a:cxn>
                <a:cxn ang="0">
                  <a:pos x="730742086" y="1057652868"/>
                </a:cxn>
                <a:cxn ang="0">
                  <a:pos x="685871172" y="1173032888"/>
                </a:cxn>
                <a:cxn ang="0">
                  <a:pos x="576902024" y="1185852890"/>
                </a:cxn>
                <a:cxn ang="0">
                  <a:pos x="493571095" y="1326872915"/>
                </a:cxn>
                <a:cxn ang="0">
                  <a:pos x="461521977" y="1429432932"/>
                </a:cxn>
                <a:cxn ang="0">
                  <a:pos x="570491126" y="1525582054"/>
                </a:cxn>
                <a:cxn ang="0">
                  <a:pos x="602542034" y="1653783866"/>
                </a:cxn>
                <a:cxn ang="0">
                  <a:pos x="724331188" y="1692243873"/>
                </a:cxn>
                <a:cxn ang="0">
                  <a:pos x="814071224" y="1794803891"/>
                </a:cxn>
                <a:cxn ang="0">
                  <a:pos x="878171250" y="1794803891"/>
                </a:cxn>
                <a:cxn ang="0">
                  <a:pos x="987142189" y="1769163886"/>
                </a:cxn>
                <a:cxn ang="0">
                  <a:pos x="1070473118" y="1743523882"/>
                </a:cxn>
                <a:cxn ang="0">
                  <a:pos x="1102522236" y="1781983889"/>
                </a:cxn>
                <a:cxn ang="0">
                  <a:pos x="1160213155" y="1846083900"/>
                </a:cxn>
                <a:cxn ang="0">
                  <a:pos x="1166622262" y="1807623893"/>
                </a:cxn>
                <a:cxn ang="0">
                  <a:pos x="1288413206" y="1801212997"/>
                </a:cxn>
                <a:cxn ang="0">
                  <a:pos x="1352513232" y="1884543906"/>
                </a:cxn>
                <a:cxn ang="0">
                  <a:pos x="1461484171" y="1948643917"/>
                </a:cxn>
                <a:cxn ang="0">
                  <a:pos x="1519173300" y="1974283922"/>
                </a:cxn>
                <a:cxn ang="0">
                  <a:pos x="1519173300" y="1910183911"/>
                </a:cxn>
                <a:cxn ang="0">
                  <a:pos x="1557633315" y="1890953012"/>
                </a:cxn>
                <a:cxn ang="0">
                  <a:pos x="1589684223" y="1974283922"/>
                </a:cxn>
                <a:cxn ang="0">
                  <a:pos x="1640964244" y="2006333032"/>
                </a:cxn>
                <a:cxn ang="0">
                  <a:pos x="1743524286" y="2044793039"/>
                </a:cxn>
                <a:cxn ang="0">
                  <a:pos x="1781984301" y="1980693028"/>
                </a:cxn>
                <a:cxn ang="0">
                  <a:pos x="1897364348" y="1916593017"/>
                </a:cxn>
                <a:cxn ang="0">
                  <a:pos x="1955055266" y="1923003913"/>
                </a:cxn>
                <a:cxn ang="0">
                  <a:pos x="1955055266" y="1980693028"/>
                </a:cxn>
                <a:cxn ang="0">
                  <a:pos x="2051204410" y="2019153034"/>
                </a:cxn>
                <a:cxn ang="0">
                  <a:pos x="1999924389" y="1801212997"/>
                </a:cxn>
                <a:cxn ang="0">
                  <a:pos x="1974284379" y="1660192972"/>
                </a:cxn>
                <a:cxn ang="0">
                  <a:pos x="2121715334" y="1544812952"/>
                </a:cxn>
                <a:cxn ang="0">
                  <a:pos x="2147483647" y="1525582054"/>
                </a:cxn>
                <a:cxn ang="0">
                  <a:pos x="2147483647" y="1224312897"/>
                </a:cxn>
              </a:cxnLst>
              <a:rect l="0" t="0" r="0" b="0"/>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w="9525">
              <a:noFill/>
            </a:ln>
          </p:spPr>
          <p:txBody>
            <a:bodyPr/>
            <a:lstStyle/>
            <a:p>
              <a:endParaRPr lang="zh-CN" altLang="en-US" noProof="1"/>
            </a:p>
          </p:txBody>
        </p:sp>
        <p:sp>
          <p:nvSpPr>
            <p:cNvPr id="27684" name="Freeform 30">
              <a:extLst>
                <a:ext uri="{FF2B5EF4-FFF2-40B4-BE49-F238E27FC236}">
                  <a16:creationId xmlns:a16="http://schemas.microsoft.com/office/drawing/2014/main" id="{D977407E-B7F3-4FEB-AEAF-FFD2FFB450AB}"/>
                </a:ext>
              </a:extLst>
            </p:cNvPr>
            <p:cNvSpPr/>
            <p:nvPr/>
          </p:nvSpPr>
          <p:spPr>
            <a:xfrm>
              <a:off x="4293029" y="2094597"/>
              <a:ext cx="776970" cy="486949"/>
            </a:xfrm>
            <a:custGeom>
              <a:avLst/>
              <a:gdLst/>
              <a:ahLst/>
              <a:cxnLst>
                <a:cxn ang="0">
                  <a:pos x="1269182285" y="25640013"/>
                </a:cxn>
                <a:cxn ang="0">
                  <a:pos x="1243542275" y="44870918"/>
                </a:cxn>
                <a:cxn ang="0">
                  <a:pos x="1057653098" y="19230905"/>
                </a:cxn>
                <a:cxn ang="0">
                  <a:pos x="865351233" y="134610964"/>
                </a:cxn>
                <a:cxn ang="0">
                  <a:pos x="858942125" y="198710997"/>
                </a:cxn>
                <a:cxn ang="0">
                  <a:pos x="730742075" y="198710997"/>
                </a:cxn>
                <a:cxn ang="0">
                  <a:pos x="698691168" y="192300099"/>
                </a:cxn>
                <a:cxn ang="0">
                  <a:pos x="679462055" y="166660086"/>
                </a:cxn>
                <a:cxn ang="0">
                  <a:pos x="538442000" y="0"/>
                </a:cxn>
                <a:cxn ang="0">
                  <a:pos x="480751083" y="64100033"/>
                </a:cxn>
                <a:cxn ang="0">
                  <a:pos x="461520180" y="0"/>
                </a:cxn>
                <a:cxn ang="0">
                  <a:pos x="384600150" y="57690925"/>
                </a:cxn>
                <a:cxn ang="0">
                  <a:pos x="326911023" y="76920039"/>
                </a:cxn>
                <a:cxn ang="0">
                  <a:pos x="179480070" y="224351010"/>
                </a:cxn>
                <a:cxn ang="0">
                  <a:pos x="70510923" y="474342034"/>
                </a:cxn>
                <a:cxn ang="0">
                  <a:pos x="64100025" y="487162040"/>
                </a:cxn>
                <a:cxn ang="0">
                  <a:pos x="64100025" y="512802053"/>
                </a:cxn>
                <a:cxn ang="0">
                  <a:pos x="102560040" y="602542099"/>
                </a:cxn>
                <a:cxn ang="0">
                  <a:pos x="108970938" y="660231234"/>
                </a:cxn>
                <a:cxn ang="0">
                  <a:pos x="0" y="730742165"/>
                </a:cxn>
                <a:cxn ang="0">
                  <a:pos x="51280020" y="782022191"/>
                </a:cxn>
                <a:cxn ang="0">
                  <a:pos x="57690918" y="807662205"/>
                </a:cxn>
                <a:cxn ang="0">
                  <a:pos x="115380045" y="846122224"/>
                </a:cxn>
                <a:cxn ang="0">
                  <a:pos x="237170988" y="852531333"/>
                </a:cxn>
                <a:cxn ang="0">
                  <a:pos x="294860115" y="737151273"/>
                </a:cxn>
                <a:cxn ang="0">
                  <a:pos x="378191043" y="769202185"/>
                </a:cxn>
                <a:cxn ang="0">
                  <a:pos x="378191043" y="782022191"/>
                </a:cxn>
                <a:cxn ang="0">
                  <a:pos x="371780145" y="820482211"/>
                </a:cxn>
                <a:cxn ang="0">
                  <a:pos x="397420155" y="846122224"/>
                </a:cxn>
                <a:cxn ang="0">
                  <a:pos x="512801990" y="833302218"/>
                </a:cxn>
                <a:cxn ang="0">
                  <a:pos x="551262005" y="807662205"/>
                </a:cxn>
                <a:cxn ang="0">
                  <a:pos x="589722020" y="807662205"/>
                </a:cxn>
                <a:cxn ang="0">
                  <a:pos x="647411148" y="826891319"/>
                </a:cxn>
                <a:cxn ang="0">
                  <a:pos x="679462055" y="801251306"/>
                </a:cxn>
                <a:cxn ang="0">
                  <a:pos x="692282060" y="794842198"/>
                </a:cxn>
                <a:cxn ang="0">
                  <a:pos x="717922070" y="756382178"/>
                </a:cxn>
                <a:cxn ang="0">
                  <a:pos x="762791193" y="705102152"/>
                </a:cxn>
                <a:cxn ang="0">
                  <a:pos x="801251208" y="679462139"/>
                </a:cxn>
                <a:cxn ang="0">
                  <a:pos x="807662105" y="685871247"/>
                </a:cxn>
                <a:cxn ang="0">
                  <a:pos x="833302115" y="692282145"/>
                </a:cxn>
                <a:cxn ang="0">
                  <a:pos x="897402140" y="551262073"/>
                </a:cxn>
                <a:cxn ang="0">
                  <a:pos x="948682160" y="512802053"/>
                </a:cxn>
                <a:cxn ang="0">
                  <a:pos x="961502165" y="480751142"/>
                </a:cxn>
                <a:cxn ang="0">
                  <a:pos x="942273053" y="410240210"/>
                </a:cxn>
                <a:cxn ang="0">
                  <a:pos x="955093058" y="384600197"/>
                </a:cxn>
                <a:cxn ang="0">
                  <a:pos x="993553073" y="384600197"/>
                </a:cxn>
                <a:cxn ang="0">
                  <a:pos x="1032013088" y="358960184"/>
                </a:cxn>
                <a:cxn ang="0">
                  <a:pos x="1032013088" y="346140178"/>
                </a:cxn>
                <a:cxn ang="0">
                  <a:pos x="1083293108" y="307680158"/>
                </a:cxn>
                <a:cxn ang="0">
                  <a:pos x="1051242200" y="301271050"/>
                </a:cxn>
                <a:cxn ang="0">
                  <a:pos x="1051242200" y="282040145"/>
                </a:cxn>
                <a:cxn ang="0">
                  <a:pos x="1064062205" y="275631037"/>
                </a:cxn>
                <a:cxn ang="0">
                  <a:pos x="1096113113" y="269220138"/>
                </a:cxn>
                <a:cxn ang="0">
                  <a:pos x="1294822295" y="128200066"/>
                </a:cxn>
                <a:cxn ang="0">
                  <a:pos x="1371742325" y="153840079"/>
                </a:cxn>
                <a:cxn ang="0">
                  <a:pos x="1358922320" y="89740046"/>
                </a:cxn>
                <a:cxn ang="0">
                  <a:pos x="1384562330" y="38460020"/>
                </a:cxn>
                <a:cxn ang="0">
                  <a:pos x="1365333218" y="44870918"/>
                </a:cxn>
                <a:cxn ang="0">
                  <a:pos x="1307642300" y="51280026"/>
                </a:cxn>
                <a:cxn ang="0">
                  <a:pos x="1294822295" y="38460020"/>
                </a:cxn>
                <a:cxn ang="0">
                  <a:pos x="1269182285" y="25640013"/>
                </a:cxn>
              </a:cxnLst>
              <a:rect l="0" t="0" r="0" b="0"/>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w="9525">
              <a:noFill/>
            </a:ln>
          </p:spPr>
          <p:txBody>
            <a:bodyPr/>
            <a:lstStyle/>
            <a:p>
              <a:endParaRPr lang="zh-CN" altLang="en-US" noProof="1"/>
            </a:p>
          </p:txBody>
        </p:sp>
        <p:sp>
          <p:nvSpPr>
            <p:cNvPr id="27685" name="Freeform 31">
              <a:extLst>
                <a:ext uri="{FF2B5EF4-FFF2-40B4-BE49-F238E27FC236}">
                  <a16:creationId xmlns:a16="http://schemas.microsoft.com/office/drawing/2014/main" id="{004FED26-72F4-4134-9DAE-81E4648ADD80}"/>
                </a:ext>
              </a:extLst>
            </p:cNvPr>
            <p:cNvSpPr/>
            <p:nvPr/>
          </p:nvSpPr>
          <p:spPr>
            <a:xfrm>
              <a:off x="5019872" y="2903792"/>
              <a:ext cx="121737" cy="107415"/>
            </a:xfrm>
            <a:custGeom>
              <a:avLst/>
              <a:gdLst/>
              <a:ahLst/>
              <a:cxnLst>
                <a:cxn ang="0">
                  <a:pos x="198710589" y="102559842"/>
                </a:cxn>
                <a:cxn ang="0">
                  <a:pos x="217939664" y="76919882"/>
                </a:cxn>
                <a:cxn ang="0">
                  <a:pos x="153839763" y="25639961"/>
                </a:cxn>
                <a:cxn ang="0">
                  <a:pos x="128199803" y="12819980"/>
                </a:cxn>
                <a:cxn ang="0">
                  <a:pos x="108970727" y="0"/>
                </a:cxn>
                <a:cxn ang="0">
                  <a:pos x="89739862" y="0"/>
                </a:cxn>
                <a:cxn ang="0">
                  <a:pos x="70510787" y="0"/>
                </a:cxn>
                <a:cxn ang="0">
                  <a:pos x="44870826" y="6410885"/>
                </a:cxn>
                <a:cxn ang="0">
                  <a:pos x="44870826" y="64099901"/>
                </a:cxn>
                <a:cxn ang="0">
                  <a:pos x="32050846" y="89739862"/>
                </a:cxn>
                <a:cxn ang="0">
                  <a:pos x="12819980" y="115379822"/>
                </a:cxn>
                <a:cxn ang="0">
                  <a:pos x="0" y="128199803"/>
                </a:cxn>
                <a:cxn ang="0">
                  <a:pos x="25639961" y="153839763"/>
                </a:cxn>
                <a:cxn ang="0">
                  <a:pos x="32050846" y="153839763"/>
                </a:cxn>
                <a:cxn ang="0">
                  <a:pos x="38459941" y="179479724"/>
                </a:cxn>
                <a:cxn ang="0">
                  <a:pos x="70510787" y="192299704"/>
                </a:cxn>
                <a:cxn ang="0">
                  <a:pos x="89739862" y="179479724"/>
                </a:cxn>
                <a:cxn ang="0">
                  <a:pos x="108970727" y="173070629"/>
                </a:cxn>
                <a:cxn ang="0">
                  <a:pos x="166659743" y="185890609"/>
                </a:cxn>
                <a:cxn ang="0">
                  <a:pos x="166659743" y="166659743"/>
                </a:cxn>
                <a:cxn ang="0">
                  <a:pos x="173070629" y="141019783"/>
                </a:cxn>
                <a:cxn ang="0">
                  <a:pos x="179479724" y="121790708"/>
                </a:cxn>
                <a:cxn ang="0">
                  <a:pos x="185890609" y="108970727"/>
                </a:cxn>
                <a:cxn ang="0">
                  <a:pos x="198710589" y="102559842"/>
                </a:cxn>
              </a:cxnLst>
              <a:rect l="0" t="0" r="0" b="0"/>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w="9525">
              <a:noFill/>
            </a:ln>
          </p:spPr>
          <p:txBody>
            <a:bodyPr/>
            <a:lstStyle/>
            <a:p>
              <a:endParaRPr lang="zh-CN" altLang="en-US" noProof="1"/>
            </a:p>
          </p:txBody>
        </p:sp>
        <p:sp>
          <p:nvSpPr>
            <p:cNvPr id="27686" name="Freeform 32">
              <a:extLst>
                <a:ext uri="{FF2B5EF4-FFF2-40B4-BE49-F238E27FC236}">
                  <a16:creationId xmlns:a16="http://schemas.microsoft.com/office/drawing/2014/main" id="{2EE6BB09-9C68-4942-843A-6FED5CC06848}"/>
                </a:ext>
              </a:extLst>
            </p:cNvPr>
            <p:cNvSpPr/>
            <p:nvPr/>
          </p:nvSpPr>
          <p:spPr>
            <a:xfrm>
              <a:off x="4450571" y="2492033"/>
              <a:ext cx="676716" cy="522754"/>
            </a:xfrm>
            <a:custGeom>
              <a:avLst/>
              <a:gdLst/>
              <a:ahLst/>
              <a:cxnLst>
                <a:cxn ang="0">
                  <a:pos x="846122362" y="275630998"/>
                </a:cxn>
                <a:cxn ang="0">
                  <a:pos x="807662336" y="224350979"/>
                </a:cxn>
                <a:cxn ang="0">
                  <a:pos x="724331385" y="141020053"/>
                </a:cxn>
                <a:cxn ang="0">
                  <a:pos x="653822232" y="121790940"/>
                </a:cxn>
                <a:cxn ang="0">
                  <a:pos x="621771315" y="89740033"/>
                </a:cxn>
                <a:cxn ang="0">
                  <a:pos x="544851263" y="57690917"/>
                </a:cxn>
                <a:cxn ang="0">
                  <a:pos x="544851263" y="6410898"/>
                </a:cxn>
                <a:cxn ang="0">
                  <a:pos x="525622146" y="0"/>
                </a:cxn>
                <a:cxn ang="0">
                  <a:pos x="474342111" y="38460014"/>
                </a:cxn>
                <a:cxn ang="0">
                  <a:pos x="448702094" y="83330926"/>
                </a:cxn>
                <a:cxn ang="0">
                  <a:pos x="403831168" y="147430950"/>
                </a:cxn>
                <a:cxn ang="0">
                  <a:pos x="384600260" y="166660062"/>
                </a:cxn>
                <a:cxn ang="0">
                  <a:pos x="371780251" y="153840057"/>
                </a:cxn>
                <a:cxn ang="0">
                  <a:pos x="326911116" y="128200048"/>
                </a:cxn>
                <a:cxn ang="0">
                  <a:pos x="282040191" y="128200048"/>
                </a:cxn>
                <a:cxn ang="0">
                  <a:pos x="198711029" y="160250955"/>
                </a:cxn>
                <a:cxn ang="0">
                  <a:pos x="83330951" y="141020053"/>
                </a:cxn>
                <a:cxn ang="0">
                  <a:pos x="64100043" y="102560038"/>
                </a:cxn>
                <a:cxn ang="0">
                  <a:pos x="25640017" y="57690917"/>
                </a:cxn>
                <a:cxn ang="0">
                  <a:pos x="12820009" y="115380043"/>
                </a:cxn>
                <a:cxn ang="0">
                  <a:pos x="0" y="128200048"/>
                </a:cxn>
                <a:cxn ang="0">
                  <a:pos x="32050917" y="134610945"/>
                </a:cxn>
                <a:cxn ang="0">
                  <a:pos x="128200087" y="243580091"/>
                </a:cxn>
                <a:cxn ang="0">
                  <a:pos x="314091107" y="307680115"/>
                </a:cxn>
                <a:cxn ang="0">
                  <a:pos x="358960243" y="358960134"/>
                </a:cxn>
                <a:cxn ang="0">
                  <a:pos x="397420269" y="480751074"/>
                </a:cxn>
                <a:cxn ang="0">
                  <a:pos x="467931211" y="519211088"/>
                </a:cxn>
                <a:cxn ang="0">
                  <a:pos x="576902180" y="461520172"/>
                </a:cxn>
                <a:cxn ang="0">
                  <a:pos x="589722189" y="461520172"/>
                </a:cxn>
                <a:cxn ang="0">
                  <a:pos x="641002224" y="467931069"/>
                </a:cxn>
                <a:cxn ang="0">
                  <a:pos x="634591324" y="487161972"/>
                </a:cxn>
                <a:cxn ang="0">
                  <a:pos x="596131298" y="596131117"/>
                </a:cxn>
                <a:cxn ang="0">
                  <a:pos x="532031255" y="621771127"/>
                </a:cxn>
                <a:cxn ang="0">
                  <a:pos x="487162120" y="711511160"/>
                </a:cxn>
                <a:cxn ang="0">
                  <a:pos x="474342111" y="749971174"/>
                </a:cxn>
                <a:cxn ang="0">
                  <a:pos x="551262163" y="807662091"/>
                </a:cxn>
                <a:cxn ang="0">
                  <a:pos x="583311289" y="814071198"/>
                </a:cxn>
                <a:cxn ang="0">
                  <a:pos x="621771315" y="865351217"/>
                </a:cxn>
                <a:cxn ang="0">
                  <a:pos x="653822232" y="839711208"/>
                </a:cxn>
                <a:cxn ang="0">
                  <a:pos x="685871359" y="846122105"/>
                </a:cxn>
                <a:cxn ang="0">
                  <a:pos x="717922276" y="865351217"/>
                </a:cxn>
                <a:cxn ang="0">
                  <a:pos x="756382302" y="916631236"/>
                </a:cxn>
                <a:cxn ang="0">
                  <a:pos x="775611419" y="910222129"/>
                </a:cxn>
                <a:cxn ang="0">
                  <a:pos x="846122362" y="923042134"/>
                </a:cxn>
                <a:cxn ang="0">
                  <a:pos x="974322449" y="916631236"/>
                </a:cxn>
                <a:cxn ang="0">
                  <a:pos x="1019193374" y="890991227"/>
                </a:cxn>
                <a:cxn ang="0">
                  <a:pos x="999962466" y="858942110"/>
                </a:cxn>
                <a:cxn ang="0">
                  <a:pos x="1032013383" y="820482096"/>
                </a:cxn>
                <a:cxn ang="0">
                  <a:pos x="1038422492" y="762791179"/>
                </a:cxn>
                <a:cxn ang="0">
                  <a:pos x="1044833392" y="737151170"/>
                </a:cxn>
                <a:cxn ang="0">
                  <a:pos x="1089702527" y="711511160"/>
                </a:cxn>
                <a:cxn ang="0">
                  <a:pos x="1140982562" y="724331165"/>
                </a:cxn>
                <a:cxn ang="0">
                  <a:pos x="1211493504" y="762791179"/>
                </a:cxn>
                <a:cxn ang="0">
                  <a:pos x="1166622579" y="673051146"/>
                </a:cxn>
                <a:cxn ang="0">
                  <a:pos x="1115342544" y="621771127"/>
                </a:cxn>
                <a:cxn ang="0">
                  <a:pos x="942273322" y="544851098"/>
                </a:cxn>
                <a:cxn ang="0">
                  <a:pos x="935862423" y="467931069"/>
                </a:cxn>
                <a:cxn ang="0">
                  <a:pos x="865353270" y="301271007"/>
                </a:cxn>
              </a:cxnLst>
              <a:rect l="0" t="0" r="0" b="0"/>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w="9525">
              <a:noFill/>
            </a:ln>
          </p:spPr>
          <p:txBody>
            <a:bodyPr/>
            <a:lstStyle/>
            <a:p>
              <a:endParaRPr lang="zh-CN" altLang="en-US" noProof="1"/>
            </a:p>
          </p:txBody>
        </p:sp>
        <p:sp>
          <p:nvSpPr>
            <p:cNvPr id="27687" name="Freeform 33">
              <a:extLst>
                <a:ext uri="{FF2B5EF4-FFF2-40B4-BE49-F238E27FC236}">
                  <a16:creationId xmlns:a16="http://schemas.microsoft.com/office/drawing/2014/main" id="{53B21259-4270-4257-9EC9-5116BB0E0E0A}"/>
                </a:ext>
              </a:extLst>
            </p:cNvPr>
            <p:cNvSpPr/>
            <p:nvPr/>
          </p:nvSpPr>
          <p:spPr>
            <a:xfrm>
              <a:off x="4096101" y="1493072"/>
              <a:ext cx="630169" cy="898707"/>
            </a:xfrm>
            <a:custGeom>
              <a:avLst/>
              <a:gdLst/>
              <a:ahLst/>
              <a:cxnLst>
                <a:cxn ang="0">
                  <a:pos x="999961837" y="461520059"/>
                </a:cxn>
                <a:cxn ang="0">
                  <a:pos x="865350935" y="391010945"/>
                </a:cxn>
                <a:cxn ang="0">
                  <a:pos x="890990936" y="326910937"/>
                </a:cxn>
                <a:cxn ang="0">
                  <a:pos x="788430932" y="282040036"/>
                </a:cxn>
                <a:cxn ang="0">
                  <a:pos x="749970930" y="153840020"/>
                </a:cxn>
                <a:cxn ang="0">
                  <a:pos x="724330929" y="128200016"/>
                </a:cxn>
                <a:cxn ang="0">
                  <a:pos x="673050926" y="96150907"/>
                </a:cxn>
                <a:cxn ang="0">
                  <a:pos x="641001820" y="0"/>
                </a:cxn>
                <a:cxn ang="0">
                  <a:pos x="570490922" y="51280007"/>
                </a:cxn>
                <a:cxn ang="0">
                  <a:pos x="467930917" y="205120026"/>
                </a:cxn>
                <a:cxn ang="0">
                  <a:pos x="416650914" y="217940028"/>
                </a:cxn>
                <a:cxn ang="0">
                  <a:pos x="365370912" y="249990927"/>
                </a:cxn>
                <a:cxn ang="0">
                  <a:pos x="256400012" y="307680040"/>
                </a:cxn>
                <a:cxn ang="0">
                  <a:pos x="160250903" y="301270934"/>
                </a:cxn>
                <a:cxn ang="0">
                  <a:pos x="134610901" y="179480023"/>
                </a:cxn>
                <a:cxn ang="0">
                  <a:pos x="51280002" y="307680040"/>
                </a:cxn>
                <a:cxn ang="0">
                  <a:pos x="0" y="391010945"/>
                </a:cxn>
                <a:cxn ang="0">
                  <a:pos x="121790901" y="596130972"/>
                </a:cxn>
                <a:cxn ang="0">
                  <a:pos x="38460002" y="641001873"/>
                </a:cxn>
                <a:cxn ang="0">
                  <a:pos x="153840007" y="769201889"/>
                </a:cxn>
                <a:cxn ang="0">
                  <a:pos x="115380005" y="910221907"/>
                </a:cxn>
                <a:cxn ang="0">
                  <a:pos x="25640001" y="1064061927"/>
                </a:cxn>
                <a:cxn ang="0">
                  <a:pos x="153840007" y="1205081945"/>
                </a:cxn>
                <a:cxn ang="0">
                  <a:pos x="102560005" y="1333281962"/>
                </a:cxn>
                <a:cxn ang="0">
                  <a:pos x="44870897" y="1461481978"/>
                </a:cxn>
                <a:cxn ang="0">
                  <a:pos x="44870897" y="1499941983"/>
                </a:cxn>
                <a:cxn ang="0">
                  <a:pos x="89740004" y="1564041991"/>
                </a:cxn>
                <a:cxn ang="0">
                  <a:pos x="256400012" y="1602501996"/>
                </a:cxn>
                <a:cxn ang="0">
                  <a:pos x="391010913" y="1557632886"/>
                </a:cxn>
                <a:cxn ang="0">
                  <a:pos x="506390919" y="1282001955"/>
                </a:cxn>
                <a:cxn ang="0">
                  <a:pos x="769201826" y="1064061927"/>
                </a:cxn>
                <a:cxn ang="0">
                  <a:pos x="724330929" y="967911020"/>
                </a:cxn>
                <a:cxn ang="0">
                  <a:pos x="628181819" y="935861911"/>
                </a:cxn>
                <a:cxn ang="0">
                  <a:pos x="564081816" y="820481896"/>
                </a:cxn>
                <a:cxn ang="0">
                  <a:pos x="467930917" y="769201889"/>
                </a:cxn>
                <a:cxn ang="0">
                  <a:pos x="352550911" y="724330988"/>
                </a:cxn>
                <a:cxn ang="0">
                  <a:pos x="307680014" y="673050982"/>
                </a:cxn>
                <a:cxn ang="0">
                  <a:pos x="352550911" y="615361869"/>
                </a:cxn>
                <a:cxn ang="0">
                  <a:pos x="358960017" y="525620068"/>
                </a:cxn>
                <a:cxn ang="0">
                  <a:pos x="384600018" y="487160063"/>
                </a:cxn>
                <a:cxn ang="0">
                  <a:pos x="480750917" y="448700058"/>
                </a:cxn>
                <a:cxn ang="0">
                  <a:pos x="448700021" y="410240053"/>
                </a:cxn>
                <a:cxn ang="0">
                  <a:pos x="512800024" y="371780048"/>
                </a:cxn>
                <a:cxn ang="0">
                  <a:pos x="666641821" y="429470950"/>
                </a:cxn>
                <a:cxn ang="0">
                  <a:pos x="673050926" y="487160063"/>
                </a:cxn>
                <a:cxn ang="0">
                  <a:pos x="673050926" y="576901864"/>
                </a:cxn>
                <a:cxn ang="0">
                  <a:pos x="749970930" y="551261861"/>
                </a:cxn>
                <a:cxn ang="0">
                  <a:pos x="788430932" y="673050982"/>
                </a:cxn>
                <a:cxn ang="0">
                  <a:pos x="961501835" y="782021891"/>
                </a:cxn>
                <a:cxn ang="0">
                  <a:pos x="1076881840" y="602541868"/>
                </a:cxn>
                <a:cxn ang="0">
                  <a:pos x="1121750947" y="564081863"/>
                </a:cxn>
                <a:cxn ang="0">
                  <a:pos x="1044830944" y="499980064"/>
                </a:cxn>
              </a:cxnLst>
              <a:rect l="0" t="0" r="0" b="0"/>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w="9525">
              <a:noFill/>
            </a:ln>
          </p:spPr>
          <p:txBody>
            <a:bodyPr/>
            <a:lstStyle/>
            <a:p>
              <a:endParaRPr lang="zh-CN" altLang="en-US" noProof="1"/>
            </a:p>
          </p:txBody>
        </p:sp>
        <p:sp>
          <p:nvSpPr>
            <p:cNvPr id="27688" name="Freeform 34">
              <a:extLst>
                <a:ext uri="{FF2B5EF4-FFF2-40B4-BE49-F238E27FC236}">
                  <a16:creationId xmlns:a16="http://schemas.microsoft.com/office/drawing/2014/main" id="{40887C72-4A58-4931-AE13-5E2A9B0C59FE}"/>
                </a:ext>
              </a:extLst>
            </p:cNvPr>
            <p:cNvSpPr/>
            <p:nvPr/>
          </p:nvSpPr>
          <p:spPr>
            <a:xfrm>
              <a:off x="3809660" y="2355974"/>
              <a:ext cx="662394" cy="655233"/>
            </a:xfrm>
            <a:custGeom>
              <a:avLst/>
              <a:gdLst/>
              <a:ahLst/>
              <a:cxnLst>
                <a:cxn ang="0">
                  <a:pos x="256400186" y="384600288"/>
                </a:cxn>
                <a:cxn ang="0">
                  <a:pos x="6410900" y="519211284"/>
                </a:cxn>
                <a:cxn ang="0">
                  <a:pos x="6410900" y="628182261"/>
                </a:cxn>
                <a:cxn ang="0">
                  <a:pos x="32050918" y="673051399"/>
                </a:cxn>
                <a:cxn ang="0">
                  <a:pos x="96150965" y="711511428"/>
                </a:cxn>
                <a:cxn ang="0">
                  <a:pos x="173071020" y="884582453"/>
                </a:cxn>
                <a:cxn ang="0">
                  <a:pos x="211531048" y="916633372"/>
                </a:cxn>
                <a:cxn ang="0">
                  <a:pos x="275631095" y="929453381"/>
                </a:cxn>
                <a:cxn ang="0">
                  <a:pos x="333320241" y="961502510"/>
                </a:cxn>
                <a:cxn ang="0">
                  <a:pos x="621771345" y="974322520"/>
                </a:cxn>
                <a:cxn ang="0">
                  <a:pos x="673051382" y="993553429"/>
                </a:cxn>
                <a:cxn ang="0">
                  <a:pos x="685871392" y="1019193448"/>
                </a:cxn>
                <a:cxn ang="0">
                  <a:pos x="685871392" y="1096113506"/>
                </a:cxn>
                <a:cxn ang="0">
                  <a:pos x="749971438" y="1096113506"/>
                </a:cxn>
                <a:cxn ang="0">
                  <a:pos x="801253265" y="1083293496"/>
                </a:cxn>
                <a:cxn ang="0">
                  <a:pos x="826893284" y="1096113506"/>
                </a:cxn>
                <a:cxn ang="0">
                  <a:pos x="890993330" y="1160213554"/>
                </a:cxn>
                <a:cxn ang="0">
                  <a:pos x="903813340" y="1173033564"/>
                </a:cxn>
                <a:cxn ang="0">
                  <a:pos x="955093377" y="1121753525"/>
                </a:cxn>
                <a:cxn ang="0">
                  <a:pos x="1006373414" y="1147393544"/>
                </a:cxn>
                <a:cxn ang="0">
                  <a:pos x="1044833442" y="1096113506"/>
                </a:cxn>
                <a:cxn ang="0">
                  <a:pos x="1070473460" y="1070473487"/>
                </a:cxn>
                <a:cxn ang="0">
                  <a:pos x="1108933488" y="1057653477"/>
                </a:cxn>
                <a:cxn ang="0">
                  <a:pos x="1096113479" y="1044833468"/>
                </a:cxn>
                <a:cxn ang="0">
                  <a:pos x="1083293470" y="961502510"/>
                </a:cxn>
                <a:cxn ang="0">
                  <a:pos x="1051242551" y="942273391"/>
                </a:cxn>
                <a:cxn ang="0">
                  <a:pos x="993553405" y="948682501"/>
                </a:cxn>
                <a:cxn ang="0">
                  <a:pos x="967913386" y="942273391"/>
                </a:cxn>
                <a:cxn ang="0">
                  <a:pos x="967913386" y="916633372"/>
                </a:cxn>
                <a:cxn ang="0">
                  <a:pos x="903813340" y="839713314"/>
                </a:cxn>
                <a:cxn ang="0">
                  <a:pos x="878173321" y="801253285"/>
                </a:cxn>
                <a:cxn ang="0">
                  <a:pos x="878173321" y="762791466"/>
                </a:cxn>
                <a:cxn ang="0">
                  <a:pos x="955093377" y="769202366"/>
                </a:cxn>
                <a:cxn ang="0">
                  <a:pos x="948682477" y="692282309"/>
                </a:cxn>
                <a:cxn ang="0">
                  <a:pos x="961502486" y="673051399"/>
                </a:cxn>
                <a:cxn ang="0">
                  <a:pos x="993553405" y="653822280"/>
                </a:cxn>
                <a:cxn ang="0">
                  <a:pos x="1019193423" y="628182261"/>
                </a:cxn>
                <a:cxn ang="0">
                  <a:pos x="999962514" y="544851303"/>
                </a:cxn>
                <a:cxn ang="0">
                  <a:pos x="1019193423" y="519211284"/>
                </a:cxn>
                <a:cxn ang="0">
                  <a:pos x="1083293470" y="532031293"/>
                </a:cxn>
                <a:cxn ang="0">
                  <a:pos x="1089702579" y="538442193"/>
                </a:cxn>
                <a:cxn ang="0">
                  <a:pos x="1185853544" y="519211284"/>
                </a:cxn>
                <a:cxn ang="0">
                  <a:pos x="1115342598" y="410242097"/>
                </a:cxn>
                <a:cxn ang="0">
                  <a:pos x="1070473460" y="429471217"/>
                </a:cxn>
                <a:cxn ang="0">
                  <a:pos x="935862468" y="391011188"/>
                </a:cxn>
                <a:cxn ang="0">
                  <a:pos x="897402440" y="352551159"/>
                </a:cxn>
                <a:cxn ang="0">
                  <a:pos x="833302394" y="307680230"/>
                </a:cxn>
                <a:cxn ang="0">
                  <a:pos x="942273368" y="185891034"/>
                </a:cxn>
                <a:cxn ang="0">
                  <a:pos x="916633349" y="96150967"/>
                </a:cxn>
                <a:cxn ang="0">
                  <a:pos x="826893284" y="70510948"/>
                </a:cxn>
                <a:cxn ang="0">
                  <a:pos x="724331420" y="89740067"/>
                </a:cxn>
                <a:cxn ang="0">
                  <a:pos x="641002254" y="44870929"/>
                </a:cxn>
                <a:cxn ang="0">
                  <a:pos x="608951336" y="32050919"/>
                </a:cxn>
                <a:cxn ang="0">
                  <a:pos x="596131327" y="6410900"/>
                </a:cxn>
                <a:cxn ang="0">
                  <a:pos x="589722217" y="70510948"/>
                </a:cxn>
                <a:cxn ang="0">
                  <a:pos x="576902208" y="108970977"/>
                </a:cxn>
                <a:cxn ang="0">
                  <a:pos x="589722217" y="128200096"/>
                </a:cxn>
                <a:cxn ang="0">
                  <a:pos x="583311317" y="160251015"/>
                </a:cxn>
                <a:cxn ang="0">
                  <a:pos x="589722217" y="217940163"/>
                </a:cxn>
                <a:cxn ang="0">
                  <a:pos x="583311317" y="224351063"/>
                </a:cxn>
                <a:cxn ang="0">
                  <a:pos x="551262189" y="307680230"/>
                </a:cxn>
                <a:cxn ang="0">
                  <a:pos x="474342134" y="339731149"/>
                </a:cxn>
                <a:cxn ang="0">
                  <a:pos x="314091123" y="339731149"/>
                </a:cxn>
              </a:cxnLst>
              <a:rect l="0" t="0" r="0" b="0"/>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w="9525">
              <a:noFill/>
            </a:ln>
          </p:spPr>
          <p:txBody>
            <a:bodyPr/>
            <a:lstStyle/>
            <a:p>
              <a:endParaRPr lang="zh-CN" altLang="en-US" noProof="1"/>
            </a:p>
          </p:txBody>
        </p:sp>
        <p:sp>
          <p:nvSpPr>
            <p:cNvPr id="27689" name="Freeform 35">
              <a:extLst>
                <a:ext uri="{FF2B5EF4-FFF2-40B4-BE49-F238E27FC236}">
                  <a16:creationId xmlns:a16="http://schemas.microsoft.com/office/drawing/2014/main" id="{12435806-A1A9-41AC-94F3-055429FD3945}"/>
                </a:ext>
              </a:extLst>
            </p:cNvPr>
            <p:cNvSpPr/>
            <p:nvPr/>
          </p:nvSpPr>
          <p:spPr>
            <a:xfrm>
              <a:off x="5055677" y="3755952"/>
              <a:ext cx="189767" cy="458305"/>
            </a:xfrm>
            <a:custGeom>
              <a:avLst/>
              <a:gdLst/>
              <a:ahLst/>
              <a:cxnLst>
                <a:cxn ang="0">
                  <a:pos x="256400281" y="0"/>
                </a:cxn>
                <a:cxn ang="0">
                  <a:pos x="256400281" y="0"/>
                </a:cxn>
                <a:cxn ang="0">
                  <a:pos x="198711113" y="44870924"/>
                </a:cxn>
                <a:cxn ang="0">
                  <a:pos x="147431056" y="102560066"/>
                </a:cxn>
                <a:cxn ang="0">
                  <a:pos x="108971014" y="160250998"/>
                </a:cxn>
                <a:cxn ang="0">
                  <a:pos x="76920084" y="224351039"/>
                </a:cxn>
                <a:cxn ang="0">
                  <a:pos x="32050930" y="314091097"/>
                </a:cxn>
                <a:cxn ang="0">
                  <a:pos x="12820014" y="333320214"/>
                </a:cxn>
                <a:cxn ang="0">
                  <a:pos x="0" y="346140222"/>
                </a:cxn>
                <a:cxn ang="0">
                  <a:pos x="19230916" y="487162103"/>
                </a:cxn>
                <a:cxn ang="0">
                  <a:pos x="19230916" y="493571212"/>
                </a:cxn>
                <a:cxn ang="0">
                  <a:pos x="6410902" y="589722168"/>
                </a:cxn>
                <a:cxn ang="0">
                  <a:pos x="6410902" y="628182193"/>
                </a:cxn>
                <a:cxn ang="0">
                  <a:pos x="6410902" y="641002201"/>
                </a:cxn>
                <a:cxn ang="0">
                  <a:pos x="12820014" y="647411310"/>
                </a:cxn>
                <a:cxn ang="0">
                  <a:pos x="115380126" y="717922251"/>
                </a:cxn>
                <a:cxn ang="0">
                  <a:pos x="121791028" y="717922251"/>
                </a:cxn>
                <a:cxn ang="0">
                  <a:pos x="121791028" y="724331360"/>
                </a:cxn>
                <a:cxn ang="0">
                  <a:pos x="134611042" y="756382275"/>
                </a:cxn>
                <a:cxn ang="0">
                  <a:pos x="160251070" y="794842300"/>
                </a:cxn>
                <a:cxn ang="0">
                  <a:pos x="179480196" y="807662308"/>
                </a:cxn>
                <a:cxn ang="0">
                  <a:pos x="198711113" y="820482317"/>
                </a:cxn>
                <a:cxn ang="0">
                  <a:pos x="211531127" y="653822210"/>
                </a:cxn>
                <a:cxn ang="0">
                  <a:pos x="211531127" y="647411310"/>
                </a:cxn>
                <a:cxn ang="0">
                  <a:pos x="288451211" y="467931195"/>
                </a:cxn>
                <a:cxn ang="0">
                  <a:pos x="314091239" y="256400164"/>
                </a:cxn>
                <a:cxn ang="0">
                  <a:pos x="314091239" y="249991055"/>
                </a:cxn>
                <a:cxn ang="0">
                  <a:pos x="339731267" y="192300123"/>
                </a:cxn>
                <a:cxn ang="0">
                  <a:pos x="320500351" y="141020090"/>
                </a:cxn>
                <a:cxn ang="0">
                  <a:pos x="314091239" y="141020090"/>
                </a:cxn>
                <a:cxn ang="0">
                  <a:pos x="314091239" y="76920049"/>
                </a:cxn>
                <a:cxn ang="0">
                  <a:pos x="314091239" y="70510940"/>
                </a:cxn>
                <a:cxn ang="0">
                  <a:pos x="326911253" y="51280033"/>
                </a:cxn>
                <a:cxn ang="0">
                  <a:pos x="339731267" y="38460025"/>
                </a:cxn>
                <a:cxn ang="0">
                  <a:pos x="256400281" y="0"/>
                </a:cxn>
              </a:cxnLst>
              <a:rect l="0" t="0" r="0" b="0"/>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w="9525">
              <a:noFill/>
            </a:ln>
          </p:spPr>
          <p:txBody>
            <a:bodyPr/>
            <a:lstStyle/>
            <a:p>
              <a:endParaRPr lang="zh-CN" altLang="en-US" noProof="1"/>
            </a:p>
          </p:txBody>
        </p:sp>
        <p:sp>
          <p:nvSpPr>
            <p:cNvPr id="27690" name="Freeform 36">
              <a:extLst>
                <a:ext uri="{FF2B5EF4-FFF2-40B4-BE49-F238E27FC236}">
                  <a16:creationId xmlns:a16="http://schemas.microsoft.com/office/drawing/2014/main" id="{A97C79AD-772C-4A7F-ABAD-3C098DB8BB98}"/>
                </a:ext>
              </a:extLst>
            </p:cNvPr>
            <p:cNvSpPr/>
            <p:nvPr/>
          </p:nvSpPr>
          <p:spPr>
            <a:xfrm>
              <a:off x="3659279" y="4568727"/>
              <a:ext cx="286441" cy="250636"/>
            </a:xfrm>
            <a:custGeom>
              <a:avLst/>
              <a:gdLst/>
              <a:ahLst/>
              <a:cxnLst>
                <a:cxn ang="0">
                  <a:pos x="230760450" y="44871005"/>
                </a:cxn>
                <a:cxn ang="0">
                  <a:pos x="224351333" y="57691036"/>
                </a:cxn>
                <a:cxn ang="0">
                  <a:pos x="217940425" y="64100157"/>
                </a:cxn>
                <a:cxn ang="0">
                  <a:pos x="115380225" y="89740220"/>
                </a:cxn>
                <a:cxn ang="0">
                  <a:pos x="121791133" y="102560251"/>
                </a:cxn>
                <a:cxn ang="0">
                  <a:pos x="153840300" y="141020345"/>
                </a:cxn>
                <a:cxn ang="0">
                  <a:pos x="141020275" y="147431256"/>
                </a:cxn>
                <a:cxn ang="0">
                  <a:pos x="96151083" y="173071319"/>
                </a:cxn>
                <a:cxn ang="0">
                  <a:pos x="19230933" y="230762355"/>
                </a:cxn>
                <a:cxn ang="0">
                  <a:pos x="6410908" y="256402418"/>
                </a:cxn>
                <a:cxn ang="0">
                  <a:pos x="0" y="294862512"/>
                </a:cxn>
                <a:cxn ang="0">
                  <a:pos x="12820025" y="346142638"/>
                </a:cxn>
                <a:cxn ang="0">
                  <a:pos x="32050958" y="403831884"/>
                </a:cxn>
                <a:cxn ang="0">
                  <a:pos x="108971108" y="410242795"/>
                </a:cxn>
                <a:cxn ang="0">
                  <a:pos x="115380225" y="410242795"/>
                </a:cxn>
                <a:cxn ang="0">
                  <a:pos x="192300375" y="448702889"/>
                </a:cxn>
                <a:cxn ang="0">
                  <a:pos x="275631433" y="435882858"/>
                </a:cxn>
                <a:cxn ang="0">
                  <a:pos x="301271483" y="423062826"/>
                </a:cxn>
                <a:cxn ang="0">
                  <a:pos x="326911533" y="403831884"/>
                </a:cxn>
                <a:cxn ang="0">
                  <a:pos x="358962490" y="378191821"/>
                </a:cxn>
                <a:cxn ang="0">
                  <a:pos x="391011658" y="339731727"/>
                </a:cxn>
                <a:cxn ang="0">
                  <a:pos x="397422565" y="339731727"/>
                </a:cxn>
                <a:cxn ang="0">
                  <a:pos x="403831683" y="333322607"/>
                </a:cxn>
                <a:cxn ang="0">
                  <a:pos x="435882640" y="320502575"/>
                </a:cxn>
                <a:cxn ang="0">
                  <a:pos x="429471733" y="211531413"/>
                </a:cxn>
                <a:cxn ang="0">
                  <a:pos x="474342715" y="141020345"/>
                </a:cxn>
                <a:cxn ang="0">
                  <a:pos x="512802791" y="108971162"/>
                </a:cxn>
                <a:cxn ang="0">
                  <a:pos x="512802791" y="70511068"/>
                </a:cxn>
                <a:cxn ang="0">
                  <a:pos x="506391883" y="44871005"/>
                </a:cxn>
                <a:cxn ang="0">
                  <a:pos x="499982766" y="32050974"/>
                </a:cxn>
                <a:cxn ang="0">
                  <a:pos x="487162740" y="6410911"/>
                </a:cxn>
                <a:cxn ang="0">
                  <a:pos x="467931808" y="0"/>
                </a:cxn>
                <a:cxn ang="0">
                  <a:pos x="467931808" y="38460094"/>
                </a:cxn>
                <a:cxn ang="0">
                  <a:pos x="403831683" y="25640063"/>
                </a:cxn>
                <a:cxn ang="0">
                  <a:pos x="371782515" y="44871005"/>
                </a:cxn>
                <a:cxn ang="0">
                  <a:pos x="365371608" y="44871005"/>
                </a:cxn>
                <a:cxn ang="0">
                  <a:pos x="230760450" y="44871005"/>
                </a:cxn>
              </a:cxnLst>
              <a:rect l="0" t="0" r="0" b="0"/>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w="9525">
              <a:noFill/>
            </a:ln>
          </p:spPr>
          <p:txBody>
            <a:bodyPr/>
            <a:lstStyle/>
            <a:p>
              <a:endParaRPr lang="zh-CN" altLang="en-US" noProof="1"/>
            </a:p>
          </p:txBody>
        </p:sp>
      </p:grpSp>
      <p:sp>
        <p:nvSpPr>
          <p:cNvPr id="27653" name="AutoShape 37">
            <a:extLst>
              <a:ext uri="{FF2B5EF4-FFF2-40B4-BE49-F238E27FC236}">
                <a16:creationId xmlns:a16="http://schemas.microsoft.com/office/drawing/2014/main" id="{AE0AFC14-47CD-4946-84FD-FA1D098E92C0}"/>
              </a:ext>
            </a:extLst>
          </p:cNvPr>
          <p:cNvSpPr>
            <a:spLocks/>
          </p:cNvSpPr>
          <p:nvPr/>
        </p:nvSpPr>
        <p:spPr bwMode="auto">
          <a:xfrm>
            <a:off x="9767888" y="3371850"/>
            <a:ext cx="1501775" cy="355600"/>
          </a:xfrm>
          <a:prstGeom prst="accentCallout2">
            <a:avLst>
              <a:gd name="adj1" fmla="val 32144"/>
              <a:gd name="adj2" fmla="val -5074"/>
              <a:gd name="adj3" fmla="val 32144"/>
              <a:gd name="adj4" fmla="val -71065"/>
              <a:gd name="adj5" fmla="val 256787"/>
              <a:gd name="adj6" fmla="val -125593"/>
            </a:avLst>
          </a:prstGeom>
          <a:solidFill>
            <a:srgbClr val="FFFF00"/>
          </a:solidFill>
          <a:ln w="9525">
            <a:solidFill>
              <a:srgbClr val="FFFF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200" b="1">
                <a:latin typeface="微软雅黑" panose="020B0503020204020204" pitchFamily="34" charset="-122"/>
                <a:ea typeface="微软雅黑" panose="020B0503020204020204" pitchFamily="34" charset="-122"/>
              </a:rPr>
              <a:t>ADD YOUR TEXT</a:t>
            </a:r>
          </a:p>
        </p:txBody>
      </p:sp>
      <p:sp>
        <p:nvSpPr>
          <p:cNvPr id="27654" name="AutoShape 38">
            <a:extLst>
              <a:ext uri="{FF2B5EF4-FFF2-40B4-BE49-F238E27FC236}">
                <a16:creationId xmlns:a16="http://schemas.microsoft.com/office/drawing/2014/main" id="{05C762C3-3DF9-4E8C-B9A5-5569B05466A8}"/>
              </a:ext>
            </a:extLst>
          </p:cNvPr>
          <p:cNvSpPr>
            <a:spLocks/>
          </p:cNvSpPr>
          <p:nvPr/>
        </p:nvSpPr>
        <p:spPr bwMode="auto">
          <a:xfrm>
            <a:off x="9402763" y="5900738"/>
            <a:ext cx="1501775" cy="355600"/>
          </a:xfrm>
          <a:prstGeom prst="accentCallout2">
            <a:avLst>
              <a:gd name="adj1" fmla="val 32144"/>
              <a:gd name="adj2" fmla="val -5074"/>
              <a:gd name="adj3" fmla="val 32144"/>
              <a:gd name="adj4" fmla="val -96023"/>
              <a:gd name="adj5" fmla="val -143394"/>
              <a:gd name="adj6" fmla="val -125593"/>
            </a:avLst>
          </a:prstGeom>
          <a:solidFill>
            <a:srgbClr val="FFFF00"/>
          </a:solidFill>
          <a:ln w="9525">
            <a:solidFill>
              <a:srgbClr val="FFFF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200" b="1">
                <a:latin typeface="微软雅黑" panose="020B0503020204020204" pitchFamily="34" charset="-122"/>
                <a:ea typeface="微软雅黑" panose="020B0503020204020204" pitchFamily="34" charset="-122"/>
              </a:rPr>
              <a:t>ADD YOUR TEXT</a:t>
            </a:r>
          </a:p>
        </p:txBody>
      </p:sp>
      <p:sp>
        <p:nvSpPr>
          <p:cNvPr id="27655" name="AutoShape 39">
            <a:extLst>
              <a:ext uri="{FF2B5EF4-FFF2-40B4-BE49-F238E27FC236}">
                <a16:creationId xmlns:a16="http://schemas.microsoft.com/office/drawing/2014/main" id="{C1F2697C-9513-492B-B36D-842E4EA116E0}"/>
              </a:ext>
            </a:extLst>
          </p:cNvPr>
          <p:cNvSpPr>
            <a:spLocks/>
          </p:cNvSpPr>
          <p:nvPr/>
        </p:nvSpPr>
        <p:spPr bwMode="auto">
          <a:xfrm>
            <a:off x="998538" y="5180013"/>
            <a:ext cx="1500187" cy="355600"/>
          </a:xfrm>
          <a:prstGeom prst="accentCallout2">
            <a:avLst>
              <a:gd name="adj1" fmla="val 32144"/>
              <a:gd name="adj2" fmla="val 105074"/>
              <a:gd name="adj3" fmla="val 32144"/>
              <a:gd name="adj4" fmla="val 172037"/>
              <a:gd name="adj5" fmla="val -270000"/>
              <a:gd name="adj6" fmla="val 194037"/>
            </a:avLst>
          </a:prstGeom>
          <a:solidFill>
            <a:srgbClr val="FFFF00"/>
          </a:solidFill>
          <a:ln w="9525">
            <a:solidFill>
              <a:srgbClr val="FFFF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200" b="1">
                <a:latin typeface="微软雅黑" panose="020B0503020204020204" pitchFamily="34" charset="-122"/>
                <a:ea typeface="微软雅黑" panose="020B0503020204020204" pitchFamily="34" charset="-122"/>
              </a:rPr>
              <a:t>ADD YOUR TEXT</a:t>
            </a:r>
          </a:p>
        </p:txBody>
      </p:sp>
      <p:sp>
        <p:nvSpPr>
          <p:cNvPr id="27656" name="AutoShape 40">
            <a:extLst>
              <a:ext uri="{FF2B5EF4-FFF2-40B4-BE49-F238E27FC236}">
                <a16:creationId xmlns:a16="http://schemas.microsoft.com/office/drawing/2014/main" id="{2732A602-D545-4AAC-8C3D-F5F156061D9E}"/>
              </a:ext>
            </a:extLst>
          </p:cNvPr>
          <p:cNvSpPr>
            <a:spLocks/>
          </p:cNvSpPr>
          <p:nvPr/>
        </p:nvSpPr>
        <p:spPr bwMode="auto">
          <a:xfrm>
            <a:off x="1017588" y="1065213"/>
            <a:ext cx="1500187" cy="355600"/>
          </a:xfrm>
          <a:prstGeom prst="accentCallout2">
            <a:avLst>
              <a:gd name="adj1" fmla="val 32144"/>
              <a:gd name="adj2" fmla="val 105074"/>
              <a:gd name="adj3" fmla="val 32144"/>
              <a:gd name="adj4" fmla="val 135111"/>
              <a:gd name="adj5" fmla="val 516606"/>
              <a:gd name="adj6" fmla="val 172884"/>
            </a:avLst>
          </a:prstGeom>
          <a:solidFill>
            <a:srgbClr val="FFFF00"/>
          </a:solidFill>
          <a:ln w="9525">
            <a:solidFill>
              <a:srgbClr val="FFFF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200" b="1">
                <a:latin typeface="微软雅黑" panose="020B0503020204020204" pitchFamily="34" charset="-122"/>
                <a:ea typeface="微软雅黑" panose="020B0503020204020204" pitchFamily="34" charset="-122"/>
              </a:rPr>
              <a:t>ADD YOUR TEXT</a:t>
            </a:r>
          </a:p>
        </p:txBody>
      </p:sp>
      <p:sp>
        <p:nvSpPr>
          <p:cNvPr id="27657" name="AutoShape 41">
            <a:extLst>
              <a:ext uri="{FF2B5EF4-FFF2-40B4-BE49-F238E27FC236}">
                <a16:creationId xmlns:a16="http://schemas.microsoft.com/office/drawing/2014/main" id="{A8116409-9EAA-4C04-8FFA-14A3144EB5FC}"/>
              </a:ext>
            </a:extLst>
          </p:cNvPr>
          <p:cNvSpPr>
            <a:spLocks/>
          </p:cNvSpPr>
          <p:nvPr/>
        </p:nvSpPr>
        <p:spPr bwMode="auto">
          <a:xfrm>
            <a:off x="10028238" y="2162175"/>
            <a:ext cx="1500187" cy="355600"/>
          </a:xfrm>
          <a:prstGeom prst="accentCallout2">
            <a:avLst>
              <a:gd name="adj1" fmla="val 32144"/>
              <a:gd name="adj2" fmla="val -5074"/>
              <a:gd name="adj3" fmla="val 32144"/>
              <a:gd name="adj4" fmla="val -75125"/>
              <a:gd name="adj5" fmla="val 305537"/>
              <a:gd name="adj6" fmla="val -167810"/>
            </a:avLst>
          </a:prstGeom>
          <a:solidFill>
            <a:srgbClr val="FFFF00"/>
          </a:solidFill>
          <a:ln w="9525">
            <a:solidFill>
              <a:srgbClr val="FFFF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200" b="1">
                <a:latin typeface="微软雅黑" panose="020B0503020204020204" pitchFamily="34" charset="-122"/>
                <a:ea typeface="微软雅黑" panose="020B0503020204020204" pitchFamily="34" charset="-122"/>
              </a:rPr>
              <a:t>ADD YOUR TEXT</a:t>
            </a:r>
          </a:p>
        </p:txBody>
      </p:sp>
      <p:sp>
        <p:nvSpPr>
          <p:cNvPr id="27658" name="AutoShape 42">
            <a:extLst>
              <a:ext uri="{FF2B5EF4-FFF2-40B4-BE49-F238E27FC236}">
                <a16:creationId xmlns:a16="http://schemas.microsoft.com/office/drawing/2014/main" id="{96DB0B2D-3242-414A-81A9-3BC2F0AD9DC3}"/>
              </a:ext>
            </a:extLst>
          </p:cNvPr>
          <p:cNvSpPr>
            <a:spLocks/>
          </p:cNvSpPr>
          <p:nvPr/>
        </p:nvSpPr>
        <p:spPr bwMode="auto">
          <a:xfrm>
            <a:off x="9402763" y="5111750"/>
            <a:ext cx="1501775" cy="355600"/>
          </a:xfrm>
          <a:prstGeom prst="accentCallout2">
            <a:avLst>
              <a:gd name="adj1" fmla="val 32144"/>
              <a:gd name="adj2" fmla="val -5074"/>
              <a:gd name="adj3" fmla="val 32144"/>
              <a:gd name="adj4" fmla="val -69838"/>
              <a:gd name="adj5" fmla="val -100181"/>
              <a:gd name="adj6" fmla="val -147926"/>
            </a:avLst>
          </a:prstGeom>
          <a:solidFill>
            <a:srgbClr val="FFFF00"/>
          </a:solidFill>
          <a:ln w="9525">
            <a:solidFill>
              <a:srgbClr val="FFFF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200" b="1">
                <a:latin typeface="微软雅黑" panose="020B0503020204020204" pitchFamily="34" charset="-122"/>
                <a:ea typeface="微软雅黑" panose="020B0503020204020204" pitchFamily="34" charset="-122"/>
              </a:rPr>
              <a:t>ADD YOUR TEXT</a:t>
            </a:r>
          </a:p>
        </p:txBody>
      </p:sp>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8674" name="AutoShape 2">
            <a:extLst>
              <a:ext uri="{FF2B5EF4-FFF2-40B4-BE49-F238E27FC236}">
                <a16:creationId xmlns:a16="http://schemas.microsoft.com/office/drawing/2014/main" id="{815BA7F1-2899-47C7-B836-F31941686572}"/>
              </a:ext>
            </a:extLst>
          </p:cNvPr>
          <p:cNvSpPr/>
          <p:nvPr/>
        </p:nvSpPr>
        <p:spPr>
          <a:xfrm rot="10800000">
            <a:off x="2601913" y="-4763"/>
            <a:ext cx="6834187" cy="3427413"/>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28675" name="AutoShape 3">
            <a:extLst>
              <a:ext uri="{FF2B5EF4-FFF2-40B4-BE49-F238E27FC236}">
                <a16:creationId xmlns:a16="http://schemas.microsoft.com/office/drawing/2014/main" id="{8A5D504D-5136-4B5C-863F-FA70BE444A6C}"/>
              </a:ext>
            </a:extLst>
          </p:cNvPr>
          <p:cNvSpPr/>
          <p:nvPr/>
        </p:nvSpPr>
        <p:spPr>
          <a:xfrm>
            <a:off x="-4763" y="2335213"/>
            <a:ext cx="6831013" cy="4535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28676" name="AutoShape 4">
            <a:extLst>
              <a:ext uri="{FF2B5EF4-FFF2-40B4-BE49-F238E27FC236}">
                <a16:creationId xmlns:a16="http://schemas.microsoft.com/office/drawing/2014/main" id="{6DE61E00-95CF-4662-8BD6-30A173D5482F}"/>
              </a:ext>
            </a:extLst>
          </p:cNvPr>
          <p:cNvSpPr/>
          <p:nvPr/>
        </p:nvSpPr>
        <p:spPr>
          <a:xfrm rot="-5400000">
            <a:off x="7032625" y="1690688"/>
            <a:ext cx="6837363" cy="3519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28677" name="棒 29">
            <a:extLst>
              <a:ext uri="{FF2B5EF4-FFF2-40B4-BE49-F238E27FC236}">
                <a16:creationId xmlns:a16="http://schemas.microsoft.com/office/drawing/2014/main" id="{38B0410A-7EAD-4178-816F-408BED62C0DE}"/>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28678" name="棒 29">
            <a:extLst>
              <a:ext uri="{FF2B5EF4-FFF2-40B4-BE49-F238E27FC236}">
                <a16:creationId xmlns:a16="http://schemas.microsoft.com/office/drawing/2014/main" id="{FBCE41EC-B601-42E7-BE52-B445DCB6712E}"/>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28679" name="Text Box 7">
            <a:extLst>
              <a:ext uri="{FF2B5EF4-FFF2-40B4-BE49-F238E27FC236}">
                <a16:creationId xmlns:a16="http://schemas.microsoft.com/office/drawing/2014/main" id="{B0ABE217-0073-43A9-BC08-5CBC26D95EC7}"/>
              </a:ext>
            </a:extLst>
          </p:cNvPr>
          <p:cNvSpPr txBox="1">
            <a:spLocks noChangeArrowheads="1"/>
          </p:cNvSpPr>
          <p:nvPr/>
        </p:nvSpPr>
        <p:spPr bwMode="auto">
          <a:xfrm>
            <a:off x="1190625" y="1657350"/>
            <a:ext cx="2462213" cy="33972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ADD YOUR TEXT</a:t>
            </a:r>
          </a:p>
        </p:txBody>
      </p:sp>
      <p:sp>
        <p:nvSpPr>
          <p:cNvPr id="28680" name="Text Box 8">
            <a:extLst>
              <a:ext uri="{FF2B5EF4-FFF2-40B4-BE49-F238E27FC236}">
                <a16:creationId xmlns:a16="http://schemas.microsoft.com/office/drawing/2014/main" id="{6470E2CF-0610-453A-9CB0-929BDA5B22D0}"/>
              </a:ext>
            </a:extLst>
          </p:cNvPr>
          <p:cNvSpPr txBox="1">
            <a:spLocks noChangeArrowheads="1"/>
          </p:cNvSpPr>
          <p:nvPr/>
        </p:nvSpPr>
        <p:spPr bwMode="auto">
          <a:xfrm>
            <a:off x="1204913" y="2105025"/>
            <a:ext cx="6045200" cy="4603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8681" name="Text Box 9">
            <a:extLst>
              <a:ext uri="{FF2B5EF4-FFF2-40B4-BE49-F238E27FC236}">
                <a16:creationId xmlns:a16="http://schemas.microsoft.com/office/drawing/2014/main" id="{24322AA6-266A-45DE-AD32-D4FB04D492A3}"/>
              </a:ext>
            </a:extLst>
          </p:cNvPr>
          <p:cNvSpPr txBox="1">
            <a:spLocks noChangeArrowheads="1"/>
          </p:cNvSpPr>
          <p:nvPr/>
        </p:nvSpPr>
        <p:spPr bwMode="auto">
          <a:xfrm>
            <a:off x="1190625" y="2822575"/>
            <a:ext cx="2462213" cy="3397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ADD YOUR TEXT</a:t>
            </a:r>
          </a:p>
        </p:txBody>
      </p:sp>
      <p:sp>
        <p:nvSpPr>
          <p:cNvPr id="28682" name="Text Box 10">
            <a:extLst>
              <a:ext uri="{FF2B5EF4-FFF2-40B4-BE49-F238E27FC236}">
                <a16:creationId xmlns:a16="http://schemas.microsoft.com/office/drawing/2014/main" id="{C9899689-223D-45E9-A14E-5743179AF4F7}"/>
              </a:ext>
            </a:extLst>
          </p:cNvPr>
          <p:cNvSpPr txBox="1">
            <a:spLocks noChangeArrowheads="1"/>
          </p:cNvSpPr>
          <p:nvPr/>
        </p:nvSpPr>
        <p:spPr bwMode="auto">
          <a:xfrm>
            <a:off x="1204913" y="3270250"/>
            <a:ext cx="6045200" cy="4603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8683" name="Text Box 11">
            <a:extLst>
              <a:ext uri="{FF2B5EF4-FFF2-40B4-BE49-F238E27FC236}">
                <a16:creationId xmlns:a16="http://schemas.microsoft.com/office/drawing/2014/main" id="{2C608ED9-5FA8-4BD0-A0CD-0DD58372E1C9}"/>
              </a:ext>
            </a:extLst>
          </p:cNvPr>
          <p:cNvSpPr txBox="1">
            <a:spLocks noChangeArrowheads="1"/>
          </p:cNvSpPr>
          <p:nvPr/>
        </p:nvSpPr>
        <p:spPr bwMode="auto">
          <a:xfrm>
            <a:off x="1190625" y="3987800"/>
            <a:ext cx="2462213" cy="33972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ADD YOUR TEXT</a:t>
            </a:r>
          </a:p>
        </p:txBody>
      </p:sp>
      <p:sp>
        <p:nvSpPr>
          <p:cNvPr id="28684" name="Text Box 12">
            <a:extLst>
              <a:ext uri="{FF2B5EF4-FFF2-40B4-BE49-F238E27FC236}">
                <a16:creationId xmlns:a16="http://schemas.microsoft.com/office/drawing/2014/main" id="{B5E58D3F-80BE-4ABB-A344-3466D15B92E7}"/>
              </a:ext>
            </a:extLst>
          </p:cNvPr>
          <p:cNvSpPr txBox="1">
            <a:spLocks noChangeArrowheads="1"/>
          </p:cNvSpPr>
          <p:nvPr/>
        </p:nvSpPr>
        <p:spPr bwMode="auto">
          <a:xfrm>
            <a:off x="1204913" y="4435475"/>
            <a:ext cx="6045200" cy="4603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28685" name="Text Box 13">
            <a:extLst>
              <a:ext uri="{FF2B5EF4-FFF2-40B4-BE49-F238E27FC236}">
                <a16:creationId xmlns:a16="http://schemas.microsoft.com/office/drawing/2014/main" id="{05FDA161-EE22-47F4-9260-B69E2E3A8230}"/>
              </a:ext>
            </a:extLst>
          </p:cNvPr>
          <p:cNvSpPr txBox="1">
            <a:spLocks noChangeArrowheads="1"/>
          </p:cNvSpPr>
          <p:nvPr/>
        </p:nvSpPr>
        <p:spPr bwMode="auto">
          <a:xfrm>
            <a:off x="1190625" y="5076825"/>
            <a:ext cx="2462213" cy="3397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ADD YOUR TEXT</a:t>
            </a:r>
          </a:p>
        </p:txBody>
      </p:sp>
      <p:sp>
        <p:nvSpPr>
          <p:cNvPr id="28686" name="Text Box 14">
            <a:extLst>
              <a:ext uri="{FF2B5EF4-FFF2-40B4-BE49-F238E27FC236}">
                <a16:creationId xmlns:a16="http://schemas.microsoft.com/office/drawing/2014/main" id="{DDB02CF0-34BF-433F-A930-185A0975A906}"/>
              </a:ext>
            </a:extLst>
          </p:cNvPr>
          <p:cNvSpPr txBox="1">
            <a:spLocks noChangeArrowheads="1"/>
          </p:cNvSpPr>
          <p:nvPr/>
        </p:nvSpPr>
        <p:spPr bwMode="auto">
          <a:xfrm>
            <a:off x="1204913" y="5524500"/>
            <a:ext cx="6045200" cy="4603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30735" name="Rectangle 15">
            <a:extLst>
              <a:ext uri="{FF2B5EF4-FFF2-40B4-BE49-F238E27FC236}">
                <a16:creationId xmlns:a16="http://schemas.microsoft.com/office/drawing/2014/main" id="{7FAA7A6A-CEB2-436F-9587-18A118031091}"/>
              </a:ext>
            </a:extLst>
          </p:cNvPr>
          <p:cNvSpPr>
            <a:spLocks noChangeArrowheads="1"/>
          </p:cNvSpPr>
          <p:nvPr/>
        </p:nvSpPr>
        <p:spPr bwMode="auto">
          <a:xfrm>
            <a:off x="8174037" y="1657350"/>
            <a:ext cx="1971676" cy="1971674"/>
          </a:xfrm>
          <a:prstGeom prst="rect">
            <a:avLst/>
          </a:prstGeom>
          <a:blipFill dpi="0" rotWithShape="0">
            <a:blip r:embed="rId2"/>
            <a:srcRect/>
            <a:stretch>
              <a:fillRect r="-77778"/>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30736" name="Rectangle 16">
            <a:extLst>
              <a:ext uri="{FF2B5EF4-FFF2-40B4-BE49-F238E27FC236}">
                <a16:creationId xmlns:a16="http://schemas.microsoft.com/office/drawing/2014/main" id="{963825F4-E248-4067-8ECF-A6D7F664FCEB}"/>
              </a:ext>
            </a:extLst>
          </p:cNvPr>
          <p:cNvSpPr>
            <a:spLocks noChangeArrowheads="1"/>
          </p:cNvSpPr>
          <p:nvPr/>
        </p:nvSpPr>
        <p:spPr bwMode="auto">
          <a:xfrm>
            <a:off x="9451975" y="4016374"/>
            <a:ext cx="1971675" cy="1968500"/>
          </a:xfrm>
          <a:prstGeom prst="rect">
            <a:avLst/>
          </a:prstGeom>
          <a:blipFill dpi="0" rotWithShape="0">
            <a:blip r:embed="rId2"/>
            <a:srcRect/>
            <a:stretch>
              <a:fillRect r="-77492"/>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28689" name="Rectangle 17">
            <a:extLst>
              <a:ext uri="{FF2B5EF4-FFF2-40B4-BE49-F238E27FC236}">
                <a16:creationId xmlns:a16="http://schemas.microsoft.com/office/drawing/2014/main" id="{95C32800-1D04-4F29-9277-71A9B178103B}"/>
              </a:ext>
            </a:extLst>
          </p:cNvPr>
          <p:cNvSpPr>
            <a:spLocks noChangeArrowheads="1"/>
          </p:cNvSpPr>
          <p:nvPr/>
        </p:nvSpPr>
        <p:spPr bwMode="auto">
          <a:xfrm>
            <a:off x="10336213" y="1660525"/>
            <a:ext cx="1087437" cy="19716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28690" name="Rectangle 18">
            <a:extLst>
              <a:ext uri="{FF2B5EF4-FFF2-40B4-BE49-F238E27FC236}">
                <a16:creationId xmlns:a16="http://schemas.microsoft.com/office/drawing/2014/main" id="{5C122DEA-52C1-4375-8E94-3EF25266B566}"/>
              </a:ext>
            </a:extLst>
          </p:cNvPr>
          <p:cNvSpPr>
            <a:spLocks noChangeArrowheads="1"/>
          </p:cNvSpPr>
          <p:nvPr/>
        </p:nvSpPr>
        <p:spPr bwMode="auto">
          <a:xfrm>
            <a:off x="8175625" y="4016375"/>
            <a:ext cx="1087438" cy="1971675"/>
          </a:xfrm>
          <a:prstGeom prst="rect">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9698" name="棒 29">
            <a:extLst>
              <a:ext uri="{FF2B5EF4-FFF2-40B4-BE49-F238E27FC236}">
                <a16:creationId xmlns:a16="http://schemas.microsoft.com/office/drawing/2014/main" id="{BCDB2465-FCF6-4866-BAAC-CE9520337538}"/>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29699" name="棒 29">
            <a:extLst>
              <a:ext uri="{FF2B5EF4-FFF2-40B4-BE49-F238E27FC236}">
                <a16:creationId xmlns:a16="http://schemas.microsoft.com/office/drawing/2014/main" id="{0C82160F-544A-4CDB-9757-7B263EC1E3F9}"/>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29700" name="矩形 4">
            <a:extLst>
              <a:ext uri="{FF2B5EF4-FFF2-40B4-BE49-F238E27FC236}">
                <a16:creationId xmlns:a16="http://schemas.microsoft.com/office/drawing/2014/main" id="{6EFF14AA-B3FB-491D-BA3A-725741FA9890}"/>
              </a:ext>
            </a:extLst>
          </p:cNvPr>
          <p:cNvSpPr>
            <a:spLocks noChangeArrowheads="1"/>
          </p:cNvSpPr>
          <p:nvPr/>
        </p:nvSpPr>
        <p:spPr bwMode="auto">
          <a:xfrm>
            <a:off x="3314700" y="2805113"/>
            <a:ext cx="7820025" cy="1114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zh-CN" altLang="en-US" sz="3600" b="1">
                <a:solidFill>
                  <a:schemeClr val="bg1"/>
                </a:solidFill>
                <a:latin typeface="微软雅黑" panose="020B0503020204020204" pitchFamily="34" charset="-122"/>
                <a:ea typeface="微软雅黑" panose="020B0503020204020204" pitchFamily="34" charset="-122"/>
              </a:rPr>
              <a:t>ADD YOUR TITLE</a:t>
            </a:r>
          </a:p>
        </p:txBody>
      </p:sp>
      <p:sp>
        <p:nvSpPr>
          <p:cNvPr id="29701" name="文本占位符 9">
            <a:extLst>
              <a:ext uri="{FF2B5EF4-FFF2-40B4-BE49-F238E27FC236}">
                <a16:creationId xmlns:a16="http://schemas.microsoft.com/office/drawing/2014/main" id="{71F323E6-381A-4539-9815-96E25A1089B1}"/>
              </a:ext>
            </a:extLst>
          </p:cNvPr>
          <p:cNvSpPr txBox="1">
            <a:spLocks noChangeArrowheads="1"/>
          </p:cNvSpPr>
          <p:nvPr/>
        </p:nvSpPr>
        <p:spPr bwMode="auto">
          <a:xfrm>
            <a:off x="2322513" y="2805113"/>
            <a:ext cx="773112" cy="1114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Clr>
                <a:srgbClr val="963B22"/>
              </a:buClr>
              <a:buSzPct val="60000"/>
              <a:buFont typeface="Wingdings" panose="05000000000000000000" pitchFamily="2" charset="2"/>
              <a:buNone/>
            </a:pPr>
            <a:r>
              <a:rPr lang="zh-CN" altLang="en-US" sz="6000" b="1">
                <a:latin typeface="微软雅黑" panose="020B0503020204020204" pitchFamily="34" charset="-122"/>
                <a:ea typeface="微软雅黑" panose="020B0503020204020204" pitchFamily="34" charset="-122"/>
              </a:rPr>
              <a:t>6</a:t>
            </a:r>
          </a:p>
        </p:txBody>
      </p:sp>
      <p:sp>
        <p:nvSpPr>
          <p:cNvPr id="29703" name="Rectangle 7">
            <a:extLst>
              <a:ext uri="{FF2B5EF4-FFF2-40B4-BE49-F238E27FC236}">
                <a16:creationId xmlns:a16="http://schemas.microsoft.com/office/drawing/2014/main" id="{C9BAFA5B-2257-4844-BF50-8BBF9AB2C14F}"/>
              </a:ext>
            </a:extLst>
          </p:cNvPr>
          <p:cNvSpPr/>
          <p:nvPr/>
        </p:nvSpPr>
        <p:spPr>
          <a:xfrm>
            <a:off x="1990725" y="3976688"/>
            <a:ext cx="9145588" cy="495300"/>
          </a:xfrm>
          <a:prstGeom prst="rect">
            <a:avLst/>
          </a:prstGeom>
          <a:solidFill>
            <a:schemeClr val="accent3">
              <a:lumMod val="95000"/>
            </a:schemeClr>
          </a:solidFill>
          <a:ln w="9525">
            <a:noFill/>
          </a:ln>
        </p:spPr>
        <p:txBody>
          <a:bodyPr anchor="ctr"/>
          <a:lstStyle/>
          <a:p>
            <a:pPr algn="ctr"/>
            <a:r>
              <a:rPr lang="zh-CN" altLang="zh-CN" sz="1600" b="1" noProof="1">
                <a:latin typeface="微软雅黑" panose="020B0503020204020204" pitchFamily="34" charset="-122"/>
                <a:ea typeface="微软雅黑" panose="020B0503020204020204" pitchFamily="34" charset="-122"/>
              </a:rPr>
              <a:t>ADD YOUR TEXT</a:t>
            </a:r>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22" name="棒 29">
            <a:extLst>
              <a:ext uri="{FF2B5EF4-FFF2-40B4-BE49-F238E27FC236}">
                <a16:creationId xmlns:a16="http://schemas.microsoft.com/office/drawing/2014/main" id="{9A2A353C-1247-4B03-AFF2-F54A25470BFB}"/>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30723" name="棒 29">
            <a:extLst>
              <a:ext uri="{FF2B5EF4-FFF2-40B4-BE49-F238E27FC236}">
                <a16:creationId xmlns:a16="http://schemas.microsoft.com/office/drawing/2014/main" id="{5A913284-5679-4779-8D8A-F68433F1A6D2}"/>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32772" name="Oval 4">
            <a:extLst>
              <a:ext uri="{FF2B5EF4-FFF2-40B4-BE49-F238E27FC236}">
                <a16:creationId xmlns:a16="http://schemas.microsoft.com/office/drawing/2014/main" id="{938006A4-8BCD-4AD4-96EA-CB312B40BCEC}"/>
              </a:ext>
            </a:extLst>
          </p:cNvPr>
          <p:cNvSpPr>
            <a:spLocks noChangeArrowheads="1"/>
          </p:cNvSpPr>
          <p:nvPr/>
        </p:nvSpPr>
        <p:spPr bwMode="auto">
          <a:xfrm flipH="1">
            <a:off x="1617663" y="1403350"/>
            <a:ext cx="2103437" cy="2084388"/>
          </a:xfrm>
          <a:prstGeom prst="ellipse">
            <a:avLst/>
          </a:prstGeom>
          <a:blipFill dpi="0" rotWithShape="0">
            <a:blip r:embed="rId2"/>
            <a:srcRect/>
            <a:stretch>
              <a:fillRect r="-76168"/>
            </a:stretch>
          </a:bli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30725" name="Oval 5">
            <a:extLst>
              <a:ext uri="{FF2B5EF4-FFF2-40B4-BE49-F238E27FC236}">
                <a16:creationId xmlns:a16="http://schemas.microsoft.com/office/drawing/2014/main" id="{FF2C0281-77DB-41D8-AA9A-2C459AC00545}"/>
              </a:ext>
            </a:extLst>
          </p:cNvPr>
          <p:cNvSpPr>
            <a:spLocks noChangeArrowheads="1"/>
          </p:cNvSpPr>
          <p:nvPr/>
        </p:nvSpPr>
        <p:spPr bwMode="auto">
          <a:xfrm flipH="1">
            <a:off x="4048125" y="1403350"/>
            <a:ext cx="2106613" cy="20843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2774" name="Oval 6">
            <a:extLst>
              <a:ext uri="{FF2B5EF4-FFF2-40B4-BE49-F238E27FC236}">
                <a16:creationId xmlns:a16="http://schemas.microsoft.com/office/drawing/2014/main" id="{74C5FFB7-4D47-4090-B074-0BBD160D6F76}"/>
              </a:ext>
            </a:extLst>
          </p:cNvPr>
          <p:cNvSpPr>
            <a:spLocks noChangeArrowheads="1"/>
          </p:cNvSpPr>
          <p:nvPr/>
        </p:nvSpPr>
        <p:spPr bwMode="auto">
          <a:xfrm flipH="1">
            <a:off x="6438900" y="1403350"/>
            <a:ext cx="2103438" cy="2084388"/>
          </a:xfrm>
          <a:prstGeom prst="ellipse">
            <a:avLst/>
          </a:prstGeom>
          <a:blipFill dpi="0" rotWithShape="0">
            <a:blip r:embed="rId2"/>
            <a:srcRect/>
            <a:stretch>
              <a:fillRect r="-76168"/>
            </a:stretch>
          </a:bli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32775" name="Oval 7">
            <a:extLst>
              <a:ext uri="{FF2B5EF4-FFF2-40B4-BE49-F238E27FC236}">
                <a16:creationId xmlns:a16="http://schemas.microsoft.com/office/drawing/2014/main" id="{70BA9F38-66F0-4C50-A4D3-6506B89604C9}"/>
              </a:ext>
            </a:extLst>
          </p:cNvPr>
          <p:cNvSpPr>
            <a:spLocks noChangeArrowheads="1"/>
          </p:cNvSpPr>
          <p:nvPr/>
        </p:nvSpPr>
        <p:spPr bwMode="auto">
          <a:xfrm flipH="1">
            <a:off x="8839200" y="1403350"/>
            <a:ext cx="2106613" cy="2084388"/>
          </a:xfrm>
          <a:prstGeom prst="ellipse">
            <a:avLst/>
          </a:prstGeom>
          <a:blipFill dpi="0" rotWithShape="0">
            <a:blip r:embed="rId2"/>
            <a:srcRect/>
            <a:stretch>
              <a:fillRect r="-75902"/>
            </a:stretch>
          </a:bli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30728" name="Oval 8">
            <a:extLst>
              <a:ext uri="{FF2B5EF4-FFF2-40B4-BE49-F238E27FC236}">
                <a16:creationId xmlns:a16="http://schemas.microsoft.com/office/drawing/2014/main" id="{C24A1D56-E572-416C-8A0B-7BA8F24022B1}"/>
              </a:ext>
            </a:extLst>
          </p:cNvPr>
          <p:cNvSpPr>
            <a:spLocks noChangeArrowheads="1"/>
          </p:cNvSpPr>
          <p:nvPr/>
        </p:nvSpPr>
        <p:spPr bwMode="auto">
          <a:xfrm flipH="1">
            <a:off x="1617663" y="3838575"/>
            <a:ext cx="2103437" cy="20828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6000" b="1">
                <a:solidFill>
                  <a:schemeClr val="bg1"/>
                </a:solidFill>
                <a:latin typeface="微软雅黑" panose="020B0503020204020204" pitchFamily="34" charset="-122"/>
                <a:ea typeface="微软雅黑" panose="020B0503020204020204" pitchFamily="34" charset="-122"/>
              </a:rPr>
              <a:t>1</a:t>
            </a:r>
          </a:p>
        </p:txBody>
      </p:sp>
      <p:sp>
        <p:nvSpPr>
          <p:cNvPr id="32777" name="Oval 9">
            <a:extLst>
              <a:ext uri="{FF2B5EF4-FFF2-40B4-BE49-F238E27FC236}">
                <a16:creationId xmlns:a16="http://schemas.microsoft.com/office/drawing/2014/main" id="{6D3D946C-1D52-463C-9059-B4B96F44D3C5}"/>
              </a:ext>
            </a:extLst>
          </p:cNvPr>
          <p:cNvSpPr>
            <a:spLocks noChangeArrowheads="1"/>
          </p:cNvSpPr>
          <p:nvPr/>
        </p:nvSpPr>
        <p:spPr bwMode="auto">
          <a:xfrm flipH="1">
            <a:off x="4048125" y="3838574"/>
            <a:ext cx="2106613" cy="2082800"/>
          </a:xfrm>
          <a:prstGeom prst="ellipse">
            <a:avLst/>
          </a:prstGeom>
          <a:blipFill dpi="0" rotWithShape="0">
            <a:blip r:embed="rId2"/>
            <a:srcRect/>
            <a:stretch>
              <a:fillRect r="-75768"/>
            </a:stretch>
          </a:bli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30730" name="Oval 10">
            <a:extLst>
              <a:ext uri="{FF2B5EF4-FFF2-40B4-BE49-F238E27FC236}">
                <a16:creationId xmlns:a16="http://schemas.microsoft.com/office/drawing/2014/main" id="{C15B55CD-0C3E-4766-952E-B3AA444D635B}"/>
              </a:ext>
            </a:extLst>
          </p:cNvPr>
          <p:cNvSpPr>
            <a:spLocks noChangeArrowheads="1"/>
          </p:cNvSpPr>
          <p:nvPr/>
        </p:nvSpPr>
        <p:spPr bwMode="auto">
          <a:xfrm flipH="1">
            <a:off x="6438900" y="3838575"/>
            <a:ext cx="2103438" cy="20828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0731" name="Oval 11">
            <a:extLst>
              <a:ext uri="{FF2B5EF4-FFF2-40B4-BE49-F238E27FC236}">
                <a16:creationId xmlns:a16="http://schemas.microsoft.com/office/drawing/2014/main" id="{567C01FA-166E-4875-8FE2-F686AA290442}"/>
              </a:ext>
            </a:extLst>
          </p:cNvPr>
          <p:cNvSpPr>
            <a:spLocks noChangeArrowheads="1"/>
          </p:cNvSpPr>
          <p:nvPr/>
        </p:nvSpPr>
        <p:spPr bwMode="auto">
          <a:xfrm flipH="1">
            <a:off x="8839200" y="3838575"/>
            <a:ext cx="2106613" cy="208280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0732" name="Text Box 12">
            <a:extLst>
              <a:ext uri="{FF2B5EF4-FFF2-40B4-BE49-F238E27FC236}">
                <a16:creationId xmlns:a16="http://schemas.microsoft.com/office/drawing/2014/main" id="{7FC854AE-DA74-4853-9FA7-E984ABCE9F9F}"/>
              </a:ext>
            </a:extLst>
          </p:cNvPr>
          <p:cNvSpPr txBox="1">
            <a:spLocks noChangeArrowheads="1"/>
          </p:cNvSpPr>
          <p:nvPr/>
        </p:nvSpPr>
        <p:spPr bwMode="auto">
          <a:xfrm>
            <a:off x="4141788" y="1992313"/>
            <a:ext cx="1957387"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0000"/>
              </a:lnSpc>
            </a:pPr>
            <a:r>
              <a:rPr lang="zh-CN" altLang="en-US"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endParaRPr lang="zh-CN" altLang="en-US" sz="3000"/>
          </a:p>
        </p:txBody>
      </p:sp>
      <p:sp>
        <p:nvSpPr>
          <p:cNvPr id="30733" name="Text Box 13">
            <a:extLst>
              <a:ext uri="{FF2B5EF4-FFF2-40B4-BE49-F238E27FC236}">
                <a16:creationId xmlns:a16="http://schemas.microsoft.com/office/drawing/2014/main" id="{2AE714F5-7CE4-40DA-BA98-6650081A5A09}"/>
              </a:ext>
            </a:extLst>
          </p:cNvPr>
          <p:cNvSpPr txBox="1">
            <a:spLocks noChangeArrowheads="1"/>
          </p:cNvSpPr>
          <p:nvPr/>
        </p:nvSpPr>
        <p:spPr bwMode="auto">
          <a:xfrm>
            <a:off x="6500813" y="4413250"/>
            <a:ext cx="1968500"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10000"/>
              </a:lnSpc>
            </a:pPr>
            <a:r>
              <a:rPr lang="zh-CN" altLang="en-US"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棒 29">
            <a:extLst>
              <a:ext uri="{FF2B5EF4-FFF2-40B4-BE49-F238E27FC236}">
                <a16:creationId xmlns:a16="http://schemas.microsoft.com/office/drawing/2014/main" id="{83DC6DD8-5A73-4F9D-9D5C-3E0D9DE1B933}"/>
              </a:ext>
            </a:extLst>
          </p:cNvPr>
          <p:cNvSpPr>
            <a:spLocks noChangeArrowheads="1"/>
          </p:cNvSpPr>
          <p:nvPr/>
        </p:nvSpPr>
        <p:spPr bwMode="auto">
          <a:xfrm>
            <a:off x="10450513" y="160338"/>
            <a:ext cx="1571625" cy="188912"/>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4099" name="棒 29">
            <a:extLst>
              <a:ext uri="{FF2B5EF4-FFF2-40B4-BE49-F238E27FC236}">
                <a16:creationId xmlns:a16="http://schemas.microsoft.com/office/drawing/2014/main" id="{F19005C1-A294-473D-908D-F382E2CEB741}"/>
              </a:ext>
            </a:extLst>
          </p:cNvPr>
          <p:cNvSpPr>
            <a:spLocks noChangeArrowheads="1"/>
          </p:cNvSpPr>
          <p:nvPr/>
        </p:nvSpPr>
        <p:spPr bwMode="auto">
          <a:xfrm>
            <a:off x="207963" y="160338"/>
            <a:ext cx="1573212" cy="188912"/>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4100" name="矩形 4">
            <a:extLst>
              <a:ext uri="{FF2B5EF4-FFF2-40B4-BE49-F238E27FC236}">
                <a16:creationId xmlns:a16="http://schemas.microsoft.com/office/drawing/2014/main" id="{3F775952-82AE-4FB1-8ACA-1B299D3C01B3}"/>
              </a:ext>
            </a:extLst>
          </p:cNvPr>
          <p:cNvSpPr>
            <a:spLocks noChangeArrowheads="1"/>
          </p:cNvSpPr>
          <p:nvPr/>
        </p:nvSpPr>
        <p:spPr bwMode="auto">
          <a:xfrm>
            <a:off x="3314700" y="2805113"/>
            <a:ext cx="7820025" cy="1114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zh-CN" altLang="en-US" sz="3600" b="1">
                <a:solidFill>
                  <a:schemeClr val="bg1"/>
                </a:solidFill>
                <a:latin typeface="微软雅黑" panose="020B0503020204020204" pitchFamily="34" charset="-122"/>
                <a:ea typeface="微软雅黑" panose="020B0503020204020204" pitchFamily="34" charset="-122"/>
              </a:rPr>
              <a:t>ADD YOUR TITLE</a:t>
            </a:r>
          </a:p>
        </p:txBody>
      </p:sp>
      <p:sp>
        <p:nvSpPr>
          <p:cNvPr id="4101" name="文本占位符 9">
            <a:extLst>
              <a:ext uri="{FF2B5EF4-FFF2-40B4-BE49-F238E27FC236}">
                <a16:creationId xmlns:a16="http://schemas.microsoft.com/office/drawing/2014/main" id="{299AF545-F1DA-44AA-A6BC-F4087DBC9FD7}"/>
              </a:ext>
            </a:extLst>
          </p:cNvPr>
          <p:cNvSpPr txBox="1">
            <a:spLocks noChangeArrowheads="1"/>
          </p:cNvSpPr>
          <p:nvPr/>
        </p:nvSpPr>
        <p:spPr bwMode="auto">
          <a:xfrm>
            <a:off x="2227263" y="2805113"/>
            <a:ext cx="773112" cy="1114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Clr>
                <a:srgbClr val="963B22"/>
              </a:buClr>
              <a:buSzPct val="60000"/>
              <a:buFont typeface="Wingdings" panose="05000000000000000000" pitchFamily="2" charset="2"/>
              <a:buNone/>
            </a:pPr>
            <a:r>
              <a:rPr lang="en-US" altLang="zh-CN" sz="6000" b="1">
                <a:latin typeface="微软雅黑" panose="020B0503020204020204" pitchFamily="34" charset="-122"/>
                <a:ea typeface="微软雅黑" panose="020B0503020204020204" pitchFamily="34" charset="-122"/>
              </a:rPr>
              <a:t>1</a:t>
            </a:r>
          </a:p>
        </p:txBody>
      </p:sp>
      <p:sp>
        <p:nvSpPr>
          <p:cNvPr id="4103" name="Rectangle 7">
            <a:extLst>
              <a:ext uri="{FF2B5EF4-FFF2-40B4-BE49-F238E27FC236}">
                <a16:creationId xmlns:a16="http://schemas.microsoft.com/office/drawing/2014/main" id="{08835638-C9C6-41FA-8550-EF55F4DC3214}"/>
              </a:ext>
            </a:extLst>
          </p:cNvPr>
          <p:cNvSpPr/>
          <p:nvPr/>
        </p:nvSpPr>
        <p:spPr>
          <a:xfrm>
            <a:off x="1990725" y="3976688"/>
            <a:ext cx="9145588" cy="495300"/>
          </a:xfrm>
          <a:prstGeom prst="rect">
            <a:avLst/>
          </a:prstGeom>
          <a:solidFill>
            <a:schemeClr val="accent3">
              <a:lumMod val="95000"/>
            </a:schemeClr>
          </a:solidFill>
          <a:ln w="9525">
            <a:noFill/>
          </a:ln>
        </p:spPr>
        <p:txBody>
          <a:bodyPr anchor="ctr"/>
          <a:lstStyle/>
          <a:p>
            <a:pPr algn="ctr"/>
            <a:r>
              <a:rPr lang="zh-CN" altLang="zh-CN" sz="1600" b="1" noProof="1">
                <a:latin typeface="微软雅黑" panose="020B0503020204020204" pitchFamily="34" charset="-122"/>
                <a:ea typeface="微软雅黑" panose="020B0503020204020204" pitchFamily="34" charset="-122"/>
              </a:rPr>
              <a:t>ADD YOUR TEXT</a:t>
            </a:r>
          </a:p>
        </p:txBody>
      </p:sp>
    </p:spTree>
  </p:cSld>
  <p:clrMapOvr>
    <a:masterClrMapping/>
  </p:clrMapOvr>
  <p:transition>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1746" name="AutoShape 2">
            <a:extLst>
              <a:ext uri="{FF2B5EF4-FFF2-40B4-BE49-F238E27FC236}">
                <a16:creationId xmlns:a16="http://schemas.microsoft.com/office/drawing/2014/main" id="{DD00BC39-5709-4D61-A90C-E7F1EFA3F32E}"/>
              </a:ext>
            </a:extLst>
          </p:cNvPr>
          <p:cNvSpPr/>
          <p:nvPr/>
        </p:nvSpPr>
        <p:spPr>
          <a:xfrm rot="10800000">
            <a:off x="2601913" y="-4763"/>
            <a:ext cx="6834187" cy="3427413"/>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31747" name="AutoShape 3">
            <a:extLst>
              <a:ext uri="{FF2B5EF4-FFF2-40B4-BE49-F238E27FC236}">
                <a16:creationId xmlns:a16="http://schemas.microsoft.com/office/drawing/2014/main" id="{23ABA994-60F4-4C7F-8FFC-B83A9294C476}"/>
              </a:ext>
            </a:extLst>
          </p:cNvPr>
          <p:cNvSpPr/>
          <p:nvPr/>
        </p:nvSpPr>
        <p:spPr>
          <a:xfrm>
            <a:off x="-4763" y="2335213"/>
            <a:ext cx="6831013" cy="4535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31748" name="AutoShape 4">
            <a:extLst>
              <a:ext uri="{FF2B5EF4-FFF2-40B4-BE49-F238E27FC236}">
                <a16:creationId xmlns:a16="http://schemas.microsoft.com/office/drawing/2014/main" id="{350DFDE6-6AA7-4B6E-8CAC-A64936F1CE85}"/>
              </a:ext>
            </a:extLst>
          </p:cNvPr>
          <p:cNvSpPr/>
          <p:nvPr/>
        </p:nvSpPr>
        <p:spPr>
          <a:xfrm rot="-5400000">
            <a:off x="7032625" y="1690688"/>
            <a:ext cx="6837363" cy="3519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31749" name="棒 29">
            <a:extLst>
              <a:ext uri="{FF2B5EF4-FFF2-40B4-BE49-F238E27FC236}">
                <a16:creationId xmlns:a16="http://schemas.microsoft.com/office/drawing/2014/main" id="{19BD0FC9-FDEC-4EB6-AB00-DC73DA86DEEA}"/>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31750" name="棒 29">
            <a:extLst>
              <a:ext uri="{FF2B5EF4-FFF2-40B4-BE49-F238E27FC236}">
                <a16:creationId xmlns:a16="http://schemas.microsoft.com/office/drawing/2014/main" id="{9EEF16FC-AA4C-4DA2-AE2C-D0641CC87953}"/>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31751" name="Text Box 7">
            <a:extLst>
              <a:ext uri="{FF2B5EF4-FFF2-40B4-BE49-F238E27FC236}">
                <a16:creationId xmlns:a16="http://schemas.microsoft.com/office/drawing/2014/main" id="{F41977C9-BC4B-441E-986D-E7DCF3C6B6E3}"/>
              </a:ext>
            </a:extLst>
          </p:cNvPr>
          <p:cNvSpPr txBox="1">
            <a:spLocks noChangeArrowheads="1"/>
          </p:cNvSpPr>
          <p:nvPr/>
        </p:nvSpPr>
        <p:spPr bwMode="auto">
          <a:xfrm>
            <a:off x="2581275" y="2357438"/>
            <a:ext cx="7686675" cy="7000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sz="1000">
              <a:latin typeface="微软雅黑" panose="020B0503020204020204" pitchFamily="34" charset="-122"/>
              <a:ea typeface="微软雅黑" panose="020B0503020204020204" pitchFamily="34" charset="-122"/>
              <a:sym typeface="Arial" panose="020B0604020202020204" pitchFamily="34" charset="0"/>
            </a:endParaRPr>
          </a:p>
        </p:txBody>
      </p:sp>
      <p:sp>
        <p:nvSpPr>
          <p:cNvPr id="31752" name="Text Box 8">
            <a:extLst>
              <a:ext uri="{FF2B5EF4-FFF2-40B4-BE49-F238E27FC236}">
                <a16:creationId xmlns:a16="http://schemas.microsoft.com/office/drawing/2014/main" id="{CD6803AA-E690-4BA5-A2E8-5B52F0714C69}"/>
              </a:ext>
            </a:extLst>
          </p:cNvPr>
          <p:cNvSpPr txBox="1">
            <a:spLocks noChangeArrowheads="1"/>
          </p:cNvSpPr>
          <p:nvPr/>
        </p:nvSpPr>
        <p:spPr bwMode="auto">
          <a:xfrm>
            <a:off x="2581275" y="3289300"/>
            <a:ext cx="7686675" cy="7016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sz="100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1753" name="Text Box 9">
            <a:extLst>
              <a:ext uri="{FF2B5EF4-FFF2-40B4-BE49-F238E27FC236}">
                <a16:creationId xmlns:a16="http://schemas.microsoft.com/office/drawing/2014/main" id="{D457E853-F2BF-4D10-A4C9-A9A6ECA076AB}"/>
              </a:ext>
            </a:extLst>
          </p:cNvPr>
          <p:cNvSpPr txBox="1">
            <a:spLocks noChangeArrowheads="1"/>
          </p:cNvSpPr>
          <p:nvPr/>
        </p:nvSpPr>
        <p:spPr bwMode="auto">
          <a:xfrm>
            <a:off x="2581275" y="4318000"/>
            <a:ext cx="7686675" cy="7016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sz="1000">
              <a:latin typeface="微软雅黑" panose="020B0503020204020204" pitchFamily="34" charset="-122"/>
              <a:ea typeface="微软雅黑" panose="020B0503020204020204" pitchFamily="34" charset="-122"/>
              <a:sym typeface="Arial" panose="020B0604020202020204" pitchFamily="34" charset="0"/>
            </a:endParaRPr>
          </a:p>
        </p:txBody>
      </p:sp>
      <p:sp>
        <p:nvSpPr>
          <p:cNvPr id="31754" name="Text Box 10">
            <a:extLst>
              <a:ext uri="{FF2B5EF4-FFF2-40B4-BE49-F238E27FC236}">
                <a16:creationId xmlns:a16="http://schemas.microsoft.com/office/drawing/2014/main" id="{77DC1CF5-6F6C-4E44-8390-FC915C3FD8C2}"/>
              </a:ext>
            </a:extLst>
          </p:cNvPr>
          <p:cNvSpPr txBox="1">
            <a:spLocks noChangeArrowheads="1"/>
          </p:cNvSpPr>
          <p:nvPr/>
        </p:nvSpPr>
        <p:spPr bwMode="auto">
          <a:xfrm>
            <a:off x="2581275" y="5327650"/>
            <a:ext cx="7686675" cy="7016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sz="100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1755" name="AutoShape 11">
            <a:extLst>
              <a:ext uri="{FF2B5EF4-FFF2-40B4-BE49-F238E27FC236}">
                <a16:creationId xmlns:a16="http://schemas.microsoft.com/office/drawing/2014/main" id="{9C662961-2369-425F-B6B8-966BF86ABB97}"/>
              </a:ext>
            </a:extLst>
          </p:cNvPr>
          <p:cNvSpPr>
            <a:spLocks noChangeArrowheads="1"/>
          </p:cNvSpPr>
          <p:nvPr/>
        </p:nvSpPr>
        <p:spPr bwMode="auto">
          <a:xfrm>
            <a:off x="2581275" y="1657350"/>
            <a:ext cx="2889250" cy="495300"/>
          </a:xfrm>
          <a:prstGeom prst="flowChartAlternateProcess">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b="1">
                <a:solidFill>
                  <a:schemeClr val="bg1"/>
                </a:solidFill>
                <a:latin typeface="微软雅黑" panose="020B0503020204020204" pitchFamily="34" charset="-122"/>
                <a:ea typeface="微软雅黑" panose="020B0503020204020204" pitchFamily="34" charset="-122"/>
              </a:rPr>
              <a:t>ADD YOUR TEXT</a:t>
            </a:r>
          </a:p>
        </p:txBody>
      </p:sp>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2770" name="棒 29">
            <a:extLst>
              <a:ext uri="{FF2B5EF4-FFF2-40B4-BE49-F238E27FC236}">
                <a16:creationId xmlns:a16="http://schemas.microsoft.com/office/drawing/2014/main" id="{70065E46-770F-4D1F-AA18-ECEA5A61B1F7}"/>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32771" name="棒 29">
            <a:extLst>
              <a:ext uri="{FF2B5EF4-FFF2-40B4-BE49-F238E27FC236}">
                <a16:creationId xmlns:a16="http://schemas.microsoft.com/office/drawing/2014/main" id="{DA2508A4-C4F7-4488-8D8C-3F9D7C9371B5}"/>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32772" name="Line 4">
            <a:extLst>
              <a:ext uri="{FF2B5EF4-FFF2-40B4-BE49-F238E27FC236}">
                <a16:creationId xmlns:a16="http://schemas.microsoft.com/office/drawing/2014/main" id="{C8D9D634-BEDB-4DFA-B9E9-ADD6D3A06D3A}"/>
              </a:ext>
            </a:extLst>
          </p:cNvPr>
          <p:cNvSpPr>
            <a:spLocks noChangeShapeType="1"/>
          </p:cNvSpPr>
          <p:nvPr/>
        </p:nvSpPr>
        <p:spPr bwMode="auto">
          <a:xfrm>
            <a:off x="1298575" y="3576638"/>
            <a:ext cx="971708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73" name="Oval 5">
            <a:extLst>
              <a:ext uri="{FF2B5EF4-FFF2-40B4-BE49-F238E27FC236}">
                <a16:creationId xmlns:a16="http://schemas.microsoft.com/office/drawing/2014/main" id="{6BA0A5A3-470E-4EF7-A06B-8322C23E6B7F}"/>
              </a:ext>
            </a:extLst>
          </p:cNvPr>
          <p:cNvSpPr>
            <a:spLocks noChangeArrowheads="1"/>
          </p:cNvSpPr>
          <p:nvPr/>
        </p:nvSpPr>
        <p:spPr bwMode="auto">
          <a:xfrm>
            <a:off x="1712913" y="3476625"/>
            <a:ext cx="215900" cy="2159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2774" name="Oval 6">
            <a:extLst>
              <a:ext uri="{FF2B5EF4-FFF2-40B4-BE49-F238E27FC236}">
                <a16:creationId xmlns:a16="http://schemas.microsoft.com/office/drawing/2014/main" id="{D1887ACF-595C-4007-BBB6-18740FE911A3}"/>
              </a:ext>
            </a:extLst>
          </p:cNvPr>
          <p:cNvSpPr>
            <a:spLocks noChangeArrowheads="1"/>
          </p:cNvSpPr>
          <p:nvPr/>
        </p:nvSpPr>
        <p:spPr bwMode="auto">
          <a:xfrm>
            <a:off x="3116263" y="3476625"/>
            <a:ext cx="215900" cy="2159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2775" name="Oval 7">
            <a:extLst>
              <a:ext uri="{FF2B5EF4-FFF2-40B4-BE49-F238E27FC236}">
                <a16:creationId xmlns:a16="http://schemas.microsoft.com/office/drawing/2014/main" id="{79EBD6EE-9B9E-4F85-BCAA-6BB585539578}"/>
              </a:ext>
            </a:extLst>
          </p:cNvPr>
          <p:cNvSpPr>
            <a:spLocks noChangeArrowheads="1"/>
          </p:cNvSpPr>
          <p:nvPr/>
        </p:nvSpPr>
        <p:spPr bwMode="auto">
          <a:xfrm>
            <a:off x="4549775" y="3476625"/>
            <a:ext cx="215900" cy="2159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2776" name="Oval 8">
            <a:extLst>
              <a:ext uri="{FF2B5EF4-FFF2-40B4-BE49-F238E27FC236}">
                <a16:creationId xmlns:a16="http://schemas.microsoft.com/office/drawing/2014/main" id="{F4492FA6-5072-4CE2-B164-08C68EC82798}"/>
              </a:ext>
            </a:extLst>
          </p:cNvPr>
          <p:cNvSpPr>
            <a:spLocks noChangeArrowheads="1"/>
          </p:cNvSpPr>
          <p:nvPr/>
        </p:nvSpPr>
        <p:spPr bwMode="auto">
          <a:xfrm>
            <a:off x="5972175" y="3476625"/>
            <a:ext cx="215900" cy="2159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2777" name="Oval 9">
            <a:extLst>
              <a:ext uri="{FF2B5EF4-FFF2-40B4-BE49-F238E27FC236}">
                <a16:creationId xmlns:a16="http://schemas.microsoft.com/office/drawing/2014/main" id="{28FF102E-09CD-46BF-B5F9-56EF10113A31}"/>
              </a:ext>
            </a:extLst>
          </p:cNvPr>
          <p:cNvSpPr>
            <a:spLocks noChangeArrowheads="1"/>
          </p:cNvSpPr>
          <p:nvPr/>
        </p:nvSpPr>
        <p:spPr bwMode="auto">
          <a:xfrm>
            <a:off x="7394575" y="3476625"/>
            <a:ext cx="215900" cy="2159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2778" name="Oval 10">
            <a:extLst>
              <a:ext uri="{FF2B5EF4-FFF2-40B4-BE49-F238E27FC236}">
                <a16:creationId xmlns:a16="http://schemas.microsoft.com/office/drawing/2014/main" id="{AB3BFAF0-C7BB-495E-9496-47937F983DFF}"/>
              </a:ext>
            </a:extLst>
          </p:cNvPr>
          <p:cNvSpPr>
            <a:spLocks noChangeArrowheads="1"/>
          </p:cNvSpPr>
          <p:nvPr/>
        </p:nvSpPr>
        <p:spPr bwMode="auto">
          <a:xfrm>
            <a:off x="8816975" y="3476625"/>
            <a:ext cx="215900" cy="2159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2779" name="Oval 11">
            <a:extLst>
              <a:ext uri="{FF2B5EF4-FFF2-40B4-BE49-F238E27FC236}">
                <a16:creationId xmlns:a16="http://schemas.microsoft.com/office/drawing/2014/main" id="{298779E4-A277-4877-A6D0-87CECDA41345}"/>
              </a:ext>
            </a:extLst>
          </p:cNvPr>
          <p:cNvSpPr>
            <a:spLocks noChangeArrowheads="1"/>
          </p:cNvSpPr>
          <p:nvPr/>
        </p:nvSpPr>
        <p:spPr bwMode="auto">
          <a:xfrm>
            <a:off x="10240963" y="3476625"/>
            <a:ext cx="215900" cy="2159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2780" name="Line 12">
            <a:extLst>
              <a:ext uri="{FF2B5EF4-FFF2-40B4-BE49-F238E27FC236}">
                <a16:creationId xmlns:a16="http://schemas.microsoft.com/office/drawing/2014/main" id="{D0A2A091-49DD-4DC1-AB70-3266751DAE06}"/>
              </a:ext>
            </a:extLst>
          </p:cNvPr>
          <p:cNvSpPr>
            <a:spLocks noChangeShapeType="1"/>
          </p:cNvSpPr>
          <p:nvPr/>
        </p:nvSpPr>
        <p:spPr bwMode="auto">
          <a:xfrm>
            <a:off x="1820863" y="2600325"/>
            <a:ext cx="3175" cy="9001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81" name="Oval 13">
            <a:extLst>
              <a:ext uri="{FF2B5EF4-FFF2-40B4-BE49-F238E27FC236}">
                <a16:creationId xmlns:a16="http://schemas.microsoft.com/office/drawing/2014/main" id="{BC265E02-D7A0-4AE5-BBD9-44BE56AAC570}"/>
              </a:ext>
            </a:extLst>
          </p:cNvPr>
          <p:cNvSpPr>
            <a:spLocks noChangeArrowheads="1"/>
          </p:cNvSpPr>
          <p:nvPr/>
        </p:nvSpPr>
        <p:spPr bwMode="auto">
          <a:xfrm>
            <a:off x="1673225" y="2332038"/>
            <a:ext cx="287338" cy="28733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2782" name="Line 14">
            <a:extLst>
              <a:ext uri="{FF2B5EF4-FFF2-40B4-BE49-F238E27FC236}">
                <a16:creationId xmlns:a16="http://schemas.microsoft.com/office/drawing/2014/main" id="{7560BCAF-6003-4013-8243-A2E48CCDBFF8}"/>
              </a:ext>
            </a:extLst>
          </p:cNvPr>
          <p:cNvSpPr>
            <a:spLocks noChangeShapeType="1"/>
          </p:cNvSpPr>
          <p:nvPr/>
        </p:nvSpPr>
        <p:spPr bwMode="auto">
          <a:xfrm>
            <a:off x="3233738" y="3705225"/>
            <a:ext cx="3175" cy="9001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83" name="Line 15">
            <a:extLst>
              <a:ext uri="{FF2B5EF4-FFF2-40B4-BE49-F238E27FC236}">
                <a16:creationId xmlns:a16="http://schemas.microsoft.com/office/drawing/2014/main" id="{C52EF5F9-D00F-460E-8110-4EE6482C9397}"/>
              </a:ext>
            </a:extLst>
          </p:cNvPr>
          <p:cNvSpPr>
            <a:spLocks noChangeShapeType="1"/>
          </p:cNvSpPr>
          <p:nvPr/>
        </p:nvSpPr>
        <p:spPr bwMode="auto">
          <a:xfrm>
            <a:off x="4667250" y="2600325"/>
            <a:ext cx="3175" cy="9001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84" name="Line 16">
            <a:extLst>
              <a:ext uri="{FF2B5EF4-FFF2-40B4-BE49-F238E27FC236}">
                <a16:creationId xmlns:a16="http://schemas.microsoft.com/office/drawing/2014/main" id="{85B846A8-9F17-412A-BA30-E6BB53989F71}"/>
              </a:ext>
            </a:extLst>
          </p:cNvPr>
          <p:cNvSpPr>
            <a:spLocks noChangeShapeType="1"/>
          </p:cNvSpPr>
          <p:nvPr/>
        </p:nvSpPr>
        <p:spPr bwMode="auto">
          <a:xfrm>
            <a:off x="6091238" y="3689350"/>
            <a:ext cx="0" cy="9001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85" name="Line 17">
            <a:extLst>
              <a:ext uri="{FF2B5EF4-FFF2-40B4-BE49-F238E27FC236}">
                <a16:creationId xmlns:a16="http://schemas.microsoft.com/office/drawing/2014/main" id="{ED217AFD-FD29-4C44-97F6-BBC4F996BC06}"/>
              </a:ext>
            </a:extLst>
          </p:cNvPr>
          <p:cNvSpPr>
            <a:spLocks noChangeShapeType="1"/>
          </p:cNvSpPr>
          <p:nvPr/>
        </p:nvSpPr>
        <p:spPr bwMode="auto">
          <a:xfrm>
            <a:off x="7518400" y="2600325"/>
            <a:ext cx="1588" cy="9001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86" name="Line 18">
            <a:extLst>
              <a:ext uri="{FF2B5EF4-FFF2-40B4-BE49-F238E27FC236}">
                <a16:creationId xmlns:a16="http://schemas.microsoft.com/office/drawing/2014/main" id="{23B33A46-C7F8-4C6C-9C0E-D8BDE4FA5825}"/>
              </a:ext>
            </a:extLst>
          </p:cNvPr>
          <p:cNvSpPr>
            <a:spLocks noChangeShapeType="1"/>
          </p:cNvSpPr>
          <p:nvPr/>
        </p:nvSpPr>
        <p:spPr bwMode="auto">
          <a:xfrm>
            <a:off x="8934450" y="3689350"/>
            <a:ext cx="0" cy="9001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87" name="Line 19">
            <a:extLst>
              <a:ext uri="{FF2B5EF4-FFF2-40B4-BE49-F238E27FC236}">
                <a16:creationId xmlns:a16="http://schemas.microsoft.com/office/drawing/2014/main" id="{077943DF-A0D3-46D9-8E55-06CCB85F94A9}"/>
              </a:ext>
            </a:extLst>
          </p:cNvPr>
          <p:cNvSpPr>
            <a:spLocks noChangeShapeType="1"/>
          </p:cNvSpPr>
          <p:nvPr/>
        </p:nvSpPr>
        <p:spPr bwMode="auto">
          <a:xfrm>
            <a:off x="10344150" y="2600325"/>
            <a:ext cx="0" cy="9001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88" name="Oval 20">
            <a:extLst>
              <a:ext uri="{FF2B5EF4-FFF2-40B4-BE49-F238E27FC236}">
                <a16:creationId xmlns:a16="http://schemas.microsoft.com/office/drawing/2014/main" id="{733878E7-4ACF-4917-A2A4-1C135452A953}"/>
              </a:ext>
            </a:extLst>
          </p:cNvPr>
          <p:cNvSpPr>
            <a:spLocks noChangeArrowheads="1"/>
          </p:cNvSpPr>
          <p:nvPr/>
        </p:nvSpPr>
        <p:spPr bwMode="auto">
          <a:xfrm>
            <a:off x="4503738" y="2257425"/>
            <a:ext cx="344487" cy="3429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2789" name="Oval 21">
            <a:extLst>
              <a:ext uri="{FF2B5EF4-FFF2-40B4-BE49-F238E27FC236}">
                <a16:creationId xmlns:a16="http://schemas.microsoft.com/office/drawing/2014/main" id="{E032595D-AA71-44DC-81AC-FC5D7B02FAE7}"/>
              </a:ext>
            </a:extLst>
          </p:cNvPr>
          <p:cNvSpPr>
            <a:spLocks noChangeArrowheads="1"/>
          </p:cNvSpPr>
          <p:nvPr/>
        </p:nvSpPr>
        <p:spPr bwMode="auto">
          <a:xfrm>
            <a:off x="3089275" y="4549775"/>
            <a:ext cx="287338" cy="28733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2790" name="Oval 22">
            <a:extLst>
              <a:ext uri="{FF2B5EF4-FFF2-40B4-BE49-F238E27FC236}">
                <a16:creationId xmlns:a16="http://schemas.microsoft.com/office/drawing/2014/main" id="{17A6C1C8-61E0-4836-A9F4-35B97AA2C29E}"/>
              </a:ext>
            </a:extLst>
          </p:cNvPr>
          <p:cNvSpPr>
            <a:spLocks noChangeArrowheads="1"/>
          </p:cNvSpPr>
          <p:nvPr/>
        </p:nvSpPr>
        <p:spPr bwMode="auto">
          <a:xfrm>
            <a:off x="5918200" y="4584700"/>
            <a:ext cx="342900" cy="3429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2791" name="Oval 23">
            <a:extLst>
              <a:ext uri="{FF2B5EF4-FFF2-40B4-BE49-F238E27FC236}">
                <a16:creationId xmlns:a16="http://schemas.microsoft.com/office/drawing/2014/main" id="{EF33936B-E962-4CE8-B027-12238989FF18}"/>
              </a:ext>
            </a:extLst>
          </p:cNvPr>
          <p:cNvSpPr>
            <a:spLocks noChangeArrowheads="1"/>
          </p:cNvSpPr>
          <p:nvPr/>
        </p:nvSpPr>
        <p:spPr bwMode="auto">
          <a:xfrm>
            <a:off x="7346950" y="2254250"/>
            <a:ext cx="341313" cy="3429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2792" name="Oval 24">
            <a:extLst>
              <a:ext uri="{FF2B5EF4-FFF2-40B4-BE49-F238E27FC236}">
                <a16:creationId xmlns:a16="http://schemas.microsoft.com/office/drawing/2014/main" id="{8BD23C47-4848-4766-BA66-03926F6FFB43}"/>
              </a:ext>
            </a:extLst>
          </p:cNvPr>
          <p:cNvSpPr>
            <a:spLocks noChangeArrowheads="1"/>
          </p:cNvSpPr>
          <p:nvPr/>
        </p:nvSpPr>
        <p:spPr bwMode="auto">
          <a:xfrm>
            <a:off x="8772525" y="4551363"/>
            <a:ext cx="342900" cy="3429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2793" name="Text Box 25">
            <a:extLst>
              <a:ext uri="{FF2B5EF4-FFF2-40B4-BE49-F238E27FC236}">
                <a16:creationId xmlns:a16="http://schemas.microsoft.com/office/drawing/2014/main" id="{AADE8542-1FA0-4FD6-8F95-84A7C2E86F0C}"/>
              </a:ext>
            </a:extLst>
          </p:cNvPr>
          <p:cNvSpPr txBox="1">
            <a:spLocks noChangeArrowheads="1"/>
          </p:cNvSpPr>
          <p:nvPr/>
        </p:nvSpPr>
        <p:spPr bwMode="auto">
          <a:xfrm>
            <a:off x="1079500" y="1214438"/>
            <a:ext cx="1490663"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ea typeface="微软雅黑" panose="020B0503020204020204" pitchFamily="34" charset="-122"/>
              </a:rPr>
              <a:t>Here you can enter the relevant text you,for to the participants to explain your product or service.</a:t>
            </a:r>
          </a:p>
        </p:txBody>
      </p:sp>
      <p:sp>
        <p:nvSpPr>
          <p:cNvPr id="32794" name="AutoShape 26">
            <a:extLst>
              <a:ext uri="{FF2B5EF4-FFF2-40B4-BE49-F238E27FC236}">
                <a16:creationId xmlns:a16="http://schemas.microsoft.com/office/drawing/2014/main" id="{7E453697-ACB8-47E1-9916-A2582FA51A16}"/>
              </a:ext>
            </a:extLst>
          </p:cNvPr>
          <p:cNvSpPr>
            <a:spLocks noChangeArrowheads="1"/>
          </p:cNvSpPr>
          <p:nvPr/>
        </p:nvSpPr>
        <p:spPr bwMode="auto">
          <a:xfrm>
            <a:off x="10182225" y="2270125"/>
            <a:ext cx="327025" cy="330200"/>
          </a:xfrm>
          <a:prstGeom prst="diamond">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2795" name="Text Box 27">
            <a:extLst>
              <a:ext uri="{FF2B5EF4-FFF2-40B4-BE49-F238E27FC236}">
                <a16:creationId xmlns:a16="http://schemas.microsoft.com/office/drawing/2014/main" id="{5862E235-6B45-44F0-8E3D-B3BFC0285634}"/>
              </a:ext>
            </a:extLst>
          </p:cNvPr>
          <p:cNvSpPr txBox="1">
            <a:spLocks noChangeArrowheads="1"/>
          </p:cNvSpPr>
          <p:nvPr/>
        </p:nvSpPr>
        <p:spPr bwMode="auto">
          <a:xfrm>
            <a:off x="3924300" y="1214438"/>
            <a:ext cx="149225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ea typeface="微软雅黑" panose="020B0503020204020204" pitchFamily="34" charset="-122"/>
              </a:rPr>
              <a:t>Here you can enter the relevant text you,for to the participants to explain your product or service.</a:t>
            </a:r>
          </a:p>
        </p:txBody>
      </p:sp>
      <p:sp>
        <p:nvSpPr>
          <p:cNvPr id="32796" name="Text Box 28">
            <a:extLst>
              <a:ext uri="{FF2B5EF4-FFF2-40B4-BE49-F238E27FC236}">
                <a16:creationId xmlns:a16="http://schemas.microsoft.com/office/drawing/2014/main" id="{A02D03CA-B8CB-47E0-8455-214824875113}"/>
              </a:ext>
            </a:extLst>
          </p:cNvPr>
          <p:cNvSpPr txBox="1">
            <a:spLocks noChangeArrowheads="1"/>
          </p:cNvSpPr>
          <p:nvPr/>
        </p:nvSpPr>
        <p:spPr bwMode="auto">
          <a:xfrm>
            <a:off x="6775450" y="1214438"/>
            <a:ext cx="1490663"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ea typeface="微软雅黑" panose="020B0503020204020204" pitchFamily="34" charset="-122"/>
              </a:rPr>
              <a:t>Here you can enter the relevant text you,for to the participants to explain your product or service.</a:t>
            </a:r>
          </a:p>
        </p:txBody>
      </p:sp>
      <p:sp>
        <p:nvSpPr>
          <p:cNvPr id="32797" name="Text Box 29">
            <a:extLst>
              <a:ext uri="{FF2B5EF4-FFF2-40B4-BE49-F238E27FC236}">
                <a16:creationId xmlns:a16="http://schemas.microsoft.com/office/drawing/2014/main" id="{919ABC6D-93A3-4CF2-93EE-10CBE02E396C}"/>
              </a:ext>
            </a:extLst>
          </p:cNvPr>
          <p:cNvSpPr txBox="1">
            <a:spLocks noChangeArrowheads="1"/>
          </p:cNvSpPr>
          <p:nvPr/>
        </p:nvSpPr>
        <p:spPr bwMode="auto">
          <a:xfrm>
            <a:off x="9598025" y="1214438"/>
            <a:ext cx="149225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ea typeface="微软雅黑" panose="020B0503020204020204" pitchFamily="34" charset="-122"/>
              </a:rPr>
              <a:t>Here you can enter the relevant text you,for to the participants to explain your product or service.</a:t>
            </a:r>
          </a:p>
        </p:txBody>
      </p:sp>
      <p:sp>
        <p:nvSpPr>
          <p:cNvPr id="32798" name="Text Box 30">
            <a:extLst>
              <a:ext uri="{FF2B5EF4-FFF2-40B4-BE49-F238E27FC236}">
                <a16:creationId xmlns:a16="http://schemas.microsoft.com/office/drawing/2014/main" id="{80C061F5-45C3-4F3F-A8E5-57B361BD28EF}"/>
              </a:ext>
            </a:extLst>
          </p:cNvPr>
          <p:cNvSpPr txBox="1">
            <a:spLocks noChangeArrowheads="1"/>
          </p:cNvSpPr>
          <p:nvPr/>
        </p:nvSpPr>
        <p:spPr bwMode="auto">
          <a:xfrm>
            <a:off x="2492375" y="5014913"/>
            <a:ext cx="1490663"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ea typeface="微软雅黑" panose="020B0503020204020204" pitchFamily="34" charset="-122"/>
              </a:rPr>
              <a:t>Here you can enter the relevant text you,for to the participants to explain your product or service.</a:t>
            </a:r>
          </a:p>
        </p:txBody>
      </p:sp>
      <p:sp>
        <p:nvSpPr>
          <p:cNvPr id="32799" name="Text Box 31">
            <a:extLst>
              <a:ext uri="{FF2B5EF4-FFF2-40B4-BE49-F238E27FC236}">
                <a16:creationId xmlns:a16="http://schemas.microsoft.com/office/drawing/2014/main" id="{63BC0209-FC0F-4460-975E-3A08F89A0DA1}"/>
              </a:ext>
            </a:extLst>
          </p:cNvPr>
          <p:cNvSpPr txBox="1">
            <a:spLocks noChangeArrowheads="1"/>
          </p:cNvSpPr>
          <p:nvPr/>
        </p:nvSpPr>
        <p:spPr bwMode="auto">
          <a:xfrm>
            <a:off x="5346700" y="5014913"/>
            <a:ext cx="1490663"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ea typeface="微软雅黑" panose="020B0503020204020204" pitchFamily="34" charset="-122"/>
              </a:rPr>
              <a:t>Here you can enter the relevant text you,for to the participants to explain your product or service.</a:t>
            </a:r>
          </a:p>
        </p:txBody>
      </p:sp>
      <p:sp>
        <p:nvSpPr>
          <p:cNvPr id="32800" name="Text Box 32">
            <a:extLst>
              <a:ext uri="{FF2B5EF4-FFF2-40B4-BE49-F238E27FC236}">
                <a16:creationId xmlns:a16="http://schemas.microsoft.com/office/drawing/2014/main" id="{08240FDF-0967-4ADA-9A43-5FA1A66A76BF}"/>
              </a:ext>
            </a:extLst>
          </p:cNvPr>
          <p:cNvSpPr txBox="1">
            <a:spLocks noChangeArrowheads="1"/>
          </p:cNvSpPr>
          <p:nvPr/>
        </p:nvSpPr>
        <p:spPr bwMode="auto">
          <a:xfrm>
            <a:off x="8188325" y="5014913"/>
            <a:ext cx="149225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6803" tIns="78402" rIns="156803" bIns="78402">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ea typeface="微软雅黑" panose="020B0503020204020204" pitchFamily="34" charset="-122"/>
              </a:rPr>
              <a:t>Here you can enter the relevant text you,for to the participants to explain your product or service.</a:t>
            </a:r>
          </a:p>
        </p:txBody>
      </p:sp>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3794" name="AutoShape 2">
            <a:extLst>
              <a:ext uri="{FF2B5EF4-FFF2-40B4-BE49-F238E27FC236}">
                <a16:creationId xmlns:a16="http://schemas.microsoft.com/office/drawing/2014/main" id="{3E5C92FB-F213-43C5-B76F-F8C77F6ECE6D}"/>
              </a:ext>
            </a:extLst>
          </p:cNvPr>
          <p:cNvSpPr/>
          <p:nvPr/>
        </p:nvSpPr>
        <p:spPr>
          <a:xfrm rot="10800000">
            <a:off x="2601913" y="-4763"/>
            <a:ext cx="6834187" cy="3427413"/>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33795" name="AutoShape 3">
            <a:extLst>
              <a:ext uri="{FF2B5EF4-FFF2-40B4-BE49-F238E27FC236}">
                <a16:creationId xmlns:a16="http://schemas.microsoft.com/office/drawing/2014/main" id="{A9DAD353-3837-46D0-BC31-2ED166D26A5B}"/>
              </a:ext>
            </a:extLst>
          </p:cNvPr>
          <p:cNvSpPr/>
          <p:nvPr/>
        </p:nvSpPr>
        <p:spPr>
          <a:xfrm>
            <a:off x="-4763" y="2335213"/>
            <a:ext cx="6831013" cy="4535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33796" name="AutoShape 4">
            <a:extLst>
              <a:ext uri="{FF2B5EF4-FFF2-40B4-BE49-F238E27FC236}">
                <a16:creationId xmlns:a16="http://schemas.microsoft.com/office/drawing/2014/main" id="{0AFFD95C-AF0B-407F-9651-C63A74F79803}"/>
              </a:ext>
            </a:extLst>
          </p:cNvPr>
          <p:cNvSpPr/>
          <p:nvPr/>
        </p:nvSpPr>
        <p:spPr>
          <a:xfrm rot="-5400000">
            <a:off x="7032625" y="1690688"/>
            <a:ext cx="6837363" cy="3519487"/>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33797" name="棒 29">
            <a:extLst>
              <a:ext uri="{FF2B5EF4-FFF2-40B4-BE49-F238E27FC236}">
                <a16:creationId xmlns:a16="http://schemas.microsoft.com/office/drawing/2014/main" id="{8581C773-491D-43FB-9DCB-E6811E987868}"/>
              </a:ext>
            </a:extLst>
          </p:cNvPr>
          <p:cNvSpPr>
            <a:spLocks noChangeArrowheads="1"/>
          </p:cNvSpPr>
          <p:nvPr/>
        </p:nvSpPr>
        <p:spPr bwMode="auto">
          <a:xfrm>
            <a:off x="1043146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33798" name="棒 29">
            <a:extLst>
              <a:ext uri="{FF2B5EF4-FFF2-40B4-BE49-F238E27FC236}">
                <a16:creationId xmlns:a16="http://schemas.microsoft.com/office/drawing/2014/main" id="{103949FA-7380-4655-9E9F-EA38AF4A547E}"/>
              </a:ext>
            </a:extLst>
          </p:cNvPr>
          <p:cNvSpPr>
            <a:spLocks noChangeArrowheads="1"/>
          </p:cNvSpPr>
          <p:nvPr/>
        </p:nvSpPr>
        <p:spPr bwMode="auto">
          <a:xfrm>
            <a:off x="18891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33799" name="五边形 388">
            <a:extLst>
              <a:ext uri="{FF2B5EF4-FFF2-40B4-BE49-F238E27FC236}">
                <a16:creationId xmlns:a16="http://schemas.microsoft.com/office/drawing/2014/main" id="{16F95AFB-8657-4590-A32E-1859A20A428F}"/>
              </a:ext>
            </a:extLst>
          </p:cNvPr>
          <p:cNvSpPr>
            <a:spLocks noChangeArrowheads="1"/>
          </p:cNvSpPr>
          <p:nvPr/>
        </p:nvSpPr>
        <p:spPr bwMode="auto">
          <a:xfrm>
            <a:off x="1990725" y="3429000"/>
            <a:ext cx="4189413" cy="1090613"/>
          </a:xfrm>
          <a:prstGeom prst="homePlate">
            <a:avLst>
              <a:gd name="adj" fmla="val 42255"/>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3800" name="五边形 388">
            <a:extLst>
              <a:ext uri="{FF2B5EF4-FFF2-40B4-BE49-F238E27FC236}">
                <a16:creationId xmlns:a16="http://schemas.microsoft.com/office/drawing/2014/main" id="{42748E5B-6BAF-4F9F-BA1E-9E4D7912E3BB}"/>
              </a:ext>
            </a:extLst>
          </p:cNvPr>
          <p:cNvSpPr>
            <a:spLocks noChangeArrowheads="1"/>
          </p:cNvSpPr>
          <p:nvPr/>
        </p:nvSpPr>
        <p:spPr bwMode="auto">
          <a:xfrm>
            <a:off x="1990725" y="4678363"/>
            <a:ext cx="4189413" cy="1090612"/>
          </a:xfrm>
          <a:prstGeom prst="homePlate">
            <a:avLst>
              <a:gd name="adj" fmla="val 42255"/>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3801" name="五边形 388">
            <a:extLst>
              <a:ext uri="{FF2B5EF4-FFF2-40B4-BE49-F238E27FC236}">
                <a16:creationId xmlns:a16="http://schemas.microsoft.com/office/drawing/2014/main" id="{FCB261FD-2C35-401C-A2DB-292DB2A1B916}"/>
              </a:ext>
            </a:extLst>
          </p:cNvPr>
          <p:cNvSpPr>
            <a:spLocks noChangeArrowheads="1"/>
          </p:cNvSpPr>
          <p:nvPr/>
        </p:nvSpPr>
        <p:spPr bwMode="auto">
          <a:xfrm rot="10800000">
            <a:off x="6697663" y="4678363"/>
            <a:ext cx="4189412" cy="1090612"/>
          </a:xfrm>
          <a:prstGeom prst="homePlate">
            <a:avLst>
              <a:gd name="adj" fmla="val 42255"/>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3802" name="五边形 388">
            <a:extLst>
              <a:ext uri="{FF2B5EF4-FFF2-40B4-BE49-F238E27FC236}">
                <a16:creationId xmlns:a16="http://schemas.microsoft.com/office/drawing/2014/main" id="{276797B0-9391-4033-A046-8166612C7ABB}"/>
              </a:ext>
            </a:extLst>
          </p:cNvPr>
          <p:cNvSpPr>
            <a:spLocks noChangeArrowheads="1"/>
          </p:cNvSpPr>
          <p:nvPr/>
        </p:nvSpPr>
        <p:spPr bwMode="auto">
          <a:xfrm rot="10800000">
            <a:off x="6699250" y="3429000"/>
            <a:ext cx="4189413" cy="1090613"/>
          </a:xfrm>
          <a:prstGeom prst="homePlate">
            <a:avLst>
              <a:gd name="adj" fmla="val 42255"/>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3803" name="正六边形 392">
            <a:extLst>
              <a:ext uri="{FF2B5EF4-FFF2-40B4-BE49-F238E27FC236}">
                <a16:creationId xmlns:a16="http://schemas.microsoft.com/office/drawing/2014/main" id="{89A0844E-6040-47AE-874D-48904EB28A76}"/>
              </a:ext>
            </a:extLst>
          </p:cNvPr>
          <p:cNvSpPr>
            <a:spLocks noChangeArrowheads="1"/>
          </p:cNvSpPr>
          <p:nvPr/>
        </p:nvSpPr>
        <p:spPr bwMode="auto">
          <a:xfrm>
            <a:off x="5843588" y="4137025"/>
            <a:ext cx="1192212" cy="917575"/>
          </a:xfrm>
          <a:prstGeom prst="hexagon">
            <a:avLst>
              <a:gd name="adj" fmla="val 40381"/>
              <a:gd name="vf" fmla="val 115470"/>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3804" name="Text Box 12">
            <a:extLst>
              <a:ext uri="{FF2B5EF4-FFF2-40B4-BE49-F238E27FC236}">
                <a16:creationId xmlns:a16="http://schemas.microsoft.com/office/drawing/2014/main" id="{C10E0BF9-B10B-421B-81DF-F06C65B6C842}"/>
              </a:ext>
            </a:extLst>
          </p:cNvPr>
          <p:cNvSpPr txBox="1">
            <a:spLocks noChangeArrowheads="1"/>
          </p:cNvSpPr>
          <p:nvPr/>
        </p:nvSpPr>
        <p:spPr bwMode="auto">
          <a:xfrm>
            <a:off x="1990725" y="2438400"/>
            <a:ext cx="8896350" cy="7016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endParaRPr lang="zh-CN" altLang="zh-CN"/>
          </a:p>
        </p:txBody>
      </p:sp>
      <p:sp>
        <p:nvSpPr>
          <p:cNvPr id="33805" name="Text Box 13">
            <a:extLst>
              <a:ext uri="{FF2B5EF4-FFF2-40B4-BE49-F238E27FC236}">
                <a16:creationId xmlns:a16="http://schemas.microsoft.com/office/drawing/2014/main" id="{2911D7A5-C3CE-46A5-98DB-DAC84A4B0E4A}"/>
              </a:ext>
            </a:extLst>
          </p:cNvPr>
          <p:cNvSpPr txBox="1">
            <a:spLocks noChangeArrowheads="1"/>
          </p:cNvSpPr>
          <p:nvPr/>
        </p:nvSpPr>
        <p:spPr bwMode="auto">
          <a:xfrm>
            <a:off x="1990725" y="3624263"/>
            <a:ext cx="3733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p:txBody>
      </p:sp>
      <p:sp>
        <p:nvSpPr>
          <p:cNvPr id="33806" name="Text Box 14">
            <a:extLst>
              <a:ext uri="{FF2B5EF4-FFF2-40B4-BE49-F238E27FC236}">
                <a16:creationId xmlns:a16="http://schemas.microsoft.com/office/drawing/2014/main" id="{35D39D08-22BB-4ABE-BC78-46AF12230107}"/>
              </a:ext>
            </a:extLst>
          </p:cNvPr>
          <p:cNvSpPr txBox="1">
            <a:spLocks noChangeArrowheads="1"/>
          </p:cNvSpPr>
          <p:nvPr/>
        </p:nvSpPr>
        <p:spPr bwMode="auto">
          <a:xfrm>
            <a:off x="7154863" y="3459163"/>
            <a:ext cx="37338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a:p>
        </p:txBody>
      </p:sp>
      <p:sp>
        <p:nvSpPr>
          <p:cNvPr id="33807" name="Text Box 15">
            <a:extLst>
              <a:ext uri="{FF2B5EF4-FFF2-40B4-BE49-F238E27FC236}">
                <a16:creationId xmlns:a16="http://schemas.microsoft.com/office/drawing/2014/main" id="{76BF8355-50F7-4EE5-A84C-36D7094D8E5B}"/>
              </a:ext>
            </a:extLst>
          </p:cNvPr>
          <p:cNvSpPr txBox="1">
            <a:spLocks noChangeArrowheads="1"/>
          </p:cNvSpPr>
          <p:nvPr/>
        </p:nvSpPr>
        <p:spPr bwMode="auto">
          <a:xfrm>
            <a:off x="7154863" y="4865688"/>
            <a:ext cx="3733800"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endParaRPr lang="zh-CN" altLang="zh-CN"/>
          </a:p>
        </p:txBody>
      </p:sp>
      <p:sp>
        <p:nvSpPr>
          <p:cNvPr id="33808" name="Text Box 16">
            <a:extLst>
              <a:ext uri="{FF2B5EF4-FFF2-40B4-BE49-F238E27FC236}">
                <a16:creationId xmlns:a16="http://schemas.microsoft.com/office/drawing/2014/main" id="{E1079A4F-5165-4618-AEE1-6F63D0360F7B}"/>
              </a:ext>
            </a:extLst>
          </p:cNvPr>
          <p:cNvSpPr txBox="1">
            <a:spLocks noChangeArrowheads="1"/>
          </p:cNvSpPr>
          <p:nvPr/>
        </p:nvSpPr>
        <p:spPr bwMode="auto">
          <a:xfrm>
            <a:off x="1987550" y="4733925"/>
            <a:ext cx="37338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endParaRPr lang="zh-CN" altLang="zh-CN"/>
          </a:p>
        </p:txBody>
      </p:sp>
      <p:sp>
        <p:nvSpPr>
          <p:cNvPr id="33809" name="闪电形1 399">
            <a:extLst>
              <a:ext uri="{FF2B5EF4-FFF2-40B4-BE49-F238E27FC236}">
                <a16:creationId xmlns:a16="http://schemas.microsoft.com/office/drawing/2014/main" id="{EC71A6B2-5A06-4E66-9FFC-AACC48BE60DB}"/>
              </a:ext>
            </a:extLst>
          </p:cNvPr>
          <p:cNvSpPr>
            <a:spLocks noChangeArrowheads="1"/>
          </p:cNvSpPr>
          <p:nvPr/>
        </p:nvSpPr>
        <p:spPr bwMode="auto">
          <a:xfrm>
            <a:off x="6146800" y="4146550"/>
            <a:ext cx="596900" cy="890588"/>
          </a:xfrm>
          <a:custGeom>
            <a:avLst/>
            <a:gdLst>
              <a:gd name="T0" fmla="*/ 1491342 w 1491342"/>
              <a:gd name="T1" fmla="*/ 0 h 2231572"/>
              <a:gd name="T2" fmla="*/ 32657 w 1491342"/>
              <a:gd name="T3" fmla="*/ 1143000 h 2231572"/>
              <a:gd name="T4" fmla="*/ 685800 w 1491342"/>
              <a:gd name="T5" fmla="*/ 1284515 h 2231572"/>
              <a:gd name="T6" fmla="*/ 0 w 1491342"/>
              <a:gd name="T7" fmla="*/ 2231572 h 2231572"/>
              <a:gd name="T8" fmla="*/ 1404257 w 1491342"/>
              <a:gd name="T9" fmla="*/ 1143000 h 2231572"/>
              <a:gd name="T10" fmla="*/ 794657 w 1491342"/>
              <a:gd name="T11" fmla="*/ 990600 h 2231572"/>
              <a:gd name="T12" fmla="*/ 1491342 w 1491342"/>
              <a:gd name="T13" fmla="*/ 0 h 2231572"/>
            </a:gdLst>
            <a:ahLst/>
            <a:cxnLst>
              <a:cxn ang="0">
                <a:pos x="T0" y="T1"/>
              </a:cxn>
              <a:cxn ang="0">
                <a:pos x="T2" y="T3"/>
              </a:cxn>
              <a:cxn ang="0">
                <a:pos x="T4" y="T5"/>
              </a:cxn>
              <a:cxn ang="0">
                <a:pos x="T6" y="T7"/>
              </a:cxn>
              <a:cxn ang="0">
                <a:pos x="T8" y="T9"/>
              </a:cxn>
              <a:cxn ang="0">
                <a:pos x="T10" y="T11"/>
              </a:cxn>
              <a:cxn ang="0">
                <a:pos x="T12" y="T13"/>
              </a:cxn>
            </a:cxnLst>
            <a:rect l="0" t="0" r="r" b="b"/>
            <a:pathLst>
              <a:path w="1491342" h="2231572">
                <a:moveTo>
                  <a:pt x="1491342" y="0"/>
                </a:moveTo>
                <a:cubicBezTo>
                  <a:pt x="1364342" y="25400"/>
                  <a:pt x="166914" y="928914"/>
                  <a:pt x="32657" y="1143000"/>
                </a:cubicBezTo>
                <a:cubicBezTo>
                  <a:pt x="-101600" y="1357086"/>
                  <a:pt x="691243" y="1103086"/>
                  <a:pt x="685800" y="1284515"/>
                </a:cubicBezTo>
                <a:lnTo>
                  <a:pt x="0" y="2231572"/>
                </a:lnTo>
                <a:cubicBezTo>
                  <a:pt x="119743" y="2207986"/>
                  <a:pt x="1271814" y="1349829"/>
                  <a:pt x="1404257" y="1143000"/>
                </a:cubicBezTo>
                <a:cubicBezTo>
                  <a:pt x="1536700" y="936171"/>
                  <a:pt x="780143" y="1181100"/>
                  <a:pt x="794657" y="990600"/>
                </a:cubicBezTo>
                <a:lnTo>
                  <a:pt x="149134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3810" name="AutoShape 18">
            <a:extLst>
              <a:ext uri="{FF2B5EF4-FFF2-40B4-BE49-F238E27FC236}">
                <a16:creationId xmlns:a16="http://schemas.microsoft.com/office/drawing/2014/main" id="{341D933A-E815-4EAB-8954-5A1D80FFBBB9}"/>
              </a:ext>
            </a:extLst>
          </p:cNvPr>
          <p:cNvSpPr>
            <a:spLocks noChangeArrowheads="1"/>
          </p:cNvSpPr>
          <p:nvPr/>
        </p:nvSpPr>
        <p:spPr bwMode="auto">
          <a:xfrm>
            <a:off x="1987550" y="1638300"/>
            <a:ext cx="2889250" cy="495300"/>
          </a:xfrm>
          <a:prstGeom prst="flowChartAlternateProcess">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b="1">
                <a:solidFill>
                  <a:schemeClr val="bg1"/>
                </a:solidFill>
                <a:latin typeface="微软雅黑" panose="020B0503020204020204" pitchFamily="34" charset="-122"/>
                <a:ea typeface="微软雅黑" panose="020B0503020204020204" pitchFamily="34" charset="-122"/>
              </a:rPr>
              <a:t>ADD YOUR TEXT</a:t>
            </a:r>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4818" name="Text Box 2">
            <a:extLst>
              <a:ext uri="{FF2B5EF4-FFF2-40B4-BE49-F238E27FC236}">
                <a16:creationId xmlns:a16="http://schemas.microsoft.com/office/drawing/2014/main" id="{F201A767-C043-4B66-BB79-7956949A464A}"/>
              </a:ext>
            </a:extLst>
          </p:cNvPr>
          <p:cNvSpPr txBox="1">
            <a:spLocks noChangeArrowheads="1"/>
          </p:cNvSpPr>
          <p:nvPr/>
        </p:nvSpPr>
        <p:spPr bwMode="auto">
          <a:xfrm>
            <a:off x="2933700" y="2922588"/>
            <a:ext cx="6748463" cy="143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a:r>
              <a:rPr lang="zh-CN" altLang="en-US" sz="8800" b="1">
                <a:latin typeface="微软雅黑" panose="020B0503020204020204" pitchFamily="34" charset="-122"/>
                <a:ea typeface="微软雅黑" panose="020B0503020204020204" pitchFamily="34" charset="-122"/>
              </a:rPr>
              <a:t>THANKS</a:t>
            </a:r>
          </a:p>
        </p:txBody>
      </p:sp>
      <p:sp>
        <p:nvSpPr>
          <p:cNvPr id="34819" name="棒 29">
            <a:extLst>
              <a:ext uri="{FF2B5EF4-FFF2-40B4-BE49-F238E27FC236}">
                <a16:creationId xmlns:a16="http://schemas.microsoft.com/office/drawing/2014/main" id="{D7546FC5-A892-49B2-A8ED-E14E85DA17E2}"/>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34820" name="棒 29">
            <a:extLst>
              <a:ext uri="{FF2B5EF4-FFF2-40B4-BE49-F238E27FC236}">
                <a16:creationId xmlns:a16="http://schemas.microsoft.com/office/drawing/2014/main" id="{86767754-2C41-4076-848A-D3359E5CAAAC}"/>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34821" name="Rectangle 5">
            <a:extLst>
              <a:ext uri="{FF2B5EF4-FFF2-40B4-BE49-F238E27FC236}">
                <a16:creationId xmlns:a16="http://schemas.microsoft.com/office/drawing/2014/main" id="{1648A75E-DA68-43D7-80E2-FF65D9051F8C}"/>
              </a:ext>
            </a:extLst>
          </p:cNvPr>
          <p:cNvSpPr>
            <a:spLocks noChangeArrowheads="1"/>
          </p:cNvSpPr>
          <p:nvPr/>
        </p:nvSpPr>
        <p:spPr bwMode="auto">
          <a:xfrm>
            <a:off x="2605088" y="4251325"/>
            <a:ext cx="7405687" cy="352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34822" name="Rectangle 6">
            <a:extLst>
              <a:ext uri="{FF2B5EF4-FFF2-40B4-BE49-F238E27FC236}">
                <a16:creationId xmlns:a16="http://schemas.microsoft.com/office/drawing/2014/main" id="{6ABBAD65-9B22-44AB-ACA9-B0DCD95BA0E4}"/>
              </a:ext>
            </a:extLst>
          </p:cNvPr>
          <p:cNvSpPr/>
          <p:nvPr/>
        </p:nvSpPr>
        <p:spPr>
          <a:xfrm>
            <a:off x="2605088" y="2770188"/>
            <a:ext cx="7405687" cy="171450"/>
          </a:xfrm>
          <a:prstGeom prst="rect">
            <a:avLst/>
          </a:prstGeom>
          <a:solidFill>
            <a:schemeClr val="accent3">
              <a:lumMod val="95000"/>
            </a:schemeClr>
          </a:solidFill>
          <a:ln w="9525">
            <a:noFill/>
          </a:ln>
        </p:spPr>
        <p:txBody>
          <a:bodyPr anchor="ctr"/>
          <a:lstStyle/>
          <a:p>
            <a:endParaRPr lang="zh-CN" altLang="en-US" noProof="1"/>
          </a:p>
        </p:txBody>
      </p:sp>
      <p:sp>
        <p:nvSpPr>
          <p:cNvPr id="34823" name="Text Box 7">
            <a:extLst>
              <a:ext uri="{FF2B5EF4-FFF2-40B4-BE49-F238E27FC236}">
                <a16:creationId xmlns:a16="http://schemas.microsoft.com/office/drawing/2014/main" id="{4B28BC81-36B1-4ADD-AB39-3002C8238BA4}"/>
              </a:ext>
            </a:extLst>
          </p:cNvPr>
          <p:cNvSpPr txBox="1">
            <a:spLocks noChangeArrowheads="1"/>
          </p:cNvSpPr>
          <p:nvPr/>
        </p:nvSpPr>
        <p:spPr bwMode="auto">
          <a:xfrm>
            <a:off x="2605088" y="2306638"/>
            <a:ext cx="1973262"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400">
                <a:latin typeface="微软雅黑" panose="020B0503020204020204" pitchFamily="34" charset="-122"/>
                <a:ea typeface="微软雅黑" panose="020B0503020204020204" pitchFamily="34" charset="-122"/>
              </a:rPr>
              <a:t>ADD YOUR TITLE</a:t>
            </a:r>
            <a:endParaRPr lang="zh-CN" altLang="zh-CN"/>
          </a:p>
        </p:txBody>
      </p:sp>
      <p:sp>
        <p:nvSpPr>
          <p:cNvPr id="34824" name="Text Box 8">
            <a:extLst>
              <a:ext uri="{FF2B5EF4-FFF2-40B4-BE49-F238E27FC236}">
                <a16:creationId xmlns:a16="http://schemas.microsoft.com/office/drawing/2014/main" id="{67A47969-1954-4FFB-A242-1E65ADEB907F}"/>
              </a:ext>
            </a:extLst>
          </p:cNvPr>
          <p:cNvSpPr txBox="1">
            <a:spLocks noChangeArrowheads="1"/>
          </p:cNvSpPr>
          <p:nvPr/>
        </p:nvSpPr>
        <p:spPr bwMode="auto">
          <a:xfrm>
            <a:off x="8029575" y="4727575"/>
            <a:ext cx="1982788"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1400">
                <a:latin typeface="微软雅黑" panose="020B0503020204020204" pitchFamily="34" charset="-122"/>
                <a:ea typeface="微软雅黑" panose="020B0503020204020204" pitchFamily="34" charset="-122"/>
                <a:sym typeface="Arial" panose="020B0604020202020204" pitchFamily="34" charset="0"/>
              </a:rPr>
              <a:t>ADD YOUR TEXT</a:t>
            </a:r>
            <a:endParaRPr lang="zh-CN" altLang="zh-CN"/>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AutoShape 2">
            <a:extLst>
              <a:ext uri="{FF2B5EF4-FFF2-40B4-BE49-F238E27FC236}">
                <a16:creationId xmlns:a16="http://schemas.microsoft.com/office/drawing/2014/main" id="{1D2DDE56-E5F5-4FA8-98D3-3A9AEC1DE5ED}"/>
              </a:ext>
            </a:extLst>
          </p:cNvPr>
          <p:cNvSpPr/>
          <p:nvPr/>
        </p:nvSpPr>
        <p:spPr>
          <a:xfrm rot="-5400000">
            <a:off x="2699545" y="-2648744"/>
            <a:ext cx="6837362" cy="12201525"/>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5123" name="棒 29">
            <a:extLst>
              <a:ext uri="{FF2B5EF4-FFF2-40B4-BE49-F238E27FC236}">
                <a16:creationId xmlns:a16="http://schemas.microsoft.com/office/drawing/2014/main" id="{49816DE4-58A8-4F0D-B41A-CDD2E1E76372}"/>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5124" name="棒 29">
            <a:extLst>
              <a:ext uri="{FF2B5EF4-FFF2-40B4-BE49-F238E27FC236}">
                <a16:creationId xmlns:a16="http://schemas.microsoft.com/office/drawing/2014/main" id="{3B291145-42AC-427C-85D5-DF400C1F4F7C}"/>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5125" name="Rectangle 6">
            <a:extLst>
              <a:ext uri="{FF2B5EF4-FFF2-40B4-BE49-F238E27FC236}">
                <a16:creationId xmlns:a16="http://schemas.microsoft.com/office/drawing/2014/main" id="{99E49B7A-2EF6-46EF-9EDC-B2D6BCB523F4}"/>
              </a:ext>
            </a:extLst>
          </p:cNvPr>
          <p:cNvSpPr>
            <a:spLocks noChangeArrowheads="1"/>
          </p:cNvSpPr>
          <p:nvPr/>
        </p:nvSpPr>
        <p:spPr bwMode="auto">
          <a:xfrm>
            <a:off x="2252663" y="2463800"/>
            <a:ext cx="6505575" cy="14001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000">
                <a:solidFill>
                  <a:schemeClr val="bg1"/>
                </a:solidFill>
                <a:latin typeface="微软雅黑" panose="020B0503020204020204" pitchFamily="34" charset="-122"/>
                <a:ea typeface="微软雅黑" panose="020B0503020204020204" pitchFamily="34" charset="-122"/>
              </a:rPr>
              <a:t>Here you can enter the relevant text you,for to the participants</a:t>
            </a:r>
          </a:p>
          <a:p>
            <a:pPr algn="ctr"/>
            <a:r>
              <a:rPr lang="zh-CN" altLang="en-US" sz="1000">
                <a:solidFill>
                  <a:schemeClr val="bg1"/>
                </a:solidFill>
                <a:latin typeface="微软雅黑" panose="020B0503020204020204" pitchFamily="34" charset="-122"/>
                <a:ea typeface="微软雅黑" panose="020B0503020204020204" pitchFamily="34" charset="-122"/>
              </a:rPr>
              <a:t> to explain your product or service.Here you can enter the relevant text you,for </a:t>
            </a:r>
          </a:p>
          <a:p>
            <a:pPr algn="ctr"/>
            <a:r>
              <a:rPr lang="zh-CN" altLang="en-US" sz="1000">
                <a:solidFill>
                  <a:schemeClr val="bg1"/>
                </a:solidFill>
                <a:latin typeface="微软雅黑" panose="020B0503020204020204" pitchFamily="34" charset="-122"/>
                <a:ea typeface="微软雅黑" panose="020B0503020204020204" pitchFamily="34" charset="-122"/>
              </a:rPr>
              <a:t>to the participants to explain your product or service.</a:t>
            </a:r>
          </a:p>
        </p:txBody>
      </p:sp>
      <p:sp>
        <p:nvSpPr>
          <p:cNvPr id="7175" name="Rectangle 7">
            <a:extLst>
              <a:ext uri="{FF2B5EF4-FFF2-40B4-BE49-F238E27FC236}">
                <a16:creationId xmlns:a16="http://schemas.microsoft.com/office/drawing/2014/main" id="{30850EA1-7D0D-4C0E-8DBB-1FA69EC53FAE}"/>
              </a:ext>
            </a:extLst>
          </p:cNvPr>
          <p:cNvSpPr>
            <a:spLocks noChangeArrowheads="1"/>
          </p:cNvSpPr>
          <p:nvPr/>
        </p:nvSpPr>
        <p:spPr bwMode="auto">
          <a:xfrm>
            <a:off x="8758238" y="2463799"/>
            <a:ext cx="1571625" cy="1400175"/>
          </a:xfrm>
          <a:prstGeom prst="rect">
            <a:avLst/>
          </a:prstGeom>
          <a:blipFill dpi="0" rotWithShape="0">
            <a:blip r:embed="rId2"/>
            <a:srcRect/>
            <a:stretch>
              <a:fillRect r="-58384"/>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5127" name="Rectangle 8">
            <a:extLst>
              <a:ext uri="{FF2B5EF4-FFF2-40B4-BE49-F238E27FC236}">
                <a16:creationId xmlns:a16="http://schemas.microsoft.com/office/drawing/2014/main" id="{EA3C14D4-6BAE-41D1-8F36-34A86388E0C1}"/>
              </a:ext>
            </a:extLst>
          </p:cNvPr>
          <p:cNvSpPr>
            <a:spLocks noChangeArrowheads="1"/>
          </p:cNvSpPr>
          <p:nvPr/>
        </p:nvSpPr>
        <p:spPr bwMode="auto">
          <a:xfrm>
            <a:off x="3833813" y="3917950"/>
            <a:ext cx="6505575" cy="14001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000">
                <a:solidFill>
                  <a:schemeClr val="bg1"/>
                </a:solidFill>
                <a:latin typeface="微软雅黑" panose="020B0503020204020204" pitchFamily="34" charset="-122"/>
                <a:ea typeface="微软雅黑" panose="020B0503020204020204" pitchFamily="34" charset="-122"/>
              </a:rPr>
              <a:t>Here you can enter the relevant text you,for to the participants</a:t>
            </a:r>
          </a:p>
          <a:p>
            <a:pPr algn="ctr"/>
            <a:r>
              <a:rPr lang="zh-CN" altLang="en-US" sz="1000">
                <a:solidFill>
                  <a:schemeClr val="bg1"/>
                </a:solidFill>
                <a:latin typeface="微软雅黑" panose="020B0503020204020204" pitchFamily="34" charset="-122"/>
                <a:ea typeface="微软雅黑" panose="020B0503020204020204" pitchFamily="34" charset="-122"/>
              </a:rPr>
              <a:t> to explain your product or service.Here you can enter the relevant text you,for </a:t>
            </a:r>
          </a:p>
          <a:p>
            <a:pPr algn="ctr"/>
            <a:r>
              <a:rPr lang="zh-CN" altLang="en-US" sz="1000">
                <a:solidFill>
                  <a:schemeClr val="bg1"/>
                </a:solidFill>
                <a:latin typeface="微软雅黑" panose="020B0503020204020204" pitchFamily="34" charset="-122"/>
                <a:ea typeface="微软雅黑" panose="020B0503020204020204" pitchFamily="34" charset="-122"/>
              </a:rPr>
              <a:t>to the participants to explain your product or service.</a:t>
            </a:r>
          </a:p>
        </p:txBody>
      </p:sp>
      <p:sp>
        <p:nvSpPr>
          <p:cNvPr id="7177" name="Rectangle 9">
            <a:extLst>
              <a:ext uri="{FF2B5EF4-FFF2-40B4-BE49-F238E27FC236}">
                <a16:creationId xmlns:a16="http://schemas.microsoft.com/office/drawing/2014/main" id="{44E1DDF0-75CB-4128-98D6-08FE5A75661F}"/>
              </a:ext>
            </a:extLst>
          </p:cNvPr>
          <p:cNvSpPr>
            <a:spLocks noChangeArrowheads="1"/>
          </p:cNvSpPr>
          <p:nvPr/>
        </p:nvSpPr>
        <p:spPr bwMode="auto">
          <a:xfrm>
            <a:off x="2252662" y="3917949"/>
            <a:ext cx="1571626" cy="1400176"/>
          </a:xfrm>
          <a:prstGeom prst="rect">
            <a:avLst/>
          </a:prstGeom>
          <a:blipFill dpi="0" rotWithShape="0">
            <a:blip r:embed="rId2"/>
            <a:srcRect/>
            <a:stretch>
              <a:fillRect r="-58384"/>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5129" name="AutoShape 10">
            <a:extLst>
              <a:ext uri="{FF2B5EF4-FFF2-40B4-BE49-F238E27FC236}">
                <a16:creationId xmlns:a16="http://schemas.microsoft.com/office/drawing/2014/main" id="{9B207AF5-2A52-4743-B288-3008087D6904}"/>
              </a:ext>
            </a:extLst>
          </p:cNvPr>
          <p:cNvSpPr>
            <a:spLocks noChangeArrowheads="1"/>
          </p:cNvSpPr>
          <p:nvPr/>
        </p:nvSpPr>
        <p:spPr bwMode="auto">
          <a:xfrm>
            <a:off x="2252663" y="1924050"/>
            <a:ext cx="2889250" cy="495300"/>
          </a:xfrm>
          <a:prstGeom prst="flowChartAlternateProcess">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b="1">
                <a:solidFill>
                  <a:schemeClr val="bg1"/>
                </a:solidFill>
                <a:latin typeface="微软雅黑" panose="020B0503020204020204" pitchFamily="34" charset="-122"/>
                <a:ea typeface="微软雅黑" panose="020B0503020204020204" pitchFamily="34" charset="-122"/>
              </a:rPr>
              <a:t>ADD YOUR TEXT</a:t>
            </a:r>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AutoShape 2">
            <a:extLst>
              <a:ext uri="{FF2B5EF4-FFF2-40B4-BE49-F238E27FC236}">
                <a16:creationId xmlns:a16="http://schemas.microsoft.com/office/drawing/2014/main" id="{ADA374A3-D301-4A50-9CAF-19DC27975D3B}"/>
              </a:ext>
            </a:extLst>
          </p:cNvPr>
          <p:cNvSpPr/>
          <p:nvPr/>
        </p:nvSpPr>
        <p:spPr>
          <a:xfrm rot="-5400000">
            <a:off x="2699545" y="-2648744"/>
            <a:ext cx="6837362" cy="12201525"/>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6147" name="棒 29">
            <a:extLst>
              <a:ext uri="{FF2B5EF4-FFF2-40B4-BE49-F238E27FC236}">
                <a16:creationId xmlns:a16="http://schemas.microsoft.com/office/drawing/2014/main" id="{AC00F30A-59E8-4B04-8226-DF33843E0BDE}"/>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6148" name="棒 29">
            <a:extLst>
              <a:ext uri="{FF2B5EF4-FFF2-40B4-BE49-F238E27FC236}">
                <a16:creationId xmlns:a16="http://schemas.microsoft.com/office/drawing/2014/main" id="{C1616E1F-9021-43EF-B9FE-6BACD66CB7D4}"/>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6149" name="缺对角矩形2 374">
            <a:extLst>
              <a:ext uri="{FF2B5EF4-FFF2-40B4-BE49-F238E27FC236}">
                <a16:creationId xmlns:a16="http://schemas.microsoft.com/office/drawing/2014/main" id="{0C563BB5-522A-4CB0-A0F5-5A8ADB3F0710}"/>
              </a:ext>
            </a:extLst>
          </p:cNvPr>
          <p:cNvSpPr/>
          <p:nvPr/>
        </p:nvSpPr>
        <p:spPr>
          <a:xfrm>
            <a:off x="2590800" y="2054225"/>
            <a:ext cx="1028700" cy="1028700"/>
          </a:xfrm>
          <a:custGeom>
            <a:avLst/>
            <a:gdLst/>
            <a:ahLst/>
            <a:cxnLst>
              <a:cxn ang="0">
                <a:pos x="0" y="0"/>
              </a:cxn>
              <a:cxn ang="0">
                <a:pos x="426462" y="0"/>
              </a:cxn>
              <a:cxn ang="0">
                <a:pos x="555498" y="129036"/>
              </a:cxn>
              <a:cxn ang="0">
                <a:pos x="555498" y="555498"/>
              </a:cxn>
              <a:cxn ang="0">
                <a:pos x="555498" y="555498"/>
              </a:cxn>
              <a:cxn ang="0">
                <a:pos x="129036" y="555498"/>
              </a:cxn>
              <a:cxn ang="0">
                <a:pos x="0" y="426462"/>
              </a:cxn>
              <a:cxn ang="0">
                <a:pos x="0" y="0"/>
              </a:cxn>
            </a:cxnLst>
            <a:rect l="0" t="0" r="0" b="0"/>
            <a:pathLst>
              <a:path w="1905000" h="1905000">
                <a:moveTo>
                  <a:pt x="0" y="0"/>
                </a:moveTo>
                <a:lnTo>
                  <a:pt x="1462488" y="0"/>
                </a:lnTo>
                <a:lnTo>
                  <a:pt x="1905000" y="442512"/>
                </a:lnTo>
                <a:lnTo>
                  <a:pt x="1905000" y="1905000"/>
                </a:lnTo>
                <a:lnTo>
                  <a:pt x="442512" y="1905000"/>
                </a:lnTo>
                <a:lnTo>
                  <a:pt x="0" y="1462488"/>
                </a:lnTo>
                <a:lnTo>
                  <a:pt x="0" y="0"/>
                </a:lnTo>
                <a:close/>
              </a:path>
            </a:pathLst>
          </a:custGeom>
          <a:solidFill>
            <a:schemeClr val="accent3">
              <a:lumMod val="95000"/>
            </a:schemeClr>
          </a:solidFill>
          <a:ln w="9525">
            <a:noFill/>
          </a:ln>
        </p:spPr>
        <p:txBody>
          <a:bodyPr/>
          <a:lstStyle/>
          <a:p>
            <a:endParaRPr lang="zh-CN" altLang="en-US" noProof="1"/>
          </a:p>
        </p:txBody>
      </p:sp>
      <p:sp>
        <p:nvSpPr>
          <p:cNvPr id="6150" name="缺对角矩形2 374">
            <a:extLst>
              <a:ext uri="{FF2B5EF4-FFF2-40B4-BE49-F238E27FC236}">
                <a16:creationId xmlns:a16="http://schemas.microsoft.com/office/drawing/2014/main" id="{60145AE7-9DAB-472C-90D0-B4A76BB5AFE6}"/>
              </a:ext>
            </a:extLst>
          </p:cNvPr>
          <p:cNvSpPr>
            <a:spLocks noChangeArrowheads="1"/>
          </p:cNvSpPr>
          <p:nvPr/>
        </p:nvSpPr>
        <p:spPr bwMode="auto">
          <a:xfrm>
            <a:off x="1752600" y="2878138"/>
            <a:ext cx="1028700" cy="1028700"/>
          </a:xfrm>
          <a:custGeom>
            <a:avLst/>
            <a:gdLst>
              <a:gd name="T0" fmla="*/ 0 w 1905000"/>
              <a:gd name="T1" fmla="*/ 0 h 1905000"/>
              <a:gd name="T2" fmla="*/ 1462488 w 1905000"/>
              <a:gd name="T3" fmla="*/ 0 h 1905000"/>
              <a:gd name="T4" fmla="*/ 1905000 w 1905000"/>
              <a:gd name="T5" fmla="*/ 442512 h 1905000"/>
              <a:gd name="T6" fmla="*/ 1905000 w 1905000"/>
              <a:gd name="T7" fmla="*/ 1905000 h 1905000"/>
              <a:gd name="T8" fmla="*/ 442512 w 1905000"/>
              <a:gd name="T9" fmla="*/ 1905000 h 1905000"/>
              <a:gd name="T10" fmla="*/ 0 w 1905000"/>
              <a:gd name="T11" fmla="*/ 1462488 h 1905000"/>
              <a:gd name="T12" fmla="*/ 0 w 1905000"/>
              <a:gd name="T13" fmla="*/ 0 h 1905000"/>
            </a:gdLst>
            <a:ahLst/>
            <a:cxnLst>
              <a:cxn ang="0">
                <a:pos x="T0" y="T1"/>
              </a:cxn>
              <a:cxn ang="0">
                <a:pos x="T2" y="T3"/>
              </a:cxn>
              <a:cxn ang="0">
                <a:pos x="T4" y="T5"/>
              </a:cxn>
              <a:cxn ang="0">
                <a:pos x="T6" y="T7"/>
              </a:cxn>
              <a:cxn ang="0">
                <a:pos x="T8" y="T9"/>
              </a:cxn>
              <a:cxn ang="0">
                <a:pos x="T10" y="T11"/>
              </a:cxn>
              <a:cxn ang="0">
                <a:pos x="T12" y="T13"/>
              </a:cxn>
            </a:cxnLst>
            <a:rect l="0" t="0" r="r" b="b"/>
            <a:pathLst>
              <a:path w="1905000" h="1905000">
                <a:moveTo>
                  <a:pt x="0" y="0"/>
                </a:moveTo>
                <a:lnTo>
                  <a:pt x="1462488" y="0"/>
                </a:lnTo>
                <a:lnTo>
                  <a:pt x="1905000" y="442512"/>
                </a:lnTo>
                <a:lnTo>
                  <a:pt x="1905000" y="1905000"/>
                </a:lnTo>
                <a:lnTo>
                  <a:pt x="442512" y="1905000"/>
                </a:lnTo>
                <a:lnTo>
                  <a:pt x="0" y="1462488"/>
                </a:lnTo>
                <a:lnTo>
                  <a:pt x="0" y="0"/>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6151" name="缺对角矩形2 374">
            <a:extLst>
              <a:ext uri="{FF2B5EF4-FFF2-40B4-BE49-F238E27FC236}">
                <a16:creationId xmlns:a16="http://schemas.microsoft.com/office/drawing/2014/main" id="{D94E66BA-EC2E-4F60-8266-7A8B0D7B8C6B}"/>
              </a:ext>
            </a:extLst>
          </p:cNvPr>
          <p:cNvSpPr/>
          <p:nvPr/>
        </p:nvSpPr>
        <p:spPr>
          <a:xfrm>
            <a:off x="3105150" y="3302000"/>
            <a:ext cx="1028700" cy="1028700"/>
          </a:xfrm>
          <a:custGeom>
            <a:avLst/>
            <a:gdLst/>
            <a:ahLst/>
            <a:cxnLst>
              <a:cxn ang="0">
                <a:pos x="0" y="0"/>
              </a:cxn>
              <a:cxn ang="0">
                <a:pos x="426462" y="0"/>
              </a:cxn>
              <a:cxn ang="0">
                <a:pos x="555498" y="129036"/>
              </a:cxn>
              <a:cxn ang="0">
                <a:pos x="555498" y="555498"/>
              </a:cxn>
              <a:cxn ang="0">
                <a:pos x="555498" y="555498"/>
              </a:cxn>
              <a:cxn ang="0">
                <a:pos x="129036" y="555498"/>
              </a:cxn>
              <a:cxn ang="0">
                <a:pos x="0" y="426462"/>
              </a:cxn>
              <a:cxn ang="0">
                <a:pos x="0" y="0"/>
              </a:cxn>
            </a:cxnLst>
            <a:rect l="0" t="0" r="0" b="0"/>
            <a:pathLst>
              <a:path w="1905000" h="1905000">
                <a:moveTo>
                  <a:pt x="0" y="0"/>
                </a:moveTo>
                <a:lnTo>
                  <a:pt x="1462488" y="0"/>
                </a:lnTo>
                <a:lnTo>
                  <a:pt x="1905000" y="442512"/>
                </a:lnTo>
                <a:lnTo>
                  <a:pt x="1905000" y="1905000"/>
                </a:lnTo>
                <a:lnTo>
                  <a:pt x="442512" y="1905000"/>
                </a:lnTo>
                <a:lnTo>
                  <a:pt x="0" y="1462488"/>
                </a:lnTo>
                <a:lnTo>
                  <a:pt x="0" y="0"/>
                </a:lnTo>
                <a:close/>
              </a:path>
            </a:pathLst>
          </a:custGeom>
          <a:solidFill>
            <a:schemeClr val="accent3">
              <a:lumMod val="95000"/>
            </a:schemeClr>
          </a:solidFill>
          <a:ln w="9525">
            <a:noFill/>
          </a:ln>
        </p:spPr>
        <p:txBody>
          <a:bodyPr/>
          <a:lstStyle/>
          <a:p>
            <a:endParaRPr lang="zh-CN" altLang="en-US" noProof="1"/>
          </a:p>
        </p:txBody>
      </p:sp>
      <p:sp>
        <p:nvSpPr>
          <p:cNvPr id="6152" name="缺对角矩形2 374">
            <a:extLst>
              <a:ext uri="{FF2B5EF4-FFF2-40B4-BE49-F238E27FC236}">
                <a16:creationId xmlns:a16="http://schemas.microsoft.com/office/drawing/2014/main" id="{901A1D67-717E-4ED0-9088-52225B770244}"/>
              </a:ext>
            </a:extLst>
          </p:cNvPr>
          <p:cNvSpPr>
            <a:spLocks noChangeArrowheads="1"/>
          </p:cNvSpPr>
          <p:nvPr/>
        </p:nvSpPr>
        <p:spPr bwMode="auto">
          <a:xfrm>
            <a:off x="2000250" y="3973513"/>
            <a:ext cx="1028700" cy="1028700"/>
          </a:xfrm>
          <a:custGeom>
            <a:avLst/>
            <a:gdLst>
              <a:gd name="T0" fmla="*/ 0 w 1905000"/>
              <a:gd name="T1" fmla="*/ 0 h 1905000"/>
              <a:gd name="T2" fmla="*/ 1462488 w 1905000"/>
              <a:gd name="T3" fmla="*/ 0 h 1905000"/>
              <a:gd name="T4" fmla="*/ 1905000 w 1905000"/>
              <a:gd name="T5" fmla="*/ 442512 h 1905000"/>
              <a:gd name="T6" fmla="*/ 1905000 w 1905000"/>
              <a:gd name="T7" fmla="*/ 1905000 h 1905000"/>
              <a:gd name="T8" fmla="*/ 442512 w 1905000"/>
              <a:gd name="T9" fmla="*/ 1905000 h 1905000"/>
              <a:gd name="T10" fmla="*/ 0 w 1905000"/>
              <a:gd name="T11" fmla="*/ 1462488 h 1905000"/>
              <a:gd name="T12" fmla="*/ 0 w 1905000"/>
              <a:gd name="T13" fmla="*/ 0 h 1905000"/>
            </a:gdLst>
            <a:ahLst/>
            <a:cxnLst>
              <a:cxn ang="0">
                <a:pos x="T0" y="T1"/>
              </a:cxn>
              <a:cxn ang="0">
                <a:pos x="T2" y="T3"/>
              </a:cxn>
              <a:cxn ang="0">
                <a:pos x="T4" y="T5"/>
              </a:cxn>
              <a:cxn ang="0">
                <a:pos x="T6" y="T7"/>
              </a:cxn>
              <a:cxn ang="0">
                <a:pos x="T8" y="T9"/>
              </a:cxn>
              <a:cxn ang="0">
                <a:pos x="T10" y="T11"/>
              </a:cxn>
              <a:cxn ang="0">
                <a:pos x="T12" y="T13"/>
              </a:cxn>
            </a:cxnLst>
            <a:rect l="0" t="0" r="r" b="b"/>
            <a:pathLst>
              <a:path w="1905000" h="1905000">
                <a:moveTo>
                  <a:pt x="0" y="0"/>
                </a:moveTo>
                <a:lnTo>
                  <a:pt x="1462488" y="0"/>
                </a:lnTo>
                <a:lnTo>
                  <a:pt x="1905000" y="442512"/>
                </a:lnTo>
                <a:lnTo>
                  <a:pt x="1905000" y="1905000"/>
                </a:lnTo>
                <a:lnTo>
                  <a:pt x="442512" y="1905000"/>
                </a:lnTo>
                <a:lnTo>
                  <a:pt x="0" y="1462488"/>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6153" name="Text Box 9">
            <a:extLst>
              <a:ext uri="{FF2B5EF4-FFF2-40B4-BE49-F238E27FC236}">
                <a16:creationId xmlns:a16="http://schemas.microsoft.com/office/drawing/2014/main" id="{DFF31339-9D9C-4AF8-90A5-79B9D8A34F79}"/>
              </a:ext>
            </a:extLst>
          </p:cNvPr>
          <p:cNvSpPr txBox="1">
            <a:spLocks noChangeArrowheads="1"/>
          </p:cNvSpPr>
          <p:nvPr/>
        </p:nvSpPr>
        <p:spPr bwMode="auto">
          <a:xfrm>
            <a:off x="5076825" y="2516188"/>
            <a:ext cx="5599113" cy="3540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000">
                <a:solidFill>
                  <a:srgbClr val="EAEAEA"/>
                </a:solidFill>
                <a:latin typeface="微软雅黑" panose="020B0503020204020204" pitchFamily="34" charset="-122"/>
                <a:ea typeface="微软雅黑" panose="020B0503020204020204" pitchFamily="34" charset="-122"/>
                <a:sym typeface="Arial" panose="020B0604020202020204" pitchFamily="34" charset="0"/>
              </a:rPr>
              <a:t>1、Here you can enter the relevant text you,for to the participants to explain your product or service.</a:t>
            </a:r>
          </a:p>
        </p:txBody>
      </p:sp>
      <p:sp>
        <p:nvSpPr>
          <p:cNvPr id="6154" name="Text Box 10">
            <a:extLst>
              <a:ext uri="{FF2B5EF4-FFF2-40B4-BE49-F238E27FC236}">
                <a16:creationId xmlns:a16="http://schemas.microsoft.com/office/drawing/2014/main" id="{00FE7E76-31AE-40C4-86D8-21011F694C29}"/>
              </a:ext>
            </a:extLst>
          </p:cNvPr>
          <p:cNvSpPr txBox="1">
            <a:spLocks noChangeArrowheads="1"/>
          </p:cNvSpPr>
          <p:nvPr/>
        </p:nvSpPr>
        <p:spPr bwMode="auto">
          <a:xfrm>
            <a:off x="5076825" y="3240088"/>
            <a:ext cx="5597525" cy="35718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000">
                <a:solidFill>
                  <a:srgbClr val="EAEAEA"/>
                </a:solidFill>
                <a:latin typeface="微软雅黑" panose="020B0503020204020204" pitchFamily="34" charset="-122"/>
                <a:ea typeface="微软雅黑" panose="020B0503020204020204" pitchFamily="34" charset="-122"/>
                <a:sym typeface="Arial" panose="020B0604020202020204" pitchFamily="34" charset="0"/>
              </a:rPr>
              <a:t>2、Here you can enter the relevant text you,for to the participants to explain your product or service.</a:t>
            </a:r>
          </a:p>
        </p:txBody>
      </p:sp>
      <p:sp>
        <p:nvSpPr>
          <p:cNvPr id="6155" name="Text Box 11">
            <a:extLst>
              <a:ext uri="{FF2B5EF4-FFF2-40B4-BE49-F238E27FC236}">
                <a16:creationId xmlns:a16="http://schemas.microsoft.com/office/drawing/2014/main" id="{8EE92343-EE90-4D53-A1E5-305392F5EFB3}"/>
              </a:ext>
            </a:extLst>
          </p:cNvPr>
          <p:cNvSpPr txBox="1">
            <a:spLocks noChangeArrowheads="1"/>
          </p:cNvSpPr>
          <p:nvPr/>
        </p:nvSpPr>
        <p:spPr bwMode="auto">
          <a:xfrm>
            <a:off x="5076825" y="3973513"/>
            <a:ext cx="5597525" cy="35718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000">
                <a:solidFill>
                  <a:srgbClr val="EAEAEA"/>
                </a:solidFill>
                <a:latin typeface="微软雅黑" panose="020B0503020204020204" pitchFamily="34" charset="-122"/>
                <a:ea typeface="微软雅黑" panose="020B0503020204020204" pitchFamily="34" charset="-122"/>
                <a:sym typeface="Arial" panose="020B0604020202020204" pitchFamily="34" charset="0"/>
              </a:rPr>
              <a:t>3、Here you can enter the relevant text you,for to the participants to explain your product or service.</a:t>
            </a:r>
          </a:p>
        </p:txBody>
      </p:sp>
      <p:sp>
        <p:nvSpPr>
          <p:cNvPr id="6156" name="Text Box 12">
            <a:extLst>
              <a:ext uri="{FF2B5EF4-FFF2-40B4-BE49-F238E27FC236}">
                <a16:creationId xmlns:a16="http://schemas.microsoft.com/office/drawing/2014/main" id="{91ED306E-4286-4CC6-AC85-CAA70F3BF030}"/>
              </a:ext>
            </a:extLst>
          </p:cNvPr>
          <p:cNvSpPr txBox="1">
            <a:spLocks noChangeArrowheads="1"/>
          </p:cNvSpPr>
          <p:nvPr/>
        </p:nvSpPr>
        <p:spPr bwMode="auto">
          <a:xfrm>
            <a:off x="5086350" y="4802188"/>
            <a:ext cx="5597525" cy="35718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000">
                <a:solidFill>
                  <a:srgbClr val="EAEAEA"/>
                </a:solidFill>
                <a:latin typeface="微软雅黑" panose="020B0503020204020204" pitchFamily="34" charset="-122"/>
                <a:ea typeface="微软雅黑" panose="020B0503020204020204" pitchFamily="34" charset="-122"/>
                <a:sym typeface="Arial" panose="020B0604020202020204" pitchFamily="34" charset="0"/>
              </a:rPr>
              <a:t>4、Here you can enter the relevant text you,for to the participants to explain your product or service.</a:t>
            </a:r>
          </a:p>
        </p:txBody>
      </p:sp>
      <p:sp>
        <p:nvSpPr>
          <p:cNvPr id="6157" name="Text Box 13">
            <a:extLst>
              <a:ext uri="{FF2B5EF4-FFF2-40B4-BE49-F238E27FC236}">
                <a16:creationId xmlns:a16="http://schemas.microsoft.com/office/drawing/2014/main" id="{E36A4A01-7E53-4B6C-9EC2-0DBF64AAE587}"/>
              </a:ext>
            </a:extLst>
          </p:cNvPr>
          <p:cNvSpPr txBox="1">
            <a:spLocks noChangeArrowheads="1"/>
          </p:cNvSpPr>
          <p:nvPr/>
        </p:nvSpPr>
        <p:spPr bwMode="auto">
          <a:xfrm>
            <a:off x="2935288" y="2359025"/>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b="1">
                <a:latin typeface="微软雅黑" panose="020B0503020204020204" pitchFamily="34" charset="-122"/>
                <a:ea typeface="微软雅黑" panose="020B0503020204020204" pitchFamily="34" charset="-122"/>
              </a:rPr>
              <a:t>1</a:t>
            </a:r>
          </a:p>
        </p:txBody>
      </p:sp>
      <p:sp>
        <p:nvSpPr>
          <p:cNvPr id="6158" name="Text Box 14">
            <a:extLst>
              <a:ext uri="{FF2B5EF4-FFF2-40B4-BE49-F238E27FC236}">
                <a16:creationId xmlns:a16="http://schemas.microsoft.com/office/drawing/2014/main" id="{A56925C7-C3C8-4905-B545-BF1B324171D4}"/>
              </a:ext>
            </a:extLst>
          </p:cNvPr>
          <p:cNvSpPr txBox="1">
            <a:spLocks noChangeArrowheads="1"/>
          </p:cNvSpPr>
          <p:nvPr/>
        </p:nvSpPr>
        <p:spPr bwMode="auto">
          <a:xfrm>
            <a:off x="2087563" y="3187700"/>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b="1">
                <a:latin typeface="微软雅黑" panose="020B0503020204020204" pitchFamily="34" charset="-122"/>
                <a:ea typeface="微软雅黑" panose="020B0503020204020204" pitchFamily="34" charset="-122"/>
              </a:rPr>
              <a:t>2</a:t>
            </a:r>
          </a:p>
        </p:txBody>
      </p:sp>
      <p:sp>
        <p:nvSpPr>
          <p:cNvPr id="6159" name="Text Box 15">
            <a:extLst>
              <a:ext uri="{FF2B5EF4-FFF2-40B4-BE49-F238E27FC236}">
                <a16:creationId xmlns:a16="http://schemas.microsoft.com/office/drawing/2014/main" id="{B075704B-210D-411B-9EBF-E87868FDC56E}"/>
              </a:ext>
            </a:extLst>
          </p:cNvPr>
          <p:cNvSpPr txBox="1">
            <a:spLocks noChangeArrowheads="1"/>
          </p:cNvSpPr>
          <p:nvPr/>
        </p:nvSpPr>
        <p:spPr bwMode="auto">
          <a:xfrm>
            <a:off x="3459163" y="3673475"/>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b="1">
                <a:latin typeface="微软雅黑" panose="020B0503020204020204" pitchFamily="34" charset="-122"/>
                <a:ea typeface="微软雅黑" panose="020B0503020204020204" pitchFamily="34" charset="-122"/>
              </a:rPr>
              <a:t>3</a:t>
            </a:r>
          </a:p>
        </p:txBody>
      </p:sp>
      <p:sp>
        <p:nvSpPr>
          <p:cNvPr id="6160" name="Text Box 16">
            <a:extLst>
              <a:ext uri="{FF2B5EF4-FFF2-40B4-BE49-F238E27FC236}">
                <a16:creationId xmlns:a16="http://schemas.microsoft.com/office/drawing/2014/main" id="{1DB7A62E-B440-4F80-AEBD-410D909C3003}"/>
              </a:ext>
            </a:extLst>
          </p:cNvPr>
          <p:cNvSpPr txBox="1">
            <a:spLocks noChangeArrowheads="1"/>
          </p:cNvSpPr>
          <p:nvPr/>
        </p:nvSpPr>
        <p:spPr bwMode="auto">
          <a:xfrm>
            <a:off x="2373313" y="4292600"/>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000" b="1">
                <a:solidFill>
                  <a:schemeClr val="bg1"/>
                </a:solidFill>
                <a:latin typeface="微软雅黑" panose="020B0503020204020204" pitchFamily="34" charset="-122"/>
                <a:ea typeface="微软雅黑" panose="020B0503020204020204" pitchFamily="34" charset="-122"/>
              </a:rPr>
              <a:t>4</a:t>
            </a: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7170" name="AutoShape 2">
            <a:extLst>
              <a:ext uri="{FF2B5EF4-FFF2-40B4-BE49-F238E27FC236}">
                <a16:creationId xmlns:a16="http://schemas.microsoft.com/office/drawing/2014/main" id="{9ACBBCEE-539D-4CED-AA27-6C19512E910E}"/>
              </a:ext>
            </a:extLst>
          </p:cNvPr>
          <p:cNvSpPr/>
          <p:nvPr/>
        </p:nvSpPr>
        <p:spPr>
          <a:xfrm rot="-5400000">
            <a:off x="2699545" y="-2648744"/>
            <a:ext cx="6837362" cy="12201525"/>
          </a:xfrm>
          <a:prstGeom prst="rtTriangle">
            <a:avLst/>
          </a:prstGeom>
          <a:solidFill>
            <a:schemeClr val="accent3">
              <a:lumMod val="95000"/>
              <a:alpha val="80000"/>
            </a:schemeClr>
          </a:solidFill>
          <a:ln w="9525">
            <a:noFill/>
          </a:ln>
        </p:spPr>
        <p:txBody>
          <a:bodyPr anchor="ctr"/>
          <a:lstStyle/>
          <a:p>
            <a:endParaRPr lang="zh-CN" altLang="en-US" noProof="1"/>
          </a:p>
        </p:txBody>
      </p:sp>
      <p:sp>
        <p:nvSpPr>
          <p:cNvPr id="7171" name="棒 29">
            <a:extLst>
              <a:ext uri="{FF2B5EF4-FFF2-40B4-BE49-F238E27FC236}">
                <a16:creationId xmlns:a16="http://schemas.microsoft.com/office/drawing/2014/main" id="{9E460A67-694A-43B4-AAE0-4F05A9E6ACC6}"/>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7172" name="棒 29">
            <a:extLst>
              <a:ext uri="{FF2B5EF4-FFF2-40B4-BE49-F238E27FC236}">
                <a16:creationId xmlns:a16="http://schemas.microsoft.com/office/drawing/2014/main" id="{435C45F4-20FC-4FF5-A1EE-94E826CE4398}"/>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7173" name="Rectangle 5">
            <a:extLst>
              <a:ext uri="{FF2B5EF4-FFF2-40B4-BE49-F238E27FC236}">
                <a16:creationId xmlns:a16="http://schemas.microsoft.com/office/drawing/2014/main" id="{57755DC1-5D94-46DE-88AA-7D852BA874E3}"/>
              </a:ext>
            </a:extLst>
          </p:cNvPr>
          <p:cNvSpPr>
            <a:spLocks noChangeArrowheads="1"/>
          </p:cNvSpPr>
          <p:nvPr/>
        </p:nvSpPr>
        <p:spPr bwMode="auto">
          <a:xfrm>
            <a:off x="584200" y="3938588"/>
            <a:ext cx="2836863" cy="99536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7174" name="Rectangle 6">
            <a:extLst>
              <a:ext uri="{FF2B5EF4-FFF2-40B4-BE49-F238E27FC236}">
                <a16:creationId xmlns:a16="http://schemas.microsoft.com/office/drawing/2014/main" id="{67E7D68D-4B6A-4FAE-8C7B-DAC624B5E88D}"/>
              </a:ext>
            </a:extLst>
          </p:cNvPr>
          <p:cNvSpPr>
            <a:spLocks noChangeArrowheads="1"/>
          </p:cNvSpPr>
          <p:nvPr/>
        </p:nvSpPr>
        <p:spPr bwMode="auto">
          <a:xfrm>
            <a:off x="3467100" y="3946525"/>
            <a:ext cx="2838450" cy="996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a:p>
        </p:txBody>
      </p:sp>
      <p:sp>
        <p:nvSpPr>
          <p:cNvPr id="7175" name="Rectangle 7">
            <a:extLst>
              <a:ext uri="{FF2B5EF4-FFF2-40B4-BE49-F238E27FC236}">
                <a16:creationId xmlns:a16="http://schemas.microsoft.com/office/drawing/2014/main" id="{9CA0255B-6E57-40D0-AA43-04198AC4388A}"/>
              </a:ext>
            </a:extLst>
          </p:cNvPr>
          <p:cNvSpPr>
            <a:spLocks noChangeArrowheads="1"/>
          </p:cNvSpPr>
          <p:nvPr/>
        </p:nvSpPr>
        <p:spPr bwMode="auto">
          <a:xfrm>
            <a:off x="584200" y="4975225"/>
            <a:ext cx="2838450" cy="996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7176" name="Rectangle 8">
            <a:extLst>
              <a:ext uri="{FF2B5EF4-FFF2-40B4-BE49-F238E27FC236}">
                <a16:creationId xmlns:a16="http://schemas.microsoft.com/office/drawing/2014/main" id="{083E9609-2268-482D-83E9-D843BF041F42}"/>
              </a:ext>
            </a:extLst>
          </p:cNvPr>
          <p:cNvSpPr>
            <a:spLocks noChangeArrowheads="1"/>
          </p:cNvSpPr>
          <p:nvPr/>
        </p:nvSpPr>
        <p:spPr bwMode="auto">
          <a:xfrm>
            <a:off x="3467100" y="4975225"/>
            <a:ext cx="2838450" cy="9969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7177" name="Text Box 9">
            <a:extLst>
              <a:ext uri="{FF2B5EF4-FFF2-40B4-BE49-F238E27FC236}">
                <a16:creationId xmlns:a16="http://schemas.microsoft.com/office/drawing/2014/main" id="{219D147E-75A4-4E68-8CA6-2B6A04F47241}"/>
              </a:ext>
            </a:extLst>
          </p:cNvPr>
          <p:cNvSpPr txBox="1">
            <a:spLocks noChangeArrowheads="1"/>
          </p:cNvSpPr>
          <p:nvPr/>
        </p:nvSpPr>
        <p:spPr bwMode="auto">
          <a:xfrm>
            <a:off x="4095750" y="4087813"/>
            <a:ext cx="22098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7178" name="水滴形 351">
            <a:extLst>
              <a:ext uri="{FF2B5EF4-FFF2-40B4-BE49-F238E27FC236}">
                <a16:creationId xmlns:a16="http://schemas.microsoft.com/office/drawing/2014/main" id="{F0219F68-804A-406A-9E17-54B567D577BD}"/>
              </a:ext>
            </a:extLst>
          </p:cNvPr>
          <p:cNvSpPr>
            <a:spLocks noChangeArrowheads="1"/>
          </p:cNvSpPr>
          <p:nvPr/>
        </p:nvSpPr>
        <p:spPr bwMode="auto">
          <a:xfrm>
            <a:off x="3703638" y="4267200"/>
            <a:ext cx="238125" cy="339725"/>
          </a:xfrm>
          <a:custGeom>
            <a:avLst/>
            <a:gdLst>
              <a:gd name="T0" fmla="*/ 586581 w 1173161"/>
              <a:gd name="T1" fmla="*/ 0 h 1672438"/>
              <a:gd name="T2" fmla="*/ 1001356 w 1173161"/>
              <a:gd name="T3" fmla="*/ 171806 h 1672438"/>
              <a:gd name="T4" fmla="*/ 1001356 w 1173161"/>
              <a:gd name="T5" fmla="*/ 1001357 h 1672438"/>
              <a:gd name="T6" fmla="*/ 586581 w 1173161"/>
              <a:gd name="T7" fmla="*/ 1672438 h 1672438"/>
              <a:gd name="T8" fmla="*/ 171805 w 1173161"/>
              <a:gd name="T9" fmla="*/ 1001357 h 1672438"/>
              <a:gd name="T10" fmla="*/ 171805 w 1173161"/>
              <a:gd name="T11" fmla="*/ 171806 h 1672438"/>
              <a:gd name="T12" fmla="*/ 586581 w 1173161"/>
              <a:gd name="T13" fmla="*/ 0 h 1672438"/>
            </a:gdLst>
            <a:ahLst/>
            <a:cxnLst>
              <a:cxn ang="0">
                <a:pos x="T0" y="T1"/>
              </a:cxn>
              <a:cxn ang="0">
                <a:pos x="T2" y="T3"/>
              </a:cxn>
              <a:cxn ang="0">
                <a:pos x="T4" y="T5"/>
              </a:cxn>
              <a:cxn ang="0">
                <a:pos x="T6" y="T7"/>
              </a:cxn>
              <a:cxn ang="0">
                <a:pos x="T8" y="T9"/>
              </a:cxn>
              <a:cxn ang="0">
                <a:pos x="T10" y="T11"/>
              </a:cxn>
              <a:cxn ang="0">
                <a:pos x="T12" y="T13"/>
              </a:cxn>
            </a:cxnLst>
            <a:rect l="0" t="0"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7179" name="水滴形 351">
            <a:extLst>
              <a:ext uri="{FF2B5EF4-FFF2-40B4-BE49-F238E27FC236}">
                <a16:creationId xmlns:a16="http://schemas.microsoft.com/office/drawing/2014/main" id="{50E850AA-9A2B-4953-B38E-F294D4F3ED90}"/>
              </a:ext>
            </a:extLst>
          </p:cNvPr>
          <p:cNvSpPr>
            <a:spLocks noChangeArrowheads="1"/>
          </p:cNvSpPr>
          <p:nvPr/>
        </p:nvSpPr>
        <p:spPr bwMode="auto">
          <a:xfrm>
            <a:off x="3703638" y="5305425"/>
            <a:ext cx="238125" cy="341313"/>
          </a:xfrm>
          <a:custGeom>
            <a:avLst/>
            <a:gdLst>
              <a:gd name="T0" fmla="*/ 586581 w 1173161"/>
              <a:gd name="T1" fmla="*/ 0 h 1672438"/>
              <a:gd name="T2" fmla="*/ 1001356 w 1173161"/>
              <a:gd name="T3" fmla="*/ 171806 h 1672438"/>
              <a:gd name="T4" fmla="*/ 1001356 w 1173161"/>
              <a:gd name="T5" fmla="*/ 1001357 h 1672438"/>
              <a:gd name="T6" fmla="*/ 586581 w 1173161"/>
              <a:gd name="T7" fmla="*/ 1672438 h 1672438"/>
              <a:gd name="T8" fmla="*/ 171805 w 1173161"/>
              <a:gd name="T9" fmla="*/ 1001357 h 1672438"/>
              <a:gd name="T10" fmla="*/ 171805 w 1173161"/>
              <a:gd name="T11" fmla="*/ 171806 h 1672438"/>
              <a:gd name="T12" fmla="*/ 586581 w 1173161"/>
              <a:gd name="T13" fmla="*/ 0 h 1672438"/>
            </a:gdLst>
            <a:ahLst/>
            <a:cxnLst>
              <a:cxn ang="0">
                <a:pos x="T0" y="T1"/>
              </a:cxn>
              <a:cxn ang="0">
                <a:pos x="T2" y="T3"/>
              </a:cxn>
              <a:cxn ang="0">
                <a:pos x="T4" y="T5"/>
              </a:cxn>
              <a:cxn ang="0">
                <a:pos x="T6" y="T7"/>
              </a:cxn>
              <a:cxn ang="0">
                <a:pos x="T8" y="T9"/>
              </a:cxn>
              <a:cxn ang="0">
                <a:pos x="T10" y="T11"/>
              </a:cxn>
              <a:cxn ang="0">
                <a:pos x="T12" y="T13"/>
              </a:cxn>
            </a:cxnLst>
            <a:rect l="0" t="0"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7180" name="水滴形 351">
            <a:extLst>
              <a:ext uri="{FF2B5EF4-FFF2-40B4-BE49-F238E27FC236}">
                <a16:creationId xmlns:a16="http://schemas.microsoft.com/office/drawing/2014/main" id="{E8C526EF-8557-4F7C-8C2E-05F84932870A}"/>
              </a:ext>
            </a:extLst>
          </p:cNvPr>
          <p:cNvSpPr>
            <a:spLocks noChangeArrowheads="1"/>
          </p:cNvSpPr>
          <p:nvPr/>
        </p:nvSpPr>
        <p:spPr bwMode="auto">
          <a:xfrm>
            <a:off x="727075" y="5305425"/>
            <a:ext cx="238125" cy="341313"/>
          </a:xfrm>
          <a:custGeom>
            <a:avLst/>
            <a:gdLst>
              <a:gd name="T0" fmla="*/ 586581 w 1173161"/>
              <a:gd name="T1" fmla="*/ 0 h 1672438"/>
              <a:gd name="T2" fmla="*/ 1001356 w 1173161"/>
              <a:gd name="T3" fmla="*/ 171806 h 1672438"/>
              <a:gd name="T4" fmla="*/ 1001356 w 1173161"/>
              <a:gd name="T5" fmla="*/ 1001357 h 1672438"/>
              <a:gd name="T6" fmla="*/ 586581 w 1173161"/>
              <a:gd name="T7" fmla="*/ 1672438 h 1672438"/>
              <a:gd name="T8" fmla="*/ 171805 w 1173161"/>
              <a:gd name="T9" fmla="*/ 1001357 h 1672438"/>
              <a:gd name="T10" fmla="*/ 171805 w 1173161"/>
              <a:gd name="T11" fmla="*/ 171806 h 1672438"/>
              <a:gd name="T12" fmla="*/ 586581 w 1173161"/>
              <a:gd name="T13" fmla="*/ 0 h 1672438"/>
            </a:gdLst>
            <a:ahLst/>
            <a:cxnLst>
              <a:cxn ang="0">
                <a:pos x="T0" y="T1"/>
              </a:cxn>
              <a:cxn ang="0">
                <a:pos x="T2" y="T3"/>
              </a:cxn>
              <a:cxn ang="0">
                <a:pos x="T4" y="T5"/>
              </a:cxn>
              <a:cxn ang="0">
                <a:pos x="T6" y="T7"/>
              </a:cxn>
              <a:cxn ang="0">
                <a:pos x="T8" y="T9"/>
              </a:cxn>
              <a:cxn ang="0">
                <a:pos x="T10" y="T11"/>
              </a:cxn>
              <a:cxn ang="0">
                <a:pos x="T12" y="T13"/>
              </a:cxn>
            </a:cxnLst>
            <a:rect l="0" t="0"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7181" name="水滴形 351">
            <a:extLst>
              <a:ext uri="{FF2B5EF4-FFF2-40B4-BE49-F238E27FC236}">
                <a16:creationId xmlns:a16="http://schemas.microsoft.com/office/drawing/2014/main" id="{21EEC34F-ECE0-4747-9A67-6EE3A1DA6665}"/>
              </a:ext>
            </a:extLst>
          </p:cNvPr>
          <p:cNvSpPr>
            <a:spLocks noChangeArrowheads="1"/>
          </p:cNvSpPr>
          <p:nvPr/>
        </p:nvSpPr>
        <p:spPr bwMode="auto">
          <a:xfrm>
            <a:off x="727075" y="4275138"/>
            <a:ext cx="238125" cy="339725"/>
          </a:xfrm>
          <a:custGeom>
            <a:avLst/>
            <a:gdLst>
              <a:gd name="T0" fmla="*/ 586581 w 1173161"/>
              <a:gd name="T1" fmla="*/ 0 h 1672438"/>
              <a:gd name="T2" fmla="*/ 1001356 w 1173161"/>
              <a:gd name="T3" fmla="*/ 171806 h 1672438"/>
              <a:gd name="T4" fmla="*/ 1001356 w 1173161"/>
              <a:gd name="T5" fmla="*/ 1001357 h 1672438"/>
              <a:gd name="T6" fmla="*/ 586581 w 1173161"/>
              <a:gd name="T7" fmla="*/ 1672438 h 1672438"/>
              <a:gd name="T8" fmla="*/ 171805 w 1173161"/>
              <a:gd name="T9" fmla="*/ 1001357 h 1672438"/>
              <a:gd name="T10" fmla="*/ 171805 w 1173161"/>
              <a:gd name="T11" fmla="*/ 171806 h 1672438"/>
              <a:gd name="T12" fmla="*/ 586581 w 1173161"/>
              <a:gd name="T13" fmla="*/ 0 h 1672438"/>
            </a:gdLst>
            <a:ahLst/>
            <a:cxnLst>
              <a:cxn ang="0">
                <a:pos x="T0" y="T1"/>
              </a:cxn>
              <a:cxn ang="0">
                <a:pos x="T2" y="T3"/>
              </a:cxn>
              <a:cxn ang="0">
                <a:pos x="T4" y="T5"/>
              </a:cxn>
              <a:cxn ang="0">
                <a:pos x="T6" y="T7"/>
              </a:cxn>
              <a:cxn ang="0">
                <a:pos x="T8" y="T9"/>
              </a:cxn>
              <a:cxn ang="0">
                <a:pos x="T10" y="T11"/>
              </a:cxn>
              <a:cxn ang="0">
                <a:pos x="T12" y="T13"/>
              </a:cxn>
            </a:cxnLst>
            <a:rect l="0" t="0"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7182" name="Text Box 14">
            <a:extLst>
              <a:ext uri="{FF2B5EF4-FFF2-40B4-BE49-F238E27FC236}">
                <a16:creationId xmlns:a16="http://schemas.microsoft.com/office/drawing/2014/main" id="{3E0B2330-13BF-4925-9B4F-982A08B5AE74}"/>
              </a:ext>
            </a:extLst>
          </p:cNvPr>
          <p:cNvSpPr txBox="1">
            <a:spLocks noChangeArrowheads="1"/>
          </p:cNvSpPr>
          <p:nvPr/>
        </p:nvSpPr>
        <p:spPr bwMode="auto">
          <a:xfrm>
            <a:off x="4095750" y="5108575"/>
            <a:ext cx="22098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7183" name="Text Box 15">
            <a:extLst>
              <a:ext uri="{FF2B5EF4-FFF2-40B4-BE49-F238E27FC236}">
                <a16:creationId xmlns:a16="http://schemas.microsoft.com/office/drawing/2014/main" id="{58419E6B-1DA1-4BF1-9C66-B6747E9356B3}"/>
              </a:ext>
            </a:extLst>
          </p:cNvPr>
          <p:cNvSpPr txBox="1">
            <a:spLocks noChangeArrowheads="1"/>
          </p:cNvSpPr>
          <p:nvPr/>
        </p:nvSpPr>
        <p:spPr bwMode="auto">
          <a:xfrm>
            <a:off x="1211263" y="5108575"/>
            <a:ext cx="22098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7184" name="Text Box 16">
            <a:extLst>
              <a:ext uri="{FF2B5EF4-FFF2-40B4-BE49-F238E27FC236}">
                <a16:creationId xmlns:a16="http://schemas.microsoft.com/office/drawing/2014/main" id="{175AAD3F-3ABA-4A85-A829-4308B2CB73FE}"/>
              </a:ext>
            </a:extLst>
          </p:cNvPr>
          <p:cNvSpPr txBox="1">
            <a:spLocks noChangeArrowheads="1"/>
          </p:cNvSpPr>
          <p:nvPr/>
        </p:nvSpPr>
        <p:spPr bwMode="auto">
          <a:xfrm>
            <a:off x="1211263" y="4122738"/>
            <a:ext cx="22098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p:txBody>
      </p:sp>
      <p:sp>
        <p:nvSpPr>
          <p:cNvPr id="7185" name="Text Box 17">
            <a:extLst>
              <a:ext uri="{FF2B5EF4-FFF2-40B4-BE49-F238E27FC236}">
                <a16:creationId xmlns:a16="http://schemas.microsoft.com/office/drawing/2014/main" id="{1D2454F0-531A-466A-B38D-4F8E3265C99F}"/>
              </a:ext>
            </a:extLst>
          </p:cNvPr>
          <p:cNvSpPr txBox="1">
            <a:spLocks noChangeArrowheads="1"/>
          </p:cNvSpPr>
          <p:nvPr/>
        </p:nvSpPr>
        <p:spPr bwMode="auto">
          <a:xfrm>
            <a:off x="584200" y="2751138"/>
            <a:ext cx="5721350" cy="8540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a:t>
            </a:r>
          </a:p>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p:txBody>
      </p:sp>
      <p:sp>
        <p:nvSpPr>
          <p:cNvPr id="7186" name="L形 360">
            <a:extLst>
              <a:ext uri="{FF2B5EF4-FFF2-40B4-BE49-F238E27FC236}">
                <a16:creationId xmlns:a16="http://schemas.microsoft.com/office/drawing/2014/main" id="{3701620F-2B03-4A43-A02E-F00E4FC36EB8}"/>
              </a:ext>
            </a:extLst>
          </p:cNvPr>
          <p:cNvSpPr>
            <a:spLocks noChangeArrowheads="1"/>
          </p:cNvSpPr>
          <p:nvPr/>
        </p:nvSpPr>
        <p:spPr bwMode="auto">
          <a:xfrm>
            <a:off x="8129588" y="2986088"/>
            <a:ext cx="1905000" cy="1905000"/>
          </a:xfrm>
          <a:custGeom>
            <a:avLst/>
            <a:gdLst>
              <a:gd name="T0" fmla="*/ 0 w 1584176"/>
              <a:gd name="T1" fmla="*/ 0 h 1584176"/>
              <a:gd name="T2" fmla="*/ 1584176 w 1584176"/>
              <a:gd name="T3" fmla="*/ 0 h 1584176"/>
              <a:gd name="T4" fmla="*/ 1584176 w 1584176"/>
              <a:gd name="T5" fmla="*/ 187449 h 1584176"/>
              <a:gd name="T6" fmla="*/ 189611 w 1584176"/>
              <a:gd name="T7" fmla="*/ 187449 h 1584176"/>
              <a:gd name="T8" fmla="*/ 189611 w 1584176"/>
              <a:gd name="T9" fmla="*/ 1584176 h 1584176"/>
              <a:gd name="T10" fmla="*/ 0 w 1584176"/>
              <a:gd name="T11" fmla="*/ 1584176 h 1584176"/>
              <a:gd name="T12" fmla="*/ 0 w 1584176"/>
              <a:gd name="T13" fmla="*/ 0 h 1584176"/>
            </a:gdLst>
            <a:ahLst/>
            <a:cxnLst>
              <a:cxn ang="0">
                <a:pos x="T0" y="T1"/>
              </a:cxn>
              <a:cxn ang="0">
                <a:pos x="T2" y="T3"/>
              </a:cxn>
              <a:cxn ang="0">
                <a:pos x="T4" y="T5"/>
              </a:cxn>
              <a:cxn ang="0">
                <a:pos x="T6" y="T7"/>
              </a:cxn>
              <a:cxn ang="0">
                <a:pos x="T8" y="T9"/>
              </a:cxn>
              <a:cxn ang="0">
                <a:pos x="T10" y="T11"/>
              </a:cxn>
              <a:cxn ang="0">
                <a:pos x="T12" y="T13"/>
              </a:cxn>
            </a:cxnLst>
            <a:rect l="0" t="0" r="r" b="b"/>
            <a:pathLst>
              <a:path w="1584176" h="1584176">
                <a:moveTo>
                  <a:pt x="0" y="0"/>
                </a:moveTo>
                <a:lnTo>
                  <a:pt x="1584176" y="0"/>
                </a:lnTo>
                <a:lnTo>
                  <a:pt x="1584176" y="187449"/>
                </a:lnTo>
                <a:lnTo>
                  <a:pt x="189611" y="187449"/>
                </a:lnTo>
                <a:lnTo>
                  <a:pt x="189611" y="1584176"/>
                </a:lnTo>
                <a:lnTo>
                  <a:pt x="0" y="158417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7187" name="AutoShape 19">
            <a:extLst>
              <a:ext uri="{FF2B5EF4-FFF2-40B4-BE49-F238E27FC236}">
                <a16:creationId xmlns:a16="http://schemas.microsoft.com/office/drawing/2014/main" id="{D443258B-2636-4517-81D1-ACD8C796FC17}"/>
              </a:ext>
            </a:extLst>
          </p:cNvPr>
          <p:cNvSpPr>
            <a:spLocks noChangeArrowheads="1"/>
          </p:cNvSpPr>
          <p:nvPr/>
        </p:nvSpPr>
        <p:spPr bwMode="auto">
          <a:xfrm>
            <a:off x="584200" y="2105025"/>
            <a:ext cx="2889250" cy="495300"/>
          </a:xfrm>
          <a:prstGeom prst="flowChartAlternateProcess">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b="1">
                <a:solidFill>
                  <a:schemeClr val="bg1"/>
                </a:solidFill>
                <a:latin typeface="微软雅黑" panose="020B0503020204020204" pitchFamily="34" charset="-122"/>
                <a:ea typeface="微软雅黑" panose="020B0503020204020204" pitchFamily="34" charset="-122"/>
              </a:rPr>
              <a:t>ADD YOUR TEXT</a:t>
            </a: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8194" name="棒 29">
            <a:extLst>
              <a:ext uri="{FF2B5EF4-FFF2-40B4-BE49-F238E27FC236}">
                <a16:creationId xmlns:a16="http://schemas.microsoft.com/office/drawing/2014/main" id="{E8BC7EFE-9968-4C3F-BF81-882C4B2E3CB8}"/>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8195" name="棒 29">
            <a:extLst>
              <a:ext uri="{FF2B5EF4-FFF2-40B4-BE49-F238E27FC236}">
                <a16:creationId xmlns:a16="http://schemas.microsoft.com/office/drawing/2014/main" id="{AEFDE1B3-8C6E-4E6F-8D89-91865EF29A61}"/>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8196" name="缺对角矩形2 537">
            <a:extLst>
              <a:ext uri="{FF2B5EF4-FFF2-40B4-BE49-F238E27FC236}">
                <a16:creationId xmlns:a16="http://schemas.microsoft.com/office/drawing/2014/main" id="{2B7D2B0C-EFD3-463F-8987-FB689FD2DBDD}"/>
              </a:ext>
            </a:extLst>
          </p:cNvPr>
          <p:cNvSpPr>
            <a:spLocks noChangeArrowheads="1"/>
          </p:cNvSpPr>
          <p:nvPr/>
        </p:nvSpPr>
        <p:spPr bwMode="auto">
          <a:xfrm>
            <a:off x="701675" y="1781175"/>
            <a:ext cx="1476375" cy="1476375"/>
          </a:xfrm>
          <a:custGeom>
            <a:avLst/>
            <a:gdLst>
              <a:gd name="T0" fmla="*/ 0 w 1905000"/>
              <a:gd name="T1" fmla="*/ 0 h 1905000"/>
              <a:gd name="T2" fmla="*/ 1462488 w 1905000"/>
              <a:gd name="T3" fmla="*/ 0 h 1905000"/>
              <a:gd name="T4" fmla="*/ 1905000 w 1905000"/>
              <a:gd name="T5" fmla="*/ 442512 h 1905000"/>
              <a:gd name="T6" fmla="*/ 1905000 w 1905000"/>
              <a:gd name="T7" fmla="*/ 1905000 h 1905000"/>
              <a:gd name="T8" fmla="*/ 442512 w 1905000"/>
              <a:gd name="T9" fmla="*/ 1905000 h 1905000"/>
              <a:gd name="T10" fmla="*/ 0 w 1905000"/>
              <a:gd name="T11" fmla="*/ 1462488 h 1905000"/>
              <a:gd name="T12" fmla="*/ 0 w 1905000"/>
              <a:gd name="T13" fmla="*/ 0 h 1905000"/>
            </a:gdLst>
            <a:ahLst/>
            <a:cxnLst>
              <a:cxn ang="0">
                <a:pos x="T0" y="T1"/>
              </a:cxn>
              <a:cxn ang="0">
                <a:pos x="T2" y="T3"/>
              </a:cxn>
              <a:cxn ang="0">
                <a:pos x="T4" y="T5"/>
              </a:cxn>
              <a:cxn ang="0">
                <a:pos x="T6" y="T7"/>
              </a:cxn>
              <a:cxn ang="0">
                <a:pos x="T8" y="T9"/>
              </a:cxn>
              <a:cxn ang="0">
                <a:pos x="T10" y="T11"/>
              </a:cxn>
              <a:cxn ang="0">
                <a:pos x="T12" y="T13"/>
              </a:cxn>
            </a:cxnLst>
            <a:rect l="0" t="0" r="r" b="b"/>
            <a:pathLst>
              <a:path w="1905000" h="1905000">
                <a:moveTo>
                  <a:pt x="0" y="0"/>
                </a:moveTo>
                <a:lnTo>
                  <a:pt x="1462488" y="0"/>
                </a:lnTo>
                <a:lnTo>
                  <a:pt x="1905000" y="442512"/>
                </a:lnTo>
                <a:lnTo>
                  <a:pt x="1905000" y="1905000"/>
                </a:lnTo>
                <a:lnTo>
                  <a:pt x="442512" y="1905000"/>
                </a:lnTo>
                <a:lnTo>
                  <a:pt x="0" y="1462488"/>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10245" name="缺对角矩形2 537">
            <a:extLst>
              <a:ext uri="{FF2B5EF4-FFF2-40B4-BE49-F238E27FC236}">
                <a16:creationId xmlns:a16="http://schemas.microsoft.com/office/drawing/2014/main" id="{6DCF6B5F-6B5D-4035-9AD6-7E185F3C0299}"/>
              </a:ext>
            </a:extLst>
          </p:cNvPr>
          <p:cNvSpPr/>
          <p:nvPr/>
        </p:nvSpPr>
        <p:spPr bwMode="auto">
          <a:xfrm>
            <a:off x="2273300" y="1781174"/>
            <a:ext cx="1476375" cy="1476375"/>
          </a:xfrm>
          <a:custGeom>
            <a:avLst/>
            <a:gdLst>
              <a:gd name="T0" fmla="*/ 0 w 1905000"/>
              <a:gd name="T1" fmla="*/ 0 h 1905000"/>
              <a:gd name="T2" fmla="*/ 1462488 w 1905000"/>
              <a:gd name="T3" fmla="*/ 0 h 1905000"/>
              <a:gd name="T4" fmla="*/ 1905000 w 1905000"/>
              <a:gd name="T5" fmla="*/ 442512 h 1905000"/>
              <a:gd name="T6" fmla="*/ 1905000 w 1905000"/>
              <a:gd name="T7" fmla="*/ 1905000 h 1905000"/>
              <a:gd name="T8" fmla="*/ 1905000 w 1905000"/>
              <a:gd name="T9" fmla="*/ 1905000 h 1905000"/>
              <a:gd name="T10" fmla="*/ 442512 w 1905000"/>
              <a:gd name="T11" fmla="*/ 1905000 h 1905000"/>
              <a:gd name="T12" fmla="*/ 0 w 1905000"/>
              <a:gd name="T13" fmla="*/ 1462488 h 1905000"/>
              <a:gd name="T14" fmla="*/ 0 w 1905000"/>
              <a:gd name="T15" fmla="*/ 0 h 19050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5000" h="1905000">
                <a:moveTo>
                  <a:pt x="0" y="0"/>
                </a:moveTo>
                <a:lnTo>
                  <a:pt x="1462488" y="0"/>
                </a:lnTo>
                <a:lnTo>
                  <a:pt x="1905000" y="442512"/>
                </a:lnTo>
                <a:lnTo>
                  <a:pt x="1905000" y="1905000"/>
                </a:lnTo>
                <a:lnTo>
                  <a:pt x="442512" y="1905000"/>
                </a:lnTo>
                <a:lnTo>
                  <a:pt x="0" y="1462488"/>
                </a:lnTo>
                <a:lnTo>
                  <a:pt x="0" y="0"/>
                </a:lnTo>
                <a:close/>
              </a:path>
            </a:pathLst>
          </a:custGeom>
          <a:blipFill dpi="0" rotWithShape="0">
            <a:blip r:embed="rId2"/>
            <a:srcRect/>
            <a:stretch>
              <a:fillRect r="-77778"/>
            </a:stretch>
          </a:bli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8198" name="缺对角矩形2 537">
            <a:extLst>
              <a:ext uri="{FF2B5EF4-FFF2-40B4-BE49-F238E27FC236}">
                <a16:creationId xmlns:a16="http://schemas.microsoft.com/office/drawing/2014/main" id="{586B5AB4-340D-4072-8FD4-49ACA8116857}"/>
              </a:ext>
            </a:extLst>
          </p:cNvPr>
          <p:cNvSpPr>
            <a:spLocks noChangeArrowheads="1"/>
          </p:cNvSpPr>
          <p:nvPr/>
        </p:nvSpPr>
        <p:spPr bwMode="auto">
          <a:xfrm>
            <a:off x="8540750" y="4029075"/>
            <a:ext cx="1476375" cy="1476375"/>
          </a:xfrm>
          <a:custGeom>
            <a:avLst/>
            <a:gdLst>
              <a:gd name="T0" fmla="*/ 0 w 1905000"/>
              <a:gd name="T1" fmla="*/ 0 h 1905000"/>
              <a:gd name="T2" fmla="*/ 1462488 w 1905000"/>
              <a:gd name="T3" fmla="*/ 0 h 1905000"/>
              <a:gd name="T4" fmla="*/ 1905000 w 1905000"/>
              <a:gd name="T5" fmla="*/ 442512 h 1905000"/>
              <a:gd name="T6" fmla="*/ 1905000 w 1905000"/>
              <a:gd name="T7" fmla="*/ 1905000 h 1905000"/>
              <a:gd name="T8" fmla="*/ 442512 w 1905000"/>
              <a:gd name="T9" fmla="*/ 1905000 h 1905000"/>
              <a:gd name="T10" fmla="*/ 0 w 1905000"/>
              <a:gd name="T11" fmla="*/ 1462488 h 1905000"/>
              <a:gd name="T12" fmla="*/ 0 w 1905000"/>
              <a:gd name="T13" fmla="*/ 0 h 1905000"/>
            </a:gdLst>
            <a:ahLst/>
            <a:cxnLst>
              <a:cxn ang="0">
                <a:pos x="T0" y="T1"/>
              </a:cxn>
              <a:cxn ang="0">
                <a:pos x="T2" y="T3"/>
              </a:cxn>
              <a:cxn ang="0">
                <a:pos x="T4" y="T5"/>
              </a:cxn>
              <a:cxn ang="0">
                <a:pos x="T6" y="T7"/>
              </a:cxn>
              <a:cxn ang="0">
                <a:pos x="T8" y="T9"/>
              </a:cxn>
              <a:cxn ang="0">
                <a:pos x="T10" y="T11"/>
              </a:cxn>
              <a:cxn ang="0">
                <a:pos x="T12" y="T13"/>
              </a:cxn>
            </a:cxnLst>
            <a:rect l="0" t="0" r="r" b="b"/>
            <a:pathLst>
              <a:path w="1905000" h="1905000">
                <a:moveTo>
                  <a:pt x="0" y="0"/>
                </a:moveTo>
                <a:lnTo>
                  <a:pt x="1462488" y="0"/>
                </a:lnTo>
                <a:lnTo>
                  <a:pt x="1905000" y="442512"/>
                </a:lnTo>
                <a:lnTo>
                  <a:pt x="1905000" y="1905000"/>
                </a:lnTo>
                <a:lnTo>
                  <a:pt x="442512" y="1905000"/>
                </a:lnTo>
                <a:lnTo>
                  <a:pt x="0" y="1462488"/>
                </a:lnTo>
                <a:lnTo>
                  <a:pt x="0" y="0"/>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10247" name="缺对角矩形2 537">
            <a:extLst>
              <a:ext uri="{FF2B5EF4-FFF2-40B4-BE49-F238E27FC236}">
                <a16:creationId xmlns:a16="http://schemas.microsoft.com/office/drawing/2014/main" id="{C1A0B6C4-0AE9-4B55-8971-49D3FDA665D9}"/>
              </a:ext>
            </a:extLst>
          </p:cNvPr>
          <p:cNvSpPr/>
          <p:nvPr/>
        </p:nvSpPr>
        <p:spPr bwMode="auto">
          <a:xfrm>
            <a:off x="10169525" y="4029075"/>
            <a:ext cx="1476375" cy="1476375"/>
          </a:xfrm>
          <a:custGeom>
            <a:avLst/>
            <a:gdLst>
              <a:gd name="T0" fmla="*/ 0 w 1905000"/>
              <a:gd name="T1" fmla="*/ 0 h 1905000"/>
              <a:gd name="T2" fmla="*/ 1462488 w 1905000"/>
              <a:gd name="T3" fmla="*/ 0 h 1905000"/>
              <a:gd name="T4" fmla="*/ 1905000 w 1905000"/>
              <a:gd name="T5" fmla="*/ 442512 h 1905000"/>
              <a:gd name="T6" fmla="*/ 1905000 w 1905000"/>
              <a:gd name="T7" fmla="*/ 1905000 h 1905000"/>
              <a:gd name="T8" fmla="*/ 1905000 w 1905000"/>
              <a:gd name="T9" fmla="*/ 1905000 h 1905000"/>
              <a:gd name="T10" fmla="*/ 442512 w 1905000"/>
              <a:gd name="T11" fmla="*/ 1905000 h 1905000"/>
              <a:gd name="T12" fmla="*/ 0 w 1905000"/>
              <a:gd name="T13" fmla="*/ 1462488 h 1905000"/>
              <a:gd name="T14" fmla="*/ 0 w 1905000"/>
              <a:gd name="T15" fmla="*/ 0 h 19050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5000" h="1905000">
                <a:moveTo>
                  <a:pt x="0" y="0"/>
                </a:moveTo>
                <a:lnTo>
                  <a:pt x="1462488" y="0"/>
                </a:lnTo>
                <a:lnTo>
                  <a:pt x="1905000" y="442512"/>
                </a:lnTo>
                <a:lnTo>
                  <a:pt x="1905000" y="1905000"/>
                </a:lnTo>
                <a:lnTo>
                  <a:pt x="442512" y="1905000"/>
                </a:lnTo>
                <a:lnTo>
                  <a:pt x="0" y="1462488"/>
                </a:lnTo>
                <a:lnTo>
                  <a:pt x="0" y="0"/>
                </a:lnTo>
                <a:close/>
              </a:path>
            </a:pathLst>
          </a:custGeom>
          <a:blipFill dpi="0" rotWithShape="0">
            <a:blip r:embed="rId2"/>
            <a:srcRect/>
            <a:stretch>
              <a:fillRect r="-77778"/>
            </a:stretch>
          </a:bli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8200" name="Text Box 8">
            <a:extLst>
              <a:ext uri="{FF2B5EF4-FFF2-40B4-BE49-F238E27FC236}">
                <a16:creationId xmlns:a16="http://schemas.microsoft.com/office/drawing/2014/main" id="{53CE63D2-F077-488B-87B9-AD78C76702B0}"/>
              </a:ext>
            </a:extLst>
          </p:cNvPr>
          <p:cNvSpPr txBox="1">
            <a:spLocks noChangeArrowheads="1"/>
          </p:cNvSpPr>
          <p:nvPr/>
        </p:nvSpPr>
        <p:spPr bwMode="auto">
          <a:xfrm>
            <a:off x="4016375" y="2105025"/>
            <a:ext cx="1676400" cy="304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400" b="1">
                <a:solidFill>
                  <a:schemeClr val="bg1"/>
                </a:solidFill>
                <a:latin typeface="微软雅黑" panose="020B0503020204020204" pitchFamily="34" charset="-122"/>
                <a:ea typeface="微软雅黑" panose="020B0503020204020204" pitchFamily="34" charset="-122"/>
              </a:rPr>
              <a:t>ADD YOUR TEXT</a:t>
            </a:r>
          </a:p>
        </p:txBody>
      </p:sp>
      <p:sp>
        <p:nvSpPr>
          <p:cNvPr id="8201" name="Text Box 9">
            <a:extLst>
              <a:ext uri="{FF2B5EF4-FFF2-40B4-BE49-F238E27FC236}">
                <a16:creationId xmlns:a16="http://schemas.microsoft.com/office/drawing/2014/main" id="{3C10C373-96A4-401C-9518-CAE091992DE1}"/>
              </a:ext>
            </a:extLst>
          </p:cNvPr>
          <p:cNvSpPr txBox="1">
            <a:spLocks noChangeArrowheads="1"/>
          </p:cNvSpPr>
          <p:nvPr/>
        </p:nvSpPr>
        <p:spPr bwMode="auto">
          <a:xfrm>
            <a:off x="4010025" y="2555875"/>
            <a:ext cx="7635875" cy="7016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p:txBody>
      </p:sp>
      <p:sp>
        <p:nvSpPr>
          <p:cNvPr id="8202" name="Text Box 10">
            <a:extLst>
              <a:ext uri="{FF2B5EF4-FFF2-40B4-BE49-F238E27FC236}">
                <a16:creationId xmlns:a16="http://schemas.microsoft.com/office/drawing/2014/main" id="{48016FAD-111C-4053-917B-7C34FF60A45B}"/>
              </a:ext>
            </a:extLst>
          </p:cNvPr>
          <p:cNvSpPr txBox="1">
            <a:spLocks noChangeArrowheads="1"/>
          </p:cNvSpPr>
          <p:nvPr/>
        </p:nvSpPr>
        <p:spPr bwMode="auto">
          <a:xfrm>
            <a:off x="771525" y="4352925"/>
            <a:ext cx="1676400" cy="304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400" b="1">
                <a:solidFill>
                  <a:schemeClr val="bg1"/>
                </a:solidFill>
                <a:latin typeface="微软雅黑" panose="020B0503020204020204" pitchFamily="34" charset="-122"/>
                <a:ea typeface="微软雅黑" panose="020B0503020204020204" pitchFamily="34" charset="-122"/>
              </a:rPr>
              <a:t>ADD YOUR TEXT</a:t>
            </a:r>
          </a:p>
        </p:txBody>
      </p:sp>
      <p:sp>
        <p:nvSpPr>
          <p:cNvPr id="8203" name="Text Box 11">
            <a:extLst>
              <a:ext uri="{FF2B5EF4-FFF2-40B4-BE49-F238E27FC236}">
                <a16:creationId xmlns:a16="http://schemas.microsoft.com/office/drawing/2014/main" id="{C754F9AD-5B42-4406-90BA-3CEE54AA3146}"/>
              </a:ext>
            </a:extLst>
          </p:cNvPr>
          <p:cNvSpPr txBox="1">
            <a:spLocks noChangeArrowheads="1"/>
          </p:cNvSpPr>
          <p:nvPr/>
        </p:nvSpPr>
        <p:spPr bwMode="auto">
          <a:xfrm>
            <a:off x="765175" y="4803775"/>
            <a:ext cx="7635875" cy="7016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9218" name="棒 29">
            <a:extLst>
              <a:ext uri="{FF2B5EF4-FFF2-40B4-BE49-F238E27FC236}">
                <a16:creationId xmlns:a16="http://schemas.microsoft.com/office/drawing/2014/main" id="{B27650D3-5190-4649-846C-1E993D7FC24B}"/>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9219" name="棒 29">
            <a:extLst>
              <a:ext uri="{FF2B5EF4-FFF2-40B4-BE49-F238E27FC236}">
                <a16:creationId xmlns:a16="http://schemas.microsoft.com/office/drawing/2014/main" id="{65BCF908-2462-4066-BBC1-5375DE59FBB5}"/>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9220" name="矩形 4">
            <a:extLst>
              <a:ext uri="{FF2B5EF4-FFF2-40B4-BE49-F238E27FC236}">
                <a16:creationId xmlns:a16="http://schemas.microsoft.com/office/drawing/2014/main" id="{AC3EE7E8-D60C-4C8D-9248-2AD6DE6AD2E1}"/>
              </a:ext>
            </a:extLst>
          </p:cNvPr>
          <p:cNvSpPr>
            <a:spLocks noChangeArrowheads="1"/>
          </p:cNvSpPr>
          <p:nvPr/>
        </p:nvSpPr>
        <p:spPr bwMode="auto">
          <a:xfrm>
            <a:off x="3314700" y="2805113"/>
            <a:ext cx="7820025" cy="1114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zh-CN" altLang="en-US" sz="3600" b="1">
                <a:solidFill>
                  <a:schemeClr val="bg1"/>
                </a:solidFill>
                <a:latin typeface="微软雅黑" panose="020B0503020204020204" pitchFamily="34" charset="-122"/>
                <a:ea typeface="微软雅黑" panose="020B0503020204020204" pitchFamily="34" charset="-122"/>
              </a:rPr>
              <a:t>ADD YOUR TITLE</a:t>
            </a:r>
          </a:p>
        </p:txBody>
      </p:sp>
      <p:sp>
        <p:nvSpPr>
          <p:cNvPr id="9221" name="文本占位符 9">
            <a:extLst>
              <a:ext uri="{FF2B5EF4-FFF2-40B4-BE49-F238E27FC236}">
                <a16:creationId xmlns:a16="http://schemas.microsoft.com/office/drawing/2014/main" id="{DA9A9B48-1F91-4CAB-B47D-6478D853970B}"/>
              </a:ext>
            </a:extLst>
          </p:cNvPr>
          <p:cNvSpPr txBox="1">
            <a:spLocks noChangeArrowheads="1"/>
          </p:cNvSpPr>
          <p:nvPr/>
        </p:nvSpPr>
        <p:spPr bwMode="auto">
          <a:xfrm>
            <a:off x="2255838" y="2805113"/>
            <a:ext cx="773112" cy="1114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Clr>
                <a:srgbClr val="963B22"/>
              </a:buClr>
              <a:buSzPct val="60000"/>
              <a:buFont typeface="Wingdings" panose="05000000000000000000" pitchFamily="2" charset="2"/>
              <a:buNone/>
            </a:pPr>
            <a:r>
              <a:rPr lang="zh-CN" altLang="en-US" sz="6000" b="1">
                <a:latin typeface="微软雅黑" panose="020B0503020204020204" pitchFamily="34" charset="-122"/>
                <a:ea typeface="微软雅黑" panose="020B0503020204020204" pitchFamily="34" charset="-122"/>
              </a:rPr>
              <a:t>2</a:t>
            </a:r>
          </a:p>
        </p:txBody>
      </p:sp>
      <p:sp>
        <p:nvSpPr>
          <p:cNvPr id="9223" name="Rectangle 7">
            <a:extLst>
              <a:ext uri="{FF2B5EF4-FFF2-40B4-BE49-F238E27FC236}">
                <a16:creationId xmlns:a16="http://schemas.microsoft.com/office/drawing/2014/main" id="{C845FFB1-84F1-4A28-8CB3-2C720C8E3F73}"/>
              </a:ext>
            </a:extLst>
          </p:cNvPr>
          <p:cNvSpPr/>
          <p:nvPr/>
        </p:nvSpPr>
        <p:spPr>
          <a:xfrm>
            <a:off x="1990725" y="3976688"/>
            <a:ext cx="9145588" cy="495300"/>
          </a:xfrm>
          <a:prstGeom prst="rect">
            <a:avLst/>
          </a:prstGeom>
          <a:solidFill>
            <a:schemeClr val="accent3">
              <a:lumMod val="95000"/>
            </a:schemeClr>
          </a:solidFill>
          <a:ln w="9525">
            <a:noFill/>
          </a:ln>
        </p:spPr>
        <p:txBody>
          <a:bodyPr anchor="ctr"/>
          <a:lstStyle/>
          <a:p>
            <a:pPr algn="ctr"/>
            <a:r>
              <a:rPr lang="zh-CN" altLang="zh-CN" sz="1600" b="1" noProof="1">
                <a:latin typeface="微软雅黑" panose="020B0503020204020204" pitchFamily="34" charset="-122"/>
                <a:ea typeface="微软雅黑" panose="020B0503020204020204" pitchFamily="34" charset="-122"/>
              </a:rPr>
              <a:t>ADD YOUR TEXT</a:t>
            </a: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42" name="棒 29">
            <a:extLst>
              <a:ext uri="{FF2B5EF4-FFF2-40B4-BE49-F238E27FC236}">
                <a16:creationId xmlns:a16="http://schemas.microsoft.com/office/drawing/2014/main" id="{C687A845-85E2-404C-8297-BE98FCBE1461}"/>
              </a:ext>
            </a:extLst>
          </p:cNvPr>
          <p:cNvSpPr>
            <a:spLocks noChangeArrowheads="1"/>
          </p:cNvSpPr>
          <p:nvPr/>
        </p:nvSpPr>
        <p:spPr bwMode="auto">
          <a:xfrm>
            <a:off x="10450513" y="160338"/>
            <a:ext cx="1571625"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WEBSITE</a:t>
            </a:r>
          </a:p>
        </p:txBody>
      </p:sp>
      <p:sp>
        <p:nvSpPr>
          <p:cNvPr id="10243" name="棒 29">
            <a:extLst>
              <a:ext uri="{FF2B5EF4-FFF2-40B4-BE49-F238E27FC236}">
                <a16:creationId xmlns:a16="http://schemas.microsoft.com/office/drawing/2014/main" id="{A445EEE6-72CF-4EFC-8DCE-638AD658B1E0}"/>
              </a:ext>
            </a:extLst>
          </p:cNvPr>
          <p:cNvSpPr>
            <a:spLocks noChangeArrowheads="1"/>
          </p:cNvSpPr>
          <p:nvPr/>
        </p:nvSpPr>
        <p:spPr bwMode="auto">
          <a:xfrm>
            <a:off x="207963" y="160338"/>
            <a:ext cx="1573212" cy="188912"/>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zh-CN" sz="900">
                <a:latin typeface="微软雅黑" panose="020B0503020204020204" pitchFamily="34" charset="-122"/>
                <a:ea typeface="微软雅黑" panose="020B0503020204020204" pitchFamily="34" charset="-122"/>
              </a:rPr>
              <a:t>ADD YOUR COMPANY</a:t>
            </a:r>
          </a:p>
        </p:txBody>
      </p:sp>
      <p:sp>
        <p:nvSpPr>
          <p:cNvPr id="12292" name="Oval 4">
            <a:extLst>
              <a:ext uri="{FF2B5EF4-FFF2-40B4-BE49-F238E27FC236}">
                <a16:creationId xmlns:a16="http://schemas.microsoft.com/office/drawing/2014/main" id="{0BCA3BE6-9ED9-4129-92AA-72708380A92B}"/>
              </a:ext>
            </a:extLst>
          </p:cNvPr>
          <p:cNvSpPr>
            <a:spLocks noChangeArrowheads="1"/>
          </p:cNvSpPr>
          <p:nvPr/>
        </p:nvSpPr>
        <p:spPr bwMode="auto">
          <a:xfrm>
            <a:off x="1411287" y="2138363"/>
            <a:ext cx="1682750" cy="1682750"/>
          </a:xfrm>
          <a:prstGeom prst="ellipse">
            <a:avLst/>
          </a:prstGeom>
          <a:blipFill dpi="0" rotWithShape="0">
            <a:blip r:embed="rId2"/>
            <a:srcRect/>
            <a:stretch>
              <a:fillRect r="-77778"/>
            </a:stretch>
          </a:bli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12293" name="Oval 5">
            <a:extLst>
              <a:ext uri="{FF2B5EF4-FFF2-40B4-BE49-F238E27FC236}">
                <a16:creationId xmlns:a16="http://schemas.microsoft.com/office/drawing/2014/main" id="{32B77703-07EE-42C4-9315-2C269DABF22F}"/>
              </a:ext>
            </a:extLst>
          </p:cNvPr>
          <p:cNvSpPr>
            <a:spLocks noChangeArrowheads="1"/>
          </p:cNvSpPr>
          <p:nvPr/>
        </p:nvSpPr>
        <p:spPr bwMode="auto">
          <a:xfrm>
            <a:off x="1411287" y="4051300"/>
            <a:ext cx="1682750" cy="1682750"/>
          </a:xfrm>
          <a:prstGeom prst="ellipse">
            <a:avLst/>
          </a:prstGeom>
          <a:blipFill dpi="0" rotWithShape="0">
            <a:blip r:embed="rId2"/>
            <a:srcRect/>
            <a:stretch>
              <a:fillRect r="-77778"/>
            </a:stretch>
          </a:bli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zh-CN" altLang="en-US"/>
          </a:p>
        </p:txBody>
      </p:sp>
      <p:sp>
        <p:nvSpPr>
          <p:cNvPr id="10246" name="Text Box 6">
            <a:extLst>
              <a:ext uri="{FF2B5EF4-FFF2-40B4-BE49-F238E27FC236}">
                <a16:creationId xmlns:a16="http://schemas.microsoft.com/office/drawing/2014/main" id="{7BA7E965-9445-4AA0-9279-9F6842A79B46}"/>
              </a:ext>
            </a:extLst>
          </p:cNvPr>
          <p:cNvSpPr txBox="1">
            <a:spLocks noChangeArrowheads="1"/>
          </p:cNvSpPr>
          <p:nvPr/>
        </p:nvSpPr>
        <p:spPr bwMode="auto">
          <a:xfrm>
            <a:off x="3333750" y="2138363"/>
            <a:ext cx="1676400" cy="304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400" b="1">
                <a:solidFill>
                  <a:schemeClr val="bg1"/>
                </a:solidFill>
                <a:latin typeface="微软雅黑" panose="020B0503020204020204" pitchFamily="34" charset="-122"/>
                <a:ea typeface="微软雅黑" panose="020B0503020204020204" pitchFamily="34" charset="-122"/>
              </a:rPr>
              <a:t>ADD YOUR TEXT</a:t>
            </a:r>
          </a:p>
        </p:txBody>
      </p:sp>
      <p:sp>
        <p:nvSpPr>
          <p:cNvPr id="10247" name="Text Box 7">
            <a:extLst>
              <a:ext uri="{FF2B5EF4-FFF2-40B4-BE49-F238E27FC236}">
                <a16:creationId xmlns:a16="http://schemas.microsoft.com/office/drawing/2014/main" id="{9A1D6547-6615-4DE0-B065-5D57EC5F5D85}"/>
              </a:ext>
            </a:extLst>
          </p:cNvPr>
          <p:cNvSpPr txBox="1">
            <a:spLocks noChangeArrowheads="1"/>
          </p:cNvSpPr>
          <p:nvPr/>
        </p:nvSpPr>
        <p:spPr bwMode="auto">
          <a:xfrm>
            <a:off x="3327400" y="2589213"/>
            <a:ext cx="7635875" cy="7016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p:txBody>
      </p:sp>
      <p:sp>
        <p:nvSpPr>
          <p:cNvPr id="10248" name="Text Box 8">
            <a:extLst>
              <a:ext uri="{FF2B5EF4-FFF2-40B4-BE49-F238E27FC236}">
                <a16:creationId xmlns:a16="http://schemas.microsoft.com/office/drawing/2014/main" id="{A3BA39E9-5061-40F5-A439-90672E80C564}"/>
              </a:ext>
            </a:extLst>
          </p:cNvPr>
          <p:cNvSpPr txBox="1">
            <a:spLocks noChangeArrowheads="1"/>
          </p:cNvSpPr>
          <p:nvPr/>
        </p:nvSpPr>
        <p:spPr bwMode="auto">
          <a:xfrm>
            <a:off x="3333750" y="4051300"/>
            <a:ext cx="1676400" cy="304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400" b="1">
                <a:solidFill>
                  <a:schemeClr val="bg1"/>
                </a:solidFill>
                <a:latin typeface="微软雅黑" panose="020B0503020204020204" pitchFamily="34" charset="-122"/>
                <a:ea typeface="微软雅黑" panose="020B0503020204020204" pitchFamily="34" charset="-122"/>
              </a:rPr>
              <a:t>ADD YOUR TEXT</a:t>
            </a:r>
          </a:p>
        </p:txBody>
      </p:sp>
      <p:sp>
        <p:nvSpPr>
          <p:cNvPr id="10249" name="Text Box 9">
            <a:extLst>
              <a:ext uri="{FF2B5EF4-FFF2-40B4-BE49-F238E27FC236}">
                <a16:creationId xmlns:a16="http://schemas.microsoft.com/office/drawing/2014/main" id="{6BF59679-0BEF-4FE9-BAB9-D237813C3B35}"/>
              </a:ext>
            </a:extLst>
          </p:cNvPr>
          <p:cNvSpPr txBox="1">
            <a:spLocks noChangeArrowheads="1"/>
          </p:cNvSpPr>
          <p:nvPr/>
        </p:nvSpPr>
        <p:spPr bwMode="auto">
          <a:xfrm>
            <a:off x="3327400" y="4502150"/>
            <a:ext cx="7635875" cy="7016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1000">
                <a:solidFill>
                  <a:schemeClr val="bg1"/>
                </a:solidFill>
                <a:latin typeface="微软雅黑" panose="020B0503020204020204" pitchFamily="34" charset="-122"/>
                <a:ea typeface="微软雅黑" panose="020B0503020204020204" pitchFamily="34" charset="-122"/>
                <a:sym typeface="Arial" panose="020B0604020202020204" pitchFamily="34" charset="0"/>
              </a:rPr>
              <a:t>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service.Here you can enter the relevant text you,for to the participants to explain your product or service.</a:t>
            </a:r>
          </a:p>
        </p:txBody>
      </p:sp>
    </p:spTree>
  </p:cSld>
  <p:clrMapOvr>
    <a:masterClrMapping/>
  </p:clrMapOvr>
  <p:transition>
    <p:fade thruBlk="1"/>
  </p:transition>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a:noFill/>
        </a:ln>
      </a:spPr>
      <a:bodyPr vert="horz" wrap="squar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bg1"/>
        </a:solidFill>
        <a:ln>
          <a:noFill/>
        </a:ln>
      </a:spPr>
      <a:bodyPr vert="horz" wrap="squar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Pages>0</Pages>
  <Words>4471</Words>
  <Characters>0</Characters>
  <Application>Microsoft Office PowerPoint</Application>
  <DocSecurity>0</DocSecurity>
  <PresentationFormat>自定义</PresentationFormat>
  <Lines>0</Lines>
  <Paragraphs>280</Paragraphs>
  <Slides>33</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33</vt:i4>
      </vt:variant>
    </vt:vector>
  </HeadingPairs>
  <TitlesOfParts>
    <vt:vector size="38" baseType="lpstr">
      <vt:lpstr>宋体</vt:lpstr>
      <vt:lpstr>微软雅黑</vt:lpstr>
      <vt:lpstr>Arial</vt:lpstr>
      <vt:lpstr>Wingdings</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Administrator</dc:creator>
  <cp:keywords/>
  <dc:description/>
  <cp:lastModifiedBy>dreamsummit</cp:lastModifiedBy>
  <cp:revision>10</cp:revision>
  <dcterms:created xsi:type="dcterms:W3CDTF">2015-04-16T04:54:11Z</dcterms:created>
  <dcterms:modified xsi:type="dcterms:W3CDTF">2018-06-05T02:08:59Z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2052-10.1.0.6750</vt:lpwstr>
  </property>
</Properties>
</file>