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0413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72F"/>
    <a:srgbClr val="F32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A7D4D9-89BC-4CD8-90C0-F022C52F77F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14251-C0AA-4640-A3FD-45E7980B6D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495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342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3549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29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05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7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8074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3957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26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24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231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19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332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59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74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139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414251-C0AA-4640-A3FD-45E7980B6D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472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88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39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917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204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10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1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9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24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697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9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364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273DA-847B-4805-935F-870DF28BE217}" type="datetimeFigureOut">
              <a:rPr lang="zh-CN" altLang="en-US" smtClean="0"/>
              <a:t>2017-11-12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3CCE2-1CD6-4918-87A4-64C7D962B9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957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emf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1.emf"/><Relationship Id="rId10" Type="http://schemas.openxmlformats.org/officeDocument/2006/relationships/image" Target="../media/image22.emf"/><Relationship Id="rId4" Type="http://schemas.openxmlformats.org/officeDocument/2006/relationships/image" Target="../media/image2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11.e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6" y="172367"/>
            <a:ext cx="11829600" cy="651326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46734" y="559456"/>
            <a:ext cx="8553529" cy="5965888"/>
            <a:chOff x="1918742" y="369031"/>
            <a:chExt cx="8553529" cy="596588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742" y="523076"/>
              <a:ext cx="6105257" cy="581184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367014" y="369031"/>
              <a:ext cx="6105257" cy="5811843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671">
            <a:off x="4760589" y="452289"/>
            <a:ext cx="1649236" cy="231578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174" y="4932209"/>
            <a:ext cx="942302" cy="134563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574926" y="2281462"/>
            <a:ext cx="5132408" cy="2675923"/>
            <a:chOff x="3574926" y="2281462"/>
            <a:chExt cx="5132408" cy="26759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4926" y="2281462"/>
              <a:ext cx="5132408" cy="2675923"/>
            </a:xfrm>
            <a:prstGeom prst="rect">
              <a:avLst/>
            </a:prstGeom>
            <a:effectLst>
              <a:outerShdw blurRad="152400" dir="8100000" sx="102000" sy="102000" algn="tr" rotWithShape="0">
                <a:prstClr val="black">
                  <a:alpha val="84000"/>
                </a:prst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3648078" y="2363758"/>
              <a:ext cx="4968000" cy="2520000"/>
            </a:xfrm>
            <a:prstGeom prst="rect">
              <a:avLst/>
            </a:prstGeom>
            <a:no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4706125" y="2788848"/>
            <a:ext cx="2864182" cy="768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dirty="0" smtClean="0">
                <a:solidFill>
                  <a:srgbClr val="457529"/>
                </a:solidFill>
              </a:rPr>
              <a:t>MERRY</a:t>
            </a:r>
          </a:p>
        </p:txBody>
      </p:sp>
      <p:sp>
        <p:nvSpPr>
          <p:cNvPr id="30" name="矩形 29"/>
          <p:cNvSpPr/>
          <p:nvPr/>
        </p:nvSpPr>
        <p:spPr>
          <a:xfrm>
            <a:off x="4147378" y="3524231"/>
            <a:ext cx="3896451" cy="768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dirty="0" smtClean="0">
                <a:solidFill>
                  <a:srgbClr val="860101"/>
                </a:solidFill>
              </a:rPr>
              <a:t>Christmas</a:t>
            </a:r>
            <a:endParaRPr lang="zh-CN" altLang="en-US" sz="7200" dirty="0">
              <a:solidFill>
                <a:srgbClr val="860101"/>
              </a:solidFill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449" y="4111352"/>
            <a:ext cx="2372813" cy="54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548" y="2400342"/>
            <a:ext cx="841250" cy="664465"/>
          </a:xfrm>
          <a:prstGeom prst="rect">
            <a:avLst/>
          </a:prstGeom>
        </p:spPr>
      </p:pic>
      <p:pic>
        <p:nvPicPr>
          <p:cNvPr id="1037" name="Picture 13" descr="C:\Users\Administrator\Desktop\Layer 3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947" y="4319623"/>
            <a:ext cx="561689" cy="58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网络歌手-圣诞节温馨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094413" y="75334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8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6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5" grpId="0"/>
      <p:bldP spid="15" grpId="1"/>
      <p:bldP spid="30" grpId="0"/>
      <p:bldP spid="3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8165245" y="1584276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165245" y="1959059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65245" y="3112649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65245" y="3487432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02718" y="1584276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87801" y="1959059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702717" y="3112649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87801" y="3487432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170" y="1070349"/>
            <a:ext cx="4212340" cy="5632318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5333146" y="3194010"/>
            <a:ext cx="17443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DA172F"/>
                </a:solidFill>
                <a:latin typeface="微软雅黑" pitchFamily="34" charset="-122"/>
                <a:ea typeface="微软雅黑" pitchFamily="34" charset="-122"/>
              </a:rPr>
              <a:t>MERRY </a:t>
            </a:r>
          </a:p>
          <a:p>
            <a:pPr algn="ctr"/>
            <a:r>
              <a:rPr lang="en-US" altLang="zh-CN" sz="2800" b="1" dirty="0" smtClean="0">
                <a:solidFill>
                  <a:srgbClr val="DA172F"/>
                </a:solidFill>
                <a:latin typeface="微软雅黑" pitchFamily="34" charset="-122"/>
                <a:ea typeface="微软雅黑" pitchFamily="34" charset="-122"/>
              </a:rPr>
              <a:t>CHRISTMAS</a:t>
            </a:r>
            <a:endParaRPr lang="zh-CN" altLang="en-US" sz="2800" b="1" dirty="0">
              <a:solidFill>
                <a:srgbClr val="DA172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27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5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8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3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5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35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44" grpId="0"/>
      <p:bldP spid="45" grpId="0" build="p"/>
      <p:bldP spid="46" grpId="0"/>
      <p:bldP spid="47" grpId="0" build="p"/>
      <p:bldP spid="48" grpId="0"/>
      <p:bldP spid="49" grpId="0" build="p"/>
      <p:bldP spid="50" grpId="0"/>
      <p:bldP spid="51" grpId="0" build="p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椭圆 63"/>
          <p:cNvSpPr/>
          <p:nvPr/>
        </p:nvSpPr>
        <p:spPr>
          <a:xfrm>
            <a:off x="1500857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919465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010" y="1384219"/>
            <a:ext cx="1944216" cy="2180823"/>
          </a:xfrm>
          <a:prstGeom prst="rect">
            <a:avLst/>
          </a:prstGeom>
        </p:spPr>
      </p:pic>
      <p:sp>
        <p:nvSpPr>
          <p:cNvPr id="67" name="椭圆 66"/>
          <p:cNvSpPr/>
          <p:nvPr/>
        </p:nvSpPr>
        <p:spPr>
          <a:xfrm>
            <a:off x="8532800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01" y="1340768"/>
            <a:ext cx="2786635" cy="256587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71" y="1734033"/>
            <a:ext cx="2016224" cy="1481193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1342678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088623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831510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728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prism isContent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5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850"/>
                            </p:stCondLst>
                            <p:childTnLst>
                              <p:par>
                                <p:cTn id="7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35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64" grpId="0" animBg="1"/>
      <p:bldP spid="65" grpId="0" animBg="1"/>
      <p:bldP spid="67" grpId="0" animBg="1"/>
      <p:bldP spid="70" grpId="0" build="p"/>
      <p:bldP spid="71" grpId="0" build="p"/>
      <p:bldP spid="7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3" y="172367"/>
            <a:ext cx="11829600" cy="651326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46734" y="559456"/>
            <a:ext cx="8553529" cy="5965888"/>
            <a:chOff x="1918742" y="369031"/>
            <a:chExt cx="8553529" cy="596588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742" y="523076"/>
              <a:ext cx="6105257" cy="58118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367014" y="369031"/>
              <a:ext cx="6105257" cy="5811843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80803" y="1628800"/>
            <a:ext cx="11829600" cy="3744416"/>
          </a:xfrm>
          <a:prstGeom prst="rect">
            <a:avLst/>
          </a:prstGeom>
          <a:solidFill>
            <a:srgbClr val="F32B4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533039" y="2852936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单击添加章节标题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92" y="1501906"/>
            <a:ext cx="2448272" cy="36973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14686" y="2930168"/>
            <a:ext cx="20826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b="1" dirty="0" smtClean="0">
                <a:solidFill>
                  <a:srgbClr val="F32B4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2000" b="1" dirty="0">
              <a:solidFill>
                <a:srgbClr val="F32B4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63357" y="3746410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MERRY  CHRISTMAS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92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ripple dir="r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3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69" y="980728"/>
            <a:ext cx="9730785" cy="576886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3868378" y="2301065"/>
            <a:ext cx="4085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3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90726" y="3635957"/>
            <a:ext cx="7904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。单击添加您的内容，内容尽可能的简洁，一目了然。单击添加您的内容，内容尽可能的简洁，一目了然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0153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43" grpId="0"/>
      <p:bldP spid="4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4" name="Freeform 27"/>
          <p:cNvSpPr>
            <a:spLocks noEditPoints="1"/>
          </p:cNvSpPr>
          <p:nvPr/>
        </p:nvSpPr>
        <p:spPr bwMode="auto">
          <a:xfrm>
            <a:off x="1054646" y="1769746"/>
            <a:ext cx="1406525" cy="1114425"/>
          </a:xfrm>
          <a:custGeom>
            <a:avLst/>
            <a:gdLst>
              <a:gd name="T0" fmla="*/ 384 w 642"/>
              <a:gd name="T1" fmla="*/ 49 h 509"/>
              <a:gd name="T2" fmla="*/ 246 w 642"/>
              <a:gd name="T3" fmla="*/ 114 h 509"/>
              <a:gd name="T4" fmla="*/ 60 w 642"/>
              <a:gd name="T5" fmla="*/ 81 h 509"/>
              <a:gd name="T6" fmla="*/ 26 w 642"/>
              <a:gd name="T7" fmla="*/ 472 h 509"/>
              <a:gd name="T8" fmla="*/ 73 w 642"/>
              <a:gd name="T9" fmla="*/ 496 h 509"/>
              <a:gd name="T10" fmla="*/ 357 w 642"/>
              <a:gd name="T11" fmla="*/ 431 h 509"/>
              <a:gd name="T12" fmla="*/ 385 w 642"/>
              <a:gd name="T13" fmla="*/ 59 h 509"/>
              <a:gd name="T14" fmla="*/ 386 w 642"/>
              <a:gd name="T15" fmla="*/ 372 h 509"/>
              <a:gd name="T16" fmla="*/ 456 w 642"/>
              <a:gd name="T17" fmla="*/ 281 h 509"/>
              <a:gd name="T18" fmla="*/ 258 w 642"/>
              <a:gd name="T19" fmla="*/ 86 h 509"/>
              <a:gd name="T20" fmla="*/ 258 w 642"/>
              <a:gd name="T21" fmla="*/ 86 h 509"/>
              <a:gd name="T22" fmla="*/ 225 w 642"/>
              <a:gd name="T23" fmla="*/ 79 h 509"/>
              <a:gd name="T24" fmla="*/ 229 w 642"/>
              <a:gd name="T25" fmla="*/ 63 h 509"/>
              <a:gd name="T26" fmla="*/ 229 w 642"/>
              <a:gd name="T27" fmla="*/ 48 h 509"/>
              <a:gd name="T28" fmla="*/ 255 w 642"/>
              <a:gd name="T29" fmla="*/ 54 h 509"/>
              <a:gd name="T30" fmla="*/ 230 w 642"/>
              <a:gd name="T31" fmla="*/ 89 h 509"/>
              <a:gd name="T32" fmla="*/ 244 w 642"/>
              <a:gd name="T33" fmla="*/ 98 h 509"/>
              <a:gd name="T34" fmla="*/ 245 w 642"/>
              <a:gd name="T35" fmla="*/ 98 h 509"/>
              <a:gd name="T36" fmla="*/ 62 w 642"/>
              <a:gd name="T37" fmla="*/ 42 h 509"/>
              <a:gd name="T38" fmla="*/ 120 w 642"/>
              <a:gd name="T39" fmla="*/ 62 h 509"/>
              <a:gd name="T40" fmla="*/ 78 w 642"/>
              <a:gd name="T41" fmla="*/ 62 h 509"/>
              <a:gd name="T42" fmla="*/ 73 w 642"/>
              <a:gd name="T43" fmla="*/ 54 h 509"/>
              <a:gd name="T44" fmla="*/ 70 w 642"/>
              <a:gd name="T45" fmla="*/ 44 h 509"/>
              <a:gd name="T46" fmla="*/ 96 w 642"/>
              <a:gd name="T47" fmla="*/ 43 h 509"/>
              <a:gd name="T48" fmla="*/ 66 w 642"/>
              <a:gd name="T49" fmla="*/ 86 h 509"/>
              <a:gd name="T50" fmla="*/ 247 w 642"/>
              <a:gd name="T51" fmla="*/ 128 h 509"/>
              <a:gd name="T52" fmla="*/ 205 w 642"/>
              <a:gd name="T53" fmla="*/ 397 h 509"/>
              <a:gd name="T54" fmla="*/ 225 w 642"/>
              <a:gd name="T55" fmla="*/ 401 h 509"/>
              <a:gd name="T56" fmla="*/ 351 w 642"/>
              <a:gd name="T57" fmla="*/ 411 h 509"/>
              <a:gd name="T58" fmla="*/ 332 w 642"/>
              <a:gd name="T59" fmla="*/ 418 h 509"/>
              <a:gd name="T60" fmla="*/ 311 w 642"/>
              <a:gd name="T61" fmla="*/ 428 h 509"/>
              <a:gd name="T62" fmla="*/ 278 w 642"/>
              <a:gd name="T63" fmla="*/ 461 h 509"/>
              <a:gd name="T64" fmla="*/ 241 w 642"/>
              <a:gd name="T65" fmla="*/ 476 h 509"/>
              <a:gd name="T66" fmla="*/ 231 w 642"/>
              <a:gd name="T67" fmla="*/ 474 h 509"/>
              <a:gd name="T68" fmla="*/ 218 w 642"/>
              <a:gd name="T69" fmla="*/ 468 h 509"/>
              <a:gd name="T70" fmla="*/ 195 w 642"/>
              <a:gd name="T71" fmla="*/ 479 h 509"/>
              <a:gd name="T72" fmla="*/ 170 w 642"/>
              <a:gd name="T73" fmla="*/ 494 h 509"/>
              <a:gd name="T74" fmla="*/ 145 w 642"/>
              <a:gd name="T75" fmla="*/ 496 h 509"/>
              <a:gd name="T76" fmla="*/ 143 w 642"/>
              <a:gd name="T77" fmla="*/ 477 h 509"/>
              <a:gd name="T78" fmla="*/ 122 w 642"/>
              <a:gd name="T79" fmla="*/ 479 h 509"/>
              <a:gd name="T80" fmla="*/ 94 w 642"/>
              <a:gd name="T81" fmla="*/ 492 h 509"/>
              <a:gd name="T82" fmla="*/ 66 w 642"/>
              <a:gd name="T83" fmla="*/ 485 h 509"/>
              <a:gd name="T84" fmla="*/ 68 w 642"/>
              <a:gd name="T85" fmla="*/ 464 h 509"/>
              <a:gd name="T86" fmla="*/ 48 w 642"/>
              <a:gd name="T87" fmla="*/ 466 h 509"/>
              <a:gd name="T88" fmla="*/ 233 w 642"/>
              <a:gd name="T89" fmla="*/ 444 h 509"/>
              <a:gd name="T90" fmla="*/ 395 w 642"/>
              <a:gd name="T91" fmla="*/ 390 h 509"/>
              <a:gd name="T92" fmla="*/ 380 w 642"/>
              <a:gd name="T93" fmla="*/ 393 h 509"/>
              <a:gd name="T94" fmla="*/ 367 w 642"/>
              <a:gd name="T95" fmla="*/ 399 h 509"/>
              <a:gd name="T96" fmla="*/ 449 w 642"/>
              <a:gd name="T97" fmla="*/ 403 h 509"/>
              <a:gd name="T98" fmla="*/ 429 w 642"/>
              <a:gd name="T99" fmla="*/ 408 h 509"/>
              <a:gd name="T100" fmla="*/ 383 w 642"/>
              <a:gd name="T101" fmla="*/ 435 h 509"/>
              <a:gd name="T102" fmla="*/ 362 w 642"/>
              <a:gd name="T103" fmla="*/ 427 h 509"/>
              <a:gd name="T104" fmla="*/ 422 w 642"/>
              <a:gd name="T105" fmla="*/ 362 h 509"/>
              <a:gd name="T106" fmla="*/ 415 w 642"/>
              <a:gd name="T107" fmla="*/ 356 h 509"/>
              <a:gd name="T108" fmla="*/ 391 w 642"/>
              <a:gd name="T109" fmla="*/ 372 h 509"/>
              <a:gd name="T110" fmla="*/ 412 w 642"/>
              <a:gd name="T111" fmla="*/ 336 h 509"/>
              <a:gd name="T112" fmla="*/ 494 w 642"/>
              <a:gd name="T113" fmla="*/ 248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42" h="509">
                <a:moveTo>
                  <a:pt x="636" y="160"/>
                </a:moveTo>
                <a:cubicBezTo>
                  <a:pt x="636" y="158"/>
                  <a:pt x="636" y="156"/>
                  <a:pt x="634" y="155"/>
                </a:cubicBezTo>
                <a:cubicBezTo>
                  <a:pt x="628" y="137"/>
                  <a:pt x="615" y="123"/>
                  <a:pt x="590" y="119"/>
                </a:cubicBezTo>
                <a:cubicBezTo>
                  <a:pt x="552" y="113"/>
                  <a:pt x="520" y="104"/>
                  <a:pt x="485" y="88"/>
                </a:cubicBezTo>
                <a:cubicBezTo>
                  <a:pt x="452" y="73"/>
                  <a:pt x="420" y="57"/>
                  <a:pt x="384" y="49"/>
                </a:cubicBezTo>
                <a:cubicBezTo>
                  <a:pt x="354" y="43"/>
                  <a:pt x="318" y="46"/>
                  <a:pt x="290" y="60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78" y="36"/>
                  <a:pt x="242" y="14"/>
                  <a:pt x="220" y="40"/>
                </a:cubicBezTo>
                <a:cubicBezTo>
                  <a:pt x="203" y="61"/>
                  <a:pt x="220" y="108"/>
                  <a:pt x="249" y="104"/>
                </a:cubicBezTo>
                <a:cubicBezTo>
                  <a:pt x="248" y="107"/>
                  <a:pt x="246" y="110"/>
                  <a:pt x="246" y="114"/>
                </a:cubicBezTo>
                <a:cubicBezTo>
                  <a:pt x="231" y="100"/>
                  <a:pt x="215" y="87"/>
                  <a:pt x="197" y="78"/>
                </a:cubicBezTo>
                <a:cubicBezTo>
                  <a:pt x="179" y="69"/>
                  <a:pt x="160" y="64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0" y="32"/>
                  <a:pt x="116" y="0"/>
                  <a:pt x="83" y="10"/>
                </a:cubicBezTo>
                <a:cubicBezTo>
                  <a:pt x="52" y="19"/>
                  <a:pt x="44" y="56"/>
                  <a:pt x="60" y="81"/>
                </a:cubicBezTo>
                <a:cubicBezTo>
                  <a:pt x="60" y="81"/>
                  <a:pt x="59" y="81"/>
                  <a:pt x="59" y="82"/>
                </a:cubicBezTo>
                <a:cubicBezTo>
                  <a:pt x="11" y="114"/>
                  <a:pt x="3" y="175"/>
                  <a:pt x="6" y="228"/>
                </a:cubicBezTo>
                <a:cubicBezTo>
                  <a:pt x="10" y="308"/>
                  <a:pt x="35" y="386"/>
                  <a:pt x="21" y="467"/>
                </a:cubicBezTo>
                <a:cubicBezTo>
                  <a:pt x="21" y="468"/>
                  <a:pt x="22" y="470"/>
                  <a:pt x="22" y="470"/>
                </a:cubicBezTo>
                <a:cubicBezTo>
                  <a:pt x="23" y="472"/>
                  <a:pt x="24" y="473"/>
                  <a:pt x="26" y="472"/>
                </a:cubicBezTo>
                <a:cubicBezTo>
                  <a:pt x="26" y="472"/>
                  <a:pt x="27" y="472"/>
                  <a:pt x="27" y="472"/>
                </a:cubicBezTo>
                <a:cubicBezTo>
                  <a:pt x="27" y="472"/>
                  <a:pt x="27" y="472"/>
                  <a:pt x="28" y="472"/>
                </a:cubicBezTo>
                <a:cubicBezTo>
                  <a:pt x="42" y="482"/>
                  <a:pt x="57" y="490"/>
                  <a:pt x="73" y="495"/>
                </a:cubicBezTo>
                <a:cubicBezTo>
                  <a:pt x="73" y="495"/>
                  <a:pt x="73" y="495"/>
                  <a:pt x="73" y="495"/>
                </a:cubicBezTo>
                <a:cubicBezTo>
                  <a:pt x="72" y="496"/>
                  <a:pt x="73" y="496"/>
                  <a:pt x="73" y="496"/>
                </a:cubicBezTo>
                <a:cubicBezTo>
                  <a:pt x="74" y="496"/>
                  <a:pt x="74" y="495"/>
                  <a:pt x="74" y="495"/>
                </a:cubicBezTo>
                <a:cubicBezTo>
                  <a:pt x="118" y="509"/>
                  <a:pt x="168" y="506"/>
                  <a:pt x="212" y="494"/>
                </a:cubicBezTo>
                <a:cubicBezTo>
                  <a:pt x="247" y="485"/>
                  <a:pt x="279" y="470"/>
                  <a:pt x="311" y="453"/>
                </a:cubicBezTo>
                <a:cubicBezTo>
                  <a:pt x="326" y="445"/>
                  <a:pt x="341" y="437"/>
                  <a:pt x="356" y="428"/>
                </a:cubicBezTo>
                <a:cubicBezTo>
                  <a:pt x="356" y="429"/>
                  <a:pt x="356" y="430"/>
                  <a:pt x="357" y="431"/>
                </a:cubicBezTo>
                <a:cubicBezTo>
                  <a:pt x="375" y="450"/>
                  <a:pt x="401" y="444"/>
                  <a:pt x="423" y="436"/>
                </a:cubicBezTo>
                <a:cubicBezTo>
                  <a:pt x="451" y="426"/>
                  <a:pt x="476" y="412"/>
                  <a:pt x="499" y="394"/>
                </a:cubicBezTo>
                <a:cubicBezTo>
                  <a:pt x="549" y="355"/>
                  <a:pt x="593" y="299"/>
                  <a:pt x="622" y="243"/>
                </a:cubicBezTo>
                <a:cubicBezTo>
                  <a:pt x="634" y="218"/>
                  <a:pt x="642" y="186"/>
                  <a:pt x="636" y="160"/>
                </a:cubicBezTo>
                <a:close/>
                <a:moveTo>
                  <a:pt x="385" y="59"/>
                </a:moveTo>
                <a:cubicBezTo>
                  <a:pt x="441" y="71"/>
                  <a:pt x="490" y="106"/>
                  <a:pt x="546" y="121"/>
                </a:cubicBezTo>
                <a:cubicBezTo>
                  <a:pt x="571" y="127"/>
                  <a:pt x="607" y="123"/>
                  <a:pt x="623" y="147"/>
                </a:cubicBezTo>
                <a:cubicBezTo>
                  <a:pt x="624" y="150"/>
                  <a:pt x="626" y="153"/>
                  <a:pt x="627" y="156"/>
                </a:cubicBezTo>
                <a:cubicBezTo>
                  <a:pt x="576" y="177"/>
                  <a:pt x="528" y="210"/>
                  <a:pt x="486" y="246"/>
                </a:cubicBezTo>
                <a:cubicBezTo>
                  <a:pt x="446" y="279"/>
                  <a:pt x="401" y="320"/>
                  <a:pt x="386" y="372"/>
                </a:cubicBezTo>
                <a:cubicBezTo>
                  <a:pt x="366" y="352"/>
                  <a:pt x="356" y="323"/>
                  <a:pt x="346" y="298"/>
                </a:cubicBezTo>
                <a:cubicBezTo>
                  <a:pt x="334" y="267"/>
                  <a:pt x="323" y="237"/>
                  <a:pt x="309" y="207"/>
                </a:cubicBezTo>
                <a:cubicBezTo>
                  <a:pt x="294" y="176"/>
                  <a:pt x="275" y="144"/>
                  <a:pt x="250" y="119"/>
                </a:cubicBezTo>
                <a:cubicBezTo>
                  <a:pt x="268" y="63"/>
                  <a:pt x="332" y="47"/>
                  <a:pt x="385" y="59"/>
                </a:cubicBezTo>
                <a:close/>
                <a:moveTo>
                  <a:pt x="456" y="281"/>
                </a:moveTo>
                <a:cubicBezTo>
                  <a:pt x="466" y="271"/>
                  <a:pt x="477" y="262"/>
                  <a:pt x="488" y="253"/>
                </a:cubicBezTo>
                <a:cubicBezTo>
                  <a:pt x="500" y="265"/>
                  <a:pt x="518" y="288"/>
                  <a:pt x="498" y="301"/>
                </a:cubicBezTo>
                <a:cubicBezTo>
                  <a:pt x="486" y="308"/>
                  <a:pt x="452" y="304"/>
                  <a:pt x="457" y="283"/>
                </a:cubicBezTo>
                <a:cubicBezTo>
                  <a:pt x="457" y="283"/>
                  <a:pt x="457" y="282"/>
                  <a:pt x="456" y="281"/>
                </a:cubicBezTo>
                <a:close/>
                <a:moveTo>
                  <a:pt x="258" y="86"/>
                </a:moveTo>
                <a:cubicBezTo>
                  <a:pt x="252" y="85"/>
                  <a:pt x="247" y="83"/>
                  <a:pt x="243" y="79"/>
                </a:cubicBezTo>
                <a:cubicBezTo>
                  <a:pt x="239" y="75"/>
                  <a:pt x="236" y="67"/>
                  <a:pt x="241" y="63"/>
                </a:cubicBezTo>
                <a:cubicBezTo>
                  <a:pt x="251" y="54"/>
                  <a:pt x="262" y="68"/>
                  <a:pt x="267" y="76"/>
                </a:cubicBezTo>
                <a:cubicBezTo>
                  <a:pt x="264" y="79"/>
                  <a:pt x="261" y="83"/>
                  <a:pt x="258" y="87"/>
                </a:cubicBezTo>
                <a:cubicBezTo>
                  <a:pt x="258" y="87"/>
                  <a:pt x="258" y="87"/>
                  <a:pt x="258" y="86"/>
                </a:cubicBezTo>
                <a:close/>
                <a:moveTo>
                  <a:pt x="230" y="89"/>
                </a:moveTo>
                <a:cubicBezTo>
                  <a:pt x="232" y="87"/>
                  <a:pt x="233" y="85"/>
                  <a:pt x="235" y="84"/>
                </a:cubicBezTo>
                <a:cubicBezTo>
                  <a:pt x="235" y="83"/>
                  <a:pt x="234" y="83"/>
                  <a:pt x="234" y="83"/>
                </a:cubicBezTo>
                <a:cubicBezTo>
                  <a:pt x="232" y="85"/>
                  <a:pt x="231" y="86"/>
                  <a:pt x="229" y="88"/>
                </a:cubicBezTo>
                <a:cubicBezTo>
                  <a:pt x="228" y="85"/>
                  <a:pt x="226" y="82"/>
                  <a:pt x="225" y="79"/>
                </a:cubicBezTo>
                <a:cubicBezTo>
                  <a:pt x="226" y="77"/>
                  <a:pt x="227" y="76"/>
                  <a:pt x="228" y="74"/>
                </a:cubicBezTo>
                <a:cubicBezTo>
                  <a:pt x="229" y="74"/>
                  <a:pt x="228" y="73"/>
                  <a:pt x="228" y="74"/>
                </a:cubicBezTo>
                <a:cubicBezTo>
                  <a:pt x="227" y="75"/>
                  <a:pt x="225" y="77"/>
                  <a:pt x="224" y="78"/>
                </a:cubicBezTo>
                <a:cubicBezTo>
                  <a:pt x="224" y="76"/>
                  <a:pt x="223" y="74"/>
                  <a:pt x="222" y="71"/>
                </a:cubicBezTo>
                <a:cubicBezTo>
                  <a:pt x="224" y="68"/>
                  <a:pt x="226" y="65"/>
                  <a:pt x="229" y="63"/>
                </a:cubicBezTo>
                <a:cubicBezTo>
                  <a:pt x="229" y="62"/>
                  <a:pt x="228" y="62"/>
                  <a:pt x="228" y="62"/>
                </a:cubicBezTo>
                <a:cubicBezTo>
                  <a:pt x="226" y="64"/>
                  <a:pt x="224" y="67"/>
                  <a:pt x="222" y="69"/>
                </a:cubicBezTo>
                <a:cubicBezTo>
                  <a:pt x="222" y="67"/>
                  <a:pt x="222" y="66"/>
                  <a:pt x="222" y="64"/>
                </a:cubicBezTo>
                <a:cubicBezTo>
                  <a:pt x="224" y="58"/>
                  <a:pt x="226" y="53"/>
                  <a:pt x="230" y="48"/>
                </a:cubicBezTo>
                <a:cubicBezTo>
                  <a:pt x="230" y="48"/>
                  <a:pt x="229" y="48"/>
                  <a:pt x="229" y="48"/>
                </a:cubicBezTo>
                <a:cubicBezTo>
                  <a:pt x="226" y="52"/>
                  <a:pt x="224" y="56"/>
                  <a:pt x="222" y="61"/>
                </a:cubicBezTo>
                <a:cubicBezTo>
                  <a:pt x="222" y="52"/>
                  <a:pt x="226" y="44"/>
                  <a:pt x="234" y="40"/>
                </a:cubicBezTo>
                <a:cubicBezTo>
                  <a:pt x="254" y="29"/>
                  <a:pt x="274" y="47"/>
                  <a:pt x="284" y="64"/>
                </a:cubicBezTo>
                <a:cubicBezTo>
                  <a:pt x="280" y="66"/>
                  <a:pt x="277" y="68"/>
                  <a:pt x="273" y="71"/>
                </a:cubicBezTo>
                <a:cubicBezTo>
                  <a:pt x="269" y="64"/>
                  <a:pt x="263" y="57"/>
                  <a:pt x="255" y="54"/>
                </a:cubicBezTo>
                <a:cubicBezTo>
                  <a:pt x="248" y="52"/>
                  <a:pt x="239" y="53"/>
                  <a:pt x="234" y="59"/>
                </a:cubicBezTo>
                <a:cubicBezTo>
                  <a:pt x="229" y="65"/>
                  <a:pt x="230" y="74"/>
                  <a:pt x="234" y="81"/>
                </a:cubicBezTo>
                <a:cubicBezTo>
                  <a:pt x="237" y="83"/>
                  <a:pt x="239" y="85"/>
                  <a:pt x="242" y="87"/>
                </a:cubicBezTo>
                <a:cubicBezTo>
                  <a:pt x="239" y="89"/>
                  <a:pt x="237" y="92"/>
                  <a:pt x="236" y="94"/>
                </a:cubicBezTo>
                <a:cubicBezTo>
                  <a:pt x="234" y="93"/>
                  <a:pt x="232" y="91"/>
                  <a:pt x="230" y="89"/>
                </a:cubicBezTo>
                <a:close/>
                <a:moveTo>
                  <a:pt x="245" y="98"/>
                </a:moveTo>
                <a:cubicBezTo>
                  <a:pt x="247" y="96"/>
                  <a:pt x="249" y="93"/>
                  <a:pt x="251" y="91"/>
                </a:cubicBezTo>
                <a:cubicBezTo>
                  <a:pt x="251" y="90"/>
                  <a:pt x="251" y="90"/>
                  <a:pt x="250" y="90"/>
                </a:cubicBezTo>
                <a:cubicBezTo>
                  <a:pt x="248" y="92"/>
                  <a:pt x="246" y="95"/>
                  <a:pt x="244" y="97"/>
                </a:cubicBezTo>
                <a:cubicBezTo>
                  <a:pt x="244" y="97"/>
                  <a:pt x="244" y="98"/>
                  <a:pt x="244" y="98"/>
                </a:cubicBezTo>
                <a:cubicBezTo>
                  <a:pt x="242" y="97"/>
                  <a:pt x="239" y="96"/>
                  <a:pt x="237" y="95"/>
                </a:cubicBezTo>
                <a:cubicBezTo>
                  <a:pt x="238" y="92"/>
                  <a:pt x="241" y="90"/>
                  <a:pt x="243" y="87"/>
                </a:cubicBezTo>
                <a:cubicBezTo>
                  <a:pt x="247" y="89"/>
                  <a:pt x="251" y="90"/>
                  <a:pt x="256" y="90"/>
                </a:cubicBezTo>
                <a:cubicBezTo>
                  <a:pt x="254" y="93"/>
                  <a:pt x="253" y="95"/>
                  <a:pt x="252" y="97"/>
                </a:cubicBezTo>
                <a:cubicBezTo>
                  <a:pt x="249" y="98"/>
                  <a:pt x="247" y="98"/>
                  <a:pt x="245" y="98"/>
                </a:cubicBezTo>
                <a:close/>
                <a:moveTo>
                  <a:pt x="61" y="49"/>
                </a:moveTo>
                <a:cubicBezTo>
                  <a:pt x="63" y="44"/>
                  <a:pt x="66" y="40"/>
                  <a:pt x="69" y="36"/>
                </a:cubicBezTo>
                <a:cubicBezTo>
                  <a:pt x="69" y="35"/>
                  <a:pt x="69" y="35"/>
                  <a:pt x="68" y="35"/>
                </a:cubicBezTo>
                <a:cubicBezTo>
                  <a:pt x="66" y="38"/>
                  <a:pt x="63" y="42"/>
                  <a:pt x="61" y="46"/>
                </a:cubicBezTo>
                <a:cubicBezTo>
                  <a:pt x="62" y="44"/>
                  <a:pt x="62" y="43"/>
                  <a:pt x="62" y="42"/>
                </a:cubicBezTo>
                <a:cubicBezTo>
                  <a:pt x="65" y="37"/>
                  <a:pt x="67" y="33"/>
                  <a:pt x="70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4" y="22"/>
                  <a:pt x="81" y="19"/>
                  <a:pt x="90" y="17"/>
                </a:cubicBezTo>
                <a:cubicBezTo>
                  <a:pt x="119" y="13"/>
                  <a:pt x="126" y="41"/>
                  <a:pt x="133" y="62"/>
                </a:cubicBezTo>
                <a:cubicBezTo>
                  <a:pt x="129" y="62"/>
                  <a:pt x="125" y="62"/>
                  <a:pt x="120" y="62"/>
                </a:cubicBezTo>
                <a:cubicBezTo>
                  <a:pt x="120" y="54"/>
                  <a:pt x="118" y="46"/>
                  <a:pt x="113" y="41"/>
                </a:cubicBezTo>
                <a:cubicBezTo>
                  <a:pt x="107" y="35"/>
                  <a:pt x="98" y="33"/>
                  <a:pt x="91" y="36"/>
                </a:cubicBezTo>
                <a:cubicBezTo>
                  <a:pt x="77" y="41"/>
                  <a:pt x="73" y="60"/>
                  <a:pt x="84" y="69"/>
                </a:cubicBezTo>
                <a:cubicBezTo>
                  <a:pt x="78" y="71"/>
                  <a:pt x="73" y="74"/>
                  <a:pt x="67" y="77"/>
                </a:cubicBezTo>
                <a:cubicBezTo>
                  <a:pt x="70" y="71"/>
                  <a:pt x="74" y="66"/>
                  <a:pt x="78" y="62"/>
                </a:cubicBezTo>
                <a:cubicBezTo>
                  <a:pt x="79" y="61"/>
                  <a:pt x="78" y="60"/>
                  <a:pt x="77" y="61"/>
                </a:cubicBezTo>
                <a:cubicBezTo>
                  <a:pt x="72" y="65"/>
                  <a:pt x="69" y="71"/>
                  <a:pt x="66" y="77"/>
                </a:cubicBezTo>
                <a:cubicBezTo>
                  <a:pt x="65" y="75"/>
                  <a:pt x="64" y="72"/>
                  <a:pt x="63" y="70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64"/>
                  <a:pt x="70" y="59"/>
                  <a:pt x="73" y="54"/>
                </a:cubicBezTo>
                <a:cubicBezTo>
                  <a:pt x="74" y="54"/>
                  <a:pt x="73" y="53"/>
                  <a:pt x="72" y="54"/>
                </a:cubicBezTo>
                <a:cubicBezTo>
                  <a:pt x="69" y="58"/>
                  <a:pt x="66" y="63"/>
                  <a:pt x="63" y="68"/>
                </a:cubicBezTo>
                <a:cubicBezTo>
                  <a:pt x="62" y="66"/>
                  <a:pt x="61" y="63"/>
                  <a:pt x="61" y="60"/>
                </a:cubicBezTo>
                <a:cubicBezTo>
                  <a:pt x="65" y="55"/>
                  <a:pt x="68" y="50"/>
                  <a:pt x="71" y="45"/>
                </a:cubicBezTo>
                <a:cubicBezTo>
                  <a:pt x="72" y="44"/>
                  <a:pt x="71" y="44"/>
                  <a:pt x="70" y="44"/>
                </a:cubicBezTo>
                <a:cubicBezTo>
                  <a:pt x="67" y="49"/>
                  <a:pt x="64" y="54"/>
                  <a:pt x="61" y="59"/>
                </a:cubicBezTo>
                <a:cubicBezTo>
                  <a:pt x="61" y="55"/>
                  <a:pt x="61" y="52"/>
                  <a:pt x="61" y="49"/>
                </a:cubicBezTo>
                <a:close/>
                <a:moveTo>
                  <a:pt x="112" y="63"/>
                </a:moveTo>
                <a:cubicBezTo>
                  <a:pt x="105" y="63"/>
                  <a:pt x="97" y="65"/>
                  <a:pt x="90" y="67"/>
                </a:cubicBezTo>
                <a:cubicBezTo>
                  <a:pt x="84" y="59"/>
                  <a:pt x="84" y="45"/>
                  <a:pt x="96" y="43"/>
                </a:cubicBezTo>
                <a:cubicBezTo>
                  <a:pt x="109" y="42"/>
                  <a:pt x="111" y="53"/>
                  <a:pt x="112" y="63"/>
                </a:cubicBezTo>
                <a:close/>
                <a:moveTo>
                  <a:pt x="27" y="466"/>
                </a:moveTo>
                <a:cubicBezTo>
                  <a:pt x="40" y="408"/>
                  <a:pt x="29" y="349"/>
                  <a:pt x="21" y="291"/>
                </a:cubicBezTo>
                <a:cubicBezTo>
                  <a:pt x="12" y="231"/>
                  <a:pt x="0" y="151"/>
                  <a:pt x="47" y="102"/>
                </a:cubicBezTo>
                <a:cubicBezTo>
                  <a:pt x="53" y="96"/>
                  <a:pt x="59" y="91"/>
                  <a:pt x="66" y="86"/>
                </a:cubicBezTo>
                <a:cubicBezTo>
                  <a:pt x="67" y="86"/>
                  <a:pt x="67" y="86"/>
                  <a:pt x="68" y="85"/>
                </a:cubicBezTo>
                <a:cubicBezTo>
                  <a:pt x="107" y="62"/>
                  <a:pt x="160" y="67"/>
                  <a:pt x="200" y="89"/>
                </a:cubicBezTo>
                <a:cubicBezTo>
                  <a:pt x="216" y="99"/>
                  <a:pt x="231" y="111"/>
                  <a:pt x="244" y="124"/>
                </a:cubicBezTo>
                <a:cubicBezTo>
                  <a:pt x="244" y="125"/>
                  <a:pt x="244" y="125"/>
                  <a:pt x="244" y="126"/>
                </a:cubicBezTo>
                <a:cubicBezTo>
                  <a:pt x="244" y="128"/>
                  <a:pt x="245" y="128"/>
                  <a:pt x="247" y="128"/>
                </a:cubicBezTo>
                <a:cubicBezTo>
                  <a:pt x="273" y="156"/>
                  <a:pt x="292" y="192"/>
                  <a:pt x="308" y="227"/>
                </a:cubicBezTo>
                <a:cubicBezTo>
                  <a:pt x="322" y="259"/>
                  <a:pt x="333" y="292"/>
                  <a:pt x="347" y="325"/>
                </a:cubicBezTo>
                <a:cubicBezTo>
                  <a:pt x="356" y="345"/>
                  <a:pt x="367" y="365"/>
                  <a:pt x="383" y="380"/>
                </a:cubicBezTo>
                <a:cubicBezTo>
                  <a:pt x="355" y="377"/>
                  <a:pt x="326" y="380"/>
                  <a:pt x="298" y="382"/>
                </a:cubicBezTo>
                <a:cubicBezTo>
                  <a:pt x="267" y="385"/>
                  <a:pt x="235" y="390"/>
                  <a:pt x="205" y="397"/>
                </a:cubicBezTo>
                <a:cubicBezTo>
                  <a:pt x="143" y="411"/>
                  <a:pt x="82" y="433"/>
                  <a:pt x="27" y="466"/>
                </a:cubicBezTo>
                <a:close/>
                <a:moveTo>
                  <a:pt x="204" y="454"/>
                </a:moveTo>
                <a:cubicBezTo>
                  <a:pt x="182" y="453"/>
                  <a:pt x="175" y="432"/>
                  <a:pt x="175" y="413"/>
                </a:cubicBezTo>
                <a:cubicBezTo>
                  <a:pt x="184" y="410"/>
                  <a:pt x="194" y="408"/>
                  <a:pt x="204" y="406"/>
                </a:cubicBezTo>
                <a:cubicBezTo>
                  <a:pt x="211" y="404"/>
                  <a:pt x="218" y="402"/>
                  <a:pt x="225" y="401"/>
                </a:cubicBezTo>
                <a:cubicBezTo>
                  <a:pt x="231" y="420"/>
                  <a:pt x="233" y="456"/>
                  <a:pt x="204" y="454"/>
                </a:cubicBezTo>
                <a:close/>
                <a:moveTo>
                  <a:pt x="367" y="399"/>
                </a:moveTo>
                <a:cubicBezTo>
                  <a:pt x="362" y="405"/>
                  <a:pt x="358" y="411"/>
                  <a:pt x="355" y="419"/>
                </a:cubicBezTo>
                <a:cubicBezTo>
                  <a:pt x="350" y="422"/>
                  <a:pt x="344" y="425"/>
                  <a:pt x="338" y="429"/>
                </a:cubicBezTo>
                <a:cubicBezTo>
                  <a:pt x="342" y="423"/>
                  <a:pt x="347" y="417"/>
                  <a:pt x="351" y="411"/>
                </a:cubicBezTo>
                <a:cubicBezTo>
                  <a:pt x="351" y="411"/>
                  <a:pt x="350" y="410"/>
                  <a:pt x="350" y="411"/>
                </a:cubicBezTo>
                <a:cubicBezTo>
                  <a:pt x="345" y="417"/>
                  <a:pt x="340" y="424"/>
                  <a:pt x="335" y="430"/>
                </a:cubicBezTo>
                <a:cubicBezTo>
                  <a:pt x="329" y="434"/>
                  <a:pt x="323" y="437"/>
                  <a:pt x="317" y="441"/>
                </a:cubicBezTo>
                <a:cubicBezTo>
                  <a:pt x="322" y="433"/>
                  <a:pt x="327" y="426"/>
                  <a:pt x="333" y="419"/>
                </a:cubicBezTo>
                <a:cubicBezTo>
                  <a:pt x="334" y="418"/>
                  <a:pt x="333" y="417"/>
                  <a:pt x="332" y="418"/>
                </a:cubicBezTo>
                <a:cubicBezTo>
                  <a:pt x="325" y="425"/>
                  <a:pt x="319" y="433"/>
                  <a:pt x="315" y="442"/>
                </a:cubicBezTo>
                <a:cubicBezTo>
                  <a:pt x="314" y="442"/>
                  <a:pt x="313" y="443"/>
                  <a:pt x="312" y="443"/>
                </a:cubicBezTo>
                <a:cubicBezTo>
                  <a:pt x="308" y="446"/>
                  <a:pt x="304" y="448"/>
                  <a:pt x="299" y="450"/>
                </a:cubicBezTo>
                <a:cubicBezTo>
                  <a:pt x="304" y="443"/>
                  <a:pt x="308" y="436"/>
                  <a:pt x="312" y="429"/>
                </a:cubicBezTo>
                <a:cubicBezTo>
                  <a:pt x="313" y="428"/>
                  <a:pt x="311" y="428"/>
                  <a:pt x="311" y="428"/>
                </a:cubicBezTo>
                <a:cubicBezTo>
                  <a:pt x="306" y="436"/>
                  <a:pt x="301" y="444"/>
                  <a:pt x="297" y="451"/>
                </a:cubicBezTo>
                <a:cubicBezTo>
                  <a:pt x="291" y="454"/>
                  <a:pt x="286" y="457"/>
                  <a:pt x="280" y="460"/>
                </a:cubicBezTo>
                <a:cubicBezTo>
                  <a:pt x="284" y="454"/>
                  <a:pt x="288" y="449"/>
                  <a:pt x="292" y="443"/>
                </a:cubicBezTo>
                <a:cubicBezTo>
                  <a:pt x="293" y="442"/>
                  <a:pt x="292" y="442"/>
                  <a:pt x="291" y="443"/>
                </a:cubicBezTo>
                <a:cubicBezTo>
                  <a:pt x="287" y="449"/>
                  <a:pt x="282" y="455"/>
                  <a:pt x="278" y="461"/>
                </a:cubicBezTo>
                <a:cubicBezTo>
                  <a:pt x="273" y="463"/>
                  <a:pt x="268" y="466"/>
                  <a:pt x="262" y="468"/>
                </a:cubicBezTo>
                <a:cubicBezTo>
                  <a:pt x="266" y="462"/>
                  <a:pt x="270" y="457"/>
                  <a:pt x="274" y="452"/>
                </a:cubicBezTo>
                <a:cubicBezTo>
                  <a:pt x="274" y="451"/>
                  <a:pt x="273" y="450"/>
                  <a:pt x="273" y="451"/>
                </a:cubicBezTo>
                <a:cubicBezTo>
                  <a:pt x="268" y="456"/>
                  <a:pt x="264" y="462"/>
                  <a:pt x="261" y="469"/>
                </a:cubicBezTo>
                <a:cubicBezTo>
                  <a:pt x="254" y="471"/>
                  <a:pt x="248" y="474"/>
                  <a:pt x="241" y="476"/>
                </a:cubicBezTo>
                <a:cubicBezTo>
                  <a:pt x="247" y="466"/>
                  <a:pt x="254" y="457"/>
                  <a:pt x="262" y="448"/>
                </a:cubicBezTo>
                <a:cubicBezTo>
                  <a:pt x="262" y="447"/>
                  <a:pt x="261" y="446"/>
                  <a:pt x="261" y="447"/>
                </a:cubicBezTo>
                <a:cubicBezTo>
                  <a:pt x="253" y="456"/>
                  <a:pt x="246" y="466"/>
                  <a:pt x="240" y="477"/>
                </a:cubicBezTo>
                <a:cubicBezTo>
                  <a:pt x="234" y="479"/>
                  <a:pt x="228" y="481"/>
                  <a:pt x="222" y="483"/>
                </a:cubicBezTo>
                <a:cubicBezTo>
                  <a:pt x="225" y="480"/>
                  <a:pt x="228" y="477"/>
                  <a:pt x="231" y="474"/>
                </a:cubicBezTo>
                <a:cubicBezTo>
                  <a:pt x="232" y="473"/>
                  <a:pt x="231" y="472"/>
                  <a:pt x="230" y="473"/>
                </a:cubicBezTo>
                <a:cubicBezTo>
                  <a:pt x="227" y="476"/>
                  <a:pt x="224" y="480"/>
                  <a:pt x="220" y="484"/>
                </a:cubicBezTo>
                <a:cubicBezTo>
                  <a:pt x="219" y="484"/>
                  <a:pt x="218" y="484"/>
                  <a:pt x="216" y="485"/>
                </a:cubicBezTo>
                <a:cubicBezTo>
                  <a:pt x="213" y="486"/>
                  <a:pt x="209" y="487"/>
                  <a:pt x="206" y="488"/>
                </a:cubicBezTo>
                <a:cubicBezTo>
                  <a:pt x="211" y="481"/>
                  <a:pt x="215" y="475"/>
                  <a:pt x="218" y="468"/>
                </a:cubicBezTo>
                <a:cubicBezTo>
                  <a:pt x="219" y="467"/>
                  <a:pt x="218" y="467"/>
                  <a:pt x="217" y="467"/>
                </a:cubicBezTo>
                <a:cubicBezTo>
                  <a:pt x="213" y="475"/>
                  <a:pt x="209" y="481"/>
                  <a:pt x="204" y="488"/>
                </a:cubicBezTo>
                <a:cubicBezTo>
                  <a:pt x="198" y="490"/>
                  <a:pt x="192" y="491"/>
                  <a:pt x="186" y="492"/>
                </a:cubicBezTo>
                <a:cubicBezTo>
                  <a:pt x="190" y="488"/>
                  <a:pt x="193" y="484"/>
                  <a:pt x="196" y="480"/>
                </a:cubicBezTo>
                <a:cubicBezTo>
                  <a:pt x="196" y="479"/>
                  <a:pt x="195" y="478"/>
                  <a:pt x="195" y="479"/>
                </a:cubicBezTo>
                <a:cubicBezTo>
                  <a:pt x="191" y="483"/>
                  <a:pt x="188" y="488"/>
                  <a:pt x="184" y="492"/>
                </a:cubicBezTo>
                <a:cubicBezTo>
                  <a:pt x="180" y="493"/>
                  <a:pt x="176" y="493"/>
                  <a:pt x="172" y="494"/>
                </a:cubicBezTo>
                <a:cubicBezTo>
                  <a:pt x="176" y="488"/>
                  <a:pt x="181" y="482"/>
                  <a:pt x="186" y="476"/>
                </a:cubicBezTo>
                <a:cubicBezTo>
                  <a:pt x="187" y="476"/>
                  <a:pt x="186" y="475"/>
                  <a:pt x="185" y="475"/>
                </a:cubicBezTo>
                <a:cubicBezTo>
                  <a:pt x="179" y="481"/>
                  <a:pt x="174" y="487"/>
                  <a:pt x="170" y="494"/>
                </a:cubicBezTo>
                <a:cubicBezTo>
                  <a:pt x="166" y="495"/>
                  <a:pt x="163" y="495"/>
                  <a:pt x="159" y="495"/>
                </a:cubicBezTo>
                <a:cubicBezTo>
                  <a:pt x="162" y="491"/>
                  <a:pt x="165" y="487"/>
                  <a:pt x="167" y="483"/>
                </a:cubicBezTo>
                <a:cubicBezTo>
                  <a:pt x="168" y="482"/>
                  <a:pt x="167" y="482"/>
                  <a:pt x="166" y="482"/>
                </a:cubicBezTo>
                <a:cubicBezTo>
                  <a:pt x="163" y="487"/>
                  <a:pt x="161" y="491"/>
                  <a:pt x="158" y="495"/>
                </a:cubicBezTo>
                <a:cubicBezTo>
                  <a:pt x="154" y="496"/>
                  <a:pt x="149" y="496"/>
                  <a:pt x="145" y="496"/>
                </a:cubicBezTo>
                <a:cubicBezTo>
                  <a:pt x="151" y="489"/>
                  <a:pt x="156" y="481"/>
                  <a:pt x="161" y="474"/>
                </a:cubicBezTo>
                <a:cubicBezTo>
                  <a:pt x="161" y="473"/>
                  <a:pt x="160" y="472"/>
                  <a:pt x="160" y="473"/>
                </a:cubicBezTo>
                <a:cubicBezTo>
                  <a:pt x="154" y="481"/>
                  <a:pt x="149" y="488"/>
                  <a:pt x="144" y="496"/>
                </a:cubicBezTo>
                <a:cubicBezTo>
                  <a:pt x="138" y="496"/>
                  <a:pt x="133" y="496"/>
                  <a:pt x="128" y="496"/>
                </a:cubicBezTo>
                <a:cubicBezTo>
                  <a:pt x="133" y="490"/>
                  <a:pt x="138" y="484"/>
                  <a:pt x="143" y="477"/>
                </a:cubicBezTo>
                <a:cubicBezTo>
                  <a:pt x="144" y="477"/>
                  <a:pt x="143" y="476"/>
                  <a:pt x="142" y="477"/>
                </a:cubicBezTo>
                <a:cubicBezTo>
                  <a:pt x="137" y="483"/>
                  <a:pt x="131" y="489"/>
                  <a:pt x="126" y="496"/>
                </a:cubicBezTo>
                <a:cubicBezTo>
                  <a:pt x="121" y="495"/>
                  <a:pt x="117" y="495"/>
                  <a:pt x="112" y="494"/>
                </a:cubicBezTo>
                <a:cubicBezTo>
                  <a:pt x="116" y="490"/>
                  <a:pt x="120" y="485"/>
                  <a:pt x="123" y="480"/>
                </a:cubicBezTo>
                <a:cubicBezTo>
                  <a:pt x="123" y="479"/>
                  <a:pt x="122" y="478"/>
                  <a:pt x="122" y="479"/>
                </a:cubicBezTo>
                <a:cubicBezTo>
                  <a:pt x="119" y="484"/>
                  <a:pt x="115" y="489"/>
                  <a:pt x="111" y="494"/>
                </a:cubicBezTo>
                <a:cubicBezTo>
                  <a:pt x="105" y="494"/>
                  <a:pt x="100" y="493"/>
                  <a:pt x="94" y="492"/>
                </a:cubicBezTo>
                <a:cubicBezTo>
                  <a:pt x="99" y="486"/>
                  <a:pt x="103" y="481"/>
                  <a:pt x="108" y="475"/>
                </a:cubicBezTo>
                <a:cubicBezTo>
                  <a:pt x="108" y="474"/>
                  <a:pt x="107" y="474"/>
                  <a:pt x="107" y="474"/>
                </a:cubicBezTo>
                <a:cubicBezTo>
                  <a:pt x="102" y="480"/>
                  <a:pt x="98" y="486"/>
                  <a:pt x="94" y="492"/>
                </a:cubicBezTo>
                <a:cubicBezTo>
                  <a:pt x="89" y="491"/>
                  <a:pt x="84" y="490"/>
                  <a:pt x="79" y="488"/>
                </a:cubicBezTo>
                <a:cubicBezTo>
                  <a:pt x="86" y="480"/>
                  <a:pt x="92" y="472"/>
                  <a:pt x="98" y="463"/>
                </a:cubicBezTo>
                <a:cubicBezTo>
                  <a:pt x="99" y="462"/>
                  <a:pt x="98" y="462"/>
                  <a:pt x="97" y="462"/>
                </a:cubicBezTo>
                <a:cubicBezTo>
                  <a:pt x="91" y="471"/>
                  <a:pt x="84" y="479"/>
                  <a:pt x="78" y="488"/>
                </a:cubicBezTo>
                <a:cubicBezTo>
                  <a:pt x="74" y="487"/>
                  <a:pt x="70" y="486"/>
                  <a:pt x="66" y="485"/>
                </a:cubicBezTo>
                <a:cubicBezTo>
                  <a:pt x="69" y="481"/>
                  <a:pt x="72" y="477"/>
                  <a:pt x="75" y="474"/>
                </a:cubicBezTo>
                <a:cubicBezTo>
                  <a:pt x="75" y="473"/>
                  <a:pt x="74" y="473"/>
                  <a:pt x="74" y="473"/>
                </a:cubicBezTo>
                <a:cubicBezTo>
                  <a:pt x="71" y="477"/>
                  <a:pt x="68" y="480"/>
                  <a:pt x="65" y="484"/>
                </a:cubicBezTo>
                <a:cubicBezTo>
                  <a:pt x="62" y="483"/>
                  <a:pt x="58" y="482"/>
                  <a:pt x="54" y="480"/>
                </a:cubicBezTo>
                <a:cubicBezTo>
                  <a:pt x="59" y="475"/>
                  <a:pt x="63" y="470"/>
                  <a:pt x="68" y="464"/>
                </a:cubicBezTo>
                <a:cubicBezTo>
                  <a:pt x="68" y="464"/>
                  <a:pt x="67" y="463"/>
                  <a:pt x="67" y="464"/>
                </a:cubicBezTo>
                <a:cubicBezTo>
                  <a:pt x="62" y="469"/>
                  <a:pt x="58" y="474"/>
                  <a:pt x="53" y="480"/>
                </a:cubicBezTo>
                <a:cubicBezTo>
                  <a:pt x="49" y="478"/>
                  <a:pt x="45" y="477"/>
                  <a:pt x="42" y="475"/>
                </a:cubicBezTo>
                <a:cubicBezTo>
                  <a:pt x="44" y="472"/>
                  <a:pt x="47" y="470"/>
                  <a:pt x="49" y="467"/>
                </a:cubicBezTo>
                <a:cubicBezTo>
                  <a:pt x="50" y="466"/>
                  <a:pt x="49" y="466"/>
                  <a:pt x="48" y="466"/>
                </a:cubicBezTo>
                <a:cubicBezTo>
                  <a:pt x="46" y="469"/>
                  <a:pt x="43" y="472"/>
                  <a:pt x="41" y="475"/>
                </a:cubicBezTo>
                <a:cubicBezTo>
                  <a:pt x="37" y="473"/>
                  <a:pt x="34" y="472"/>
                  <a:pt x="31" y="470"/>
                </a:cubicBezTo>
                <a:cubicBezTo>
                  <a:pt x="75" y="448"/>
                  <a:pt x="121" y="428"/>
                  <a:pt x="169" y="415"/>
                </a:cubicBezTo>
                <a:cubicBezTo>
                  <a:pt x="167" y="438"/>
                  <a:pt x="180" y="462"/>
                  <a:pt x="205" y="462"/>
                </a:cubicBezTo>
                <a:cubicBezTo>
                  <a:pt x="218" y="462"/>
                  <a:pt x="228" y="455"/>
                  <a:pt x="233" y="444"/>
                </a:cubicBezTo>
                <a:cubicBezTo>
                  <a:pt x="240" y="430"/>
                  <a:pt x="238" y="414"/>
                  <a:pt x="233" y="400"/>
                </a:cubicBezTo>
                <a:cubicBezTo>
                  <a:pt x="255" y="396"/>
                  <a:pt x="276" y="393"/>
                  <a:pt x="298" y="391"/>
                </a:cubicBezTo>
                <a:cubicBezTo>
                  <a:pt x="330" y="388"/>
                  <a:pt x="361" y="391"/>
                  <a:pt x="392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90"/>
                  <a:pt x="395" y="390"/>
                </a:cubicBezTo>
                <a:cubicBezTo>
                  <a:pt x="396" y="390"/>
                  <a:pt x="396" y="390"/>
                  <a:pt x="396" y="390"/>
                </a:cubicBezTo>
                <a:cubicBezTo>
                  <a:pt x="396" y="390"/>
                  <a:pt x="396" y="391"/>
                  <a:pt x="396" y="391"/>
                </a:cubicBezTo>
                <a:cubicBezTo>
                  <a:pt x="388" y="397"/>
                  <a:pt x="379" y="403"/>
                  <a:pt x="370" y="409"/>
                </a:cubicBezTo>
                <a:cubicBezTo>
                  <a:pt x="374" y="404"/>
                  <a:pt x="378" y="399"/>
                  <a:pt x="381" y="394"/>
                </a:cubicBezTo>
                <a:cubicBezTo>
                  <a:pt x="382" y="393"/>
                  <a:pt x="381" y="393"/>
                  <a:pt x="380" y="393"/>
                </a:cubicBezTo>
                <a:cubicBezTo>
                  <a:pt x="376" y="399"/>
                  <a:pt x="372" y="404"/>
                  <a:pt x="369" y="410"/>
                </a:cubicBezTo>
                <a:cubicBezTo>
                  <a:pt x="368" y="410"/>
                  <a:pt x="368" y="410"/>
                  <a:pt x="369" y="410"/>
                </a:cubicBezTo>
                <a:cubicBezTo>
                  <a:pt x="365" y="413"/>
                  <a:pt x="361" y="415"/>
                  <a:pt x="358" y="417"/>
                </a:cubicBezTo>
                <a:cubicBezTo>
                  <a:pt x="361" y="411"/>
                  <a:pt x="364" y="405"/>
                  <a:pt x="369" y="400"/>
                </a:cubicBezTo>
                <a:cubicBezTo>
                  <a:pt x="369" y="399"/>
                  <a:pt x="368" y="398"/>
                  <a:pt x="367" y="399"/>
                </a:cubicBezTo>
                <a:close/>
                <a:moveTo>
                  <a:pt x="620" y="228"/>
                </a:moveTo>
                <a:cubicBezTo>
                  <a:pt x="598" y="276"/>
                  <a:pt x="562" y="323"/>
                  <a:pt x="524" y="360"/>
                </a:cubicBezTo>
                <a:cubicBezTo>
                  <a:pt x="503" y="380"/>
                  <a:pt x="480" y="399"/>
                  <a:pt x="455" y="413"/>
                </a:cubicBezTo>
                <a:cubicBezTo>
                  <a:pt x="447" y="417"/>
                  <a:pt x="438" y="422"/>
                  <a:pt x="427" y="426"/>
                </a:cubicBezTo>
                <a:cubicBezTo>
                  <a:pt x="435" y="419"/>
                  <a:pt x="443" y="412"/>
                  <a:pt x="449" y="403"/>
                </a:cubicBezTo>
                <a:cubicBezTo>
                  <a:pt x="450" y="403"/>
                  <a:pt x="449" y="402"/>
                  <a:pt x="449" y="402"/>
                </a:cubicBezTo>
                <a:cubicBezTo>
                  <a:pt x="441" y="411"/>
                  <a:pt x="432" y="420"/>
                  <a:pt x="424" y="427"/>
                </a:cubicBezTo>
                <a:cubicBezTo>
                  <a:pt x="417" y="430"/>
                  <a:pt x="411" y="432"/>
                  <a:pt x="404" y="434"/>
                </a:cubicBezTo>
                <a:cubicBezTo>
                  <a:pt x="412" y="425"/>
                  <a:pt x="421" y="417"/>
                  <a:pt x="430" y="409"/>
                </a:cubicBezTo>
                <a:cubicBezTo>
                  <a:pt x="430" y="409"/>
                  <a:pt x="429" y="408"/>
                  <a:pt x="429" y="408"/>
                </a:cubicBezTo>
                <a:cubicBezTo>
                  <a:pt x="419" y="416"/>
                  <a:pt x="410" y="425"/>
                  <a:pt x="402" y="434"/>
                </a:cubicBezTo>
                <a:cubicBezTo>
                  <a:pt x="396" y="435"/>
                  <a:pt x="390" y="436"/>
                  <a:pt x="384" y="436"/>
                </a:cubicBezTo>
                <a:cubicBezTo>
                  <a:pt x="393" y="428"/>
                  <a:pt x="401" y="420"/>
                  <a:pt x="410" y="413"/>
                </a:cubicBezTo>
                <a:cubicBezTo>
                  <a:pt x="410" y="412"/>
                  <a:pt x="409" y="411"/>
                  <a:pt x="409" y="412"/>
                </a:cubicBezTo>
                <a:cubicBezTo>
                  <a:pt x="400" y="420"/>
                  <a:pt x="391" y="427"/>
                  <a:pt x="383" y="435"/>
                </a:cubicBezTo>
                <a:cubicBezTo>
                  <a:pt x="378" y="435"/>
                  <a:pt x="374" y="434"/>
                  <a:pt x="370" y="432"/>
                </a:cubicBezTo>
                <a:cubicBezTo>
                  <a:pt x="376" y="426"/>
                  <a:pt x="383" y="421"/>
                  <a:pt x="389" y="415"/>
                </a:cubicBezTo>
                <a:cubicBezTo>
                  <a:pt x="390" y="415"/>
                  <a:pt x="389" y="414"/>
                  <a:pt x="389" y="414"/>
                </a:cubicBezTo>
                <a:cubicBezTo>
                  <a:pt x="382" y="420"/>
                  <a:pt x="375" y="426"/>
                  <a:pt x="369" y="432"/>
                </a:cubicBezTo>
                <a:cubicBezTo>
                  <a:pt x="366" y="430"/>
                  <a:pt x="364" y="429"/>
                  <a:pt x="362" y="427"/>
                </a:cubicBezTo>
                <a:cubicBezTo>
                  <a:pt x="361" y="426"/>
                  <a:pt x="360" y="426"/>
                  <a:pt x="359" y="426"/>
                </a:cubicBezTo>
                <a:cubicBezTo>
                  <a:pt x="374" y="417"/>
                  <a:pt x="388" y="407"/>
                  <a:pt x="401" y="396"/>
                </a:cubicBezTo>
                <a:cubicBezTo>
                  <a:pt x="404" y="394"/>
                  <a:pt x="402" y="391"/>
                  <a:pt x="399" y="390"/>
                </a:cubicBezTo>
                <a:cubicBezTo>
                  <a:pt x="401" y="389"/>
                  <a:pt x="402" y="387"/>
                  <a:pt x="401" y="385"/>
                </a:cubicBezTo>
                <a:cubicBezTo>
                  <a:pt x="408" y="378"/>
                  <a:pt x="415" y="370"/>
                  <a:pt x="422" y="362"/>
                </a:cubicBezTo>
                <a:cubicBezTo>
                  <a:pt x="423" y="361"/>
                  <a:pt x="422" y="361"/>
                  <a:pt x="421" y="361"/>
                </a:cubicBezTo>
                <a:cubicBezTo>
                  <a:pt x="414" y="369"/>
                  <a:pt x="408" y="377"/>
                  <a:pt x="401" y="384"/>
                </a:cubicBezTo>
                <a:cubicBezTo>
                  <a:pt x="401" y="384"/>
                  <a:pt x="400" y="383"/>
                  <a:pt x="399" y="383"/>
                </a:cubicBezTo>
                <a:cubicBezTo>
                  <a:pt x="398" y="382"/>
                  <a:pt x="396" y="381"/>
                  <a:pt x="395" y="379"/>
                </a:cubicBezTo>
                <a:cubicBezTo>
                  <a:pt x="402" y="372"/>
                  <a:pt x="408" y="364"/>
                  <a:pt x="415" y="356"/>
                </a:cubicBezTo>
                <a:cubicBezTo>
                  <a:pt x="416" y="356"/>
                  <a:pt x="415" y="355"/>
                  <a:pt x="415" y="356"/>
                </a:cubicBezTo>
                <a:cubicBezTo>
                  <a:pt x="407" y="363"/>
                  <a:pt x="400" y="371"/>
                  <a:pt x="394" y="379"/>
                </a:cubicBezTo>
                <a:cubicBezTo>
                  <a:pt x="393" y="378"/>
                  <a:pt x="391" y="376"/>
                  <a:pt x="390" y="375"/>
                </a:cubicBezTo>
                <a:cubicBezTo>
                  <a:pt x="390" y="374"/>
                  <a:pt x="391" y="373"/>
                  <a:pt x="391" y="372"/>
                </a:cubicBezTo>
                <a:cubicBezTo>
                  <a:pt x="391" y="372"/>
                  <a:pt x="391" y="372"/>
                  <a:pt x="391" y="372"/>
                </a:cubicBezTo>
                <a:cubicBezTo>
                  <a:pt x="399" y="361"/>
                  <a:pt x="408" y="351"/>
                  <a:pt x="417" y="341"/>
                </a:cubicBezTo>
                <a:cubicBezTo>
                  <a:pt x="417" y="341"/>
                  <a:pt x="416" y="340"/>
                  <a:pt x="416" y="340"/>
                </a:cubicBezTo>
                <a:cubicBezTo>
                  <a:pt x="407" y="349"/>
                  <a:pt x="400" y="359"/>
                  <a:pt x="393" y="369"/>
                </a:cubicBezTo>
                <a:cubicBezTo>
                  <a:pt x="395" y="363"/>
                  <a:pt x="398" y="358"/>
                  <a:pt x="401" y="352"/>
                </a:cubicBezTo>
                <a:cubicBezTo>
                  <a:pt x="405" y="347"/>
                  <a:pt x="408" y="341"/>
                  <a:pt x="412" y="336"/>
                </a:cubicBezTo>
                <a:cubicBezTo>
                  <a:pt x="412" y="336"/>
                  <a:pt x="412" y="336"/>
                  <a:pt x="412" y="335"/>
                </a:cubicBezTo>
                <a:cubicBezTo>
                  <a:pt x="423" y="318"/>
                  <a:pt x="436" y="302"/>
                  <a:pt x="451" y="287"/>
                </a:cubicBezTo>
                <a:cubicBezTo>
                  <a:pt x="448" y="308"/>
                  <a:pt x="482" y="316"/>
                  <a:pt x="498" y="309"/>
                </a:cubicBezTo>
                <a:cubicBezTo>
                  <a:pt x="509" y="305"/>
                  <a:pt x="515" y="295"/>
                  <a:pt x="515" y="284"/>
                </a:cubicBezTo>
                <a:cubicBezTo>
                  <a:pt x="514" y="269"/>
                  <a:pt x="504" y="258"/>
                  <a:pt x="494" y="248"/>
                </a:cubicBezTo>
                <a:cubicBezTo>
                  <a:pt x="536" y="215"/>
                  <a:pt x="584" y="188"/>
                  <a:pt x="629" y="164"/>
                </a:cubicBezTo>
                <a:cubicBezTo>
                  <a:pt x="634" y="185"/>
                  <a:pt x="628" y="209"/>
                  <a:pt x="620" y="228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rgbClr val="DA172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8"/>
          <p:cNvSpPr>
            <a:spLocks noEditPoints="1"/>
          </p:cNvSpPr>
          <p:nvPr/>
        </p:nvSpPr>
        <p:spPr bwMode="auto">
          <a:xfrm>
            <a:off x="3887804" y="1593405"/>
            <a:ext cx="659235" cy="1467107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rgbClr val="DA172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074851" y="1479007"/>
            <a:ext cx="1604532" cy="1695902"/>
            <a:chOff x="6670675" y="1785938"/>
            <a:chExt cx="1839913" cy="1944687"/>
          </a:xfrm>
          <a:solidFill>
            <a:srgbClr val="DA172F"/>
          </a:solidFill>
        </p:grpSpPr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7092950" y="2130425"/>
              <a:ext cx="603250" cy="361950"/>
            </a:xfrm>
            <a:custGeom>
              <a:avLst/>
              <a:gdLst>
                <a:gd name="T0" fmla="*/ 153 w 275"/>
                <a:gd name="T1" fmla="*/ 5 h 165"/>
                <a:gd name="T2" fmla="*/ 7 w 275"/>
                <a:gd name="T3" fmla="*/ 97 h 165"/>
                <a:gd name="T4" fmla="*/ 7 w 275"/>
                <a:gd name="T5" fmla="*/ 97 h 165"/>
                <a:gd name="T6" fmla="*/ 7 w 275"/>
                <a:gd name="T7" fmla="*/ 102 h 165"/>
                <a:gd name="T8" fmla="*/ 88 w 275"/>
                <a:gd name="T9" fmla="*/ 113 h 165"/>
                <a:gd name="T10" fmla="*/ 111 w 275"/>
                <a:gd name="T11" fmla="*/ 156 h 165"/>
                <a:gd name="T12" fmla="*/ 177 w 275"/>
                <a:gd name="T13" fmla="*/ 141 h 165"/>
                <a:gd name="T14" fmla="*/ 183 w 275"/>
                <a:gd name="T15" fmla="*/ 114 h 165"/>
                <a:gd name="T16" fmla="*/ 236 w 275"/>
                <a:gd name="T17" fmla="*/ 132 h 165"/>
                <a:gd name="T18" fmla="*/ 258 w 275"/>
                <a:gd name="T19" fmla="*/ 129 h 165"/>
                <a:gd name="T20" fmla="*/ 264 w 275"/>
                <a:gd name="T21" fmla="*/ 126 h 165"/>
                <a:gd name="T22" fmla="*/ 153 w 275"/>
                <a:gd name="T23" fmla="*/ 5 h 165"/>
                <a:gd name="T24" fmla="*/ 171 w 275"/>
                <a:gd name="T25" fmla="*/ 136 h 165"/>
                <a:gd name="T26" fmla="*/ 132 w 275"/>
                <a:gd name="T27" fmla="*/ 153 h 165"/>
                <a:gd name="T28" fmla="*/ 97 w 275"/>
                <a:gd name="T29" fmla="*/ 109 h 165"/>
                <a:gd name="T30" fmla="*/ 136 w 275"/>
                <a:gd name="T31" fmla="*/ 94 h 165"/>
                <a:gd name="T32" fmla="*/ 174 w 275"/>
                <a:gd name="T33" fmla="*/ 112 h 165"/>
                <a:gd name="T34" fmla="*/ 172 w 275"/>
                <a:gd name="T35" fmla="*/ 113 h 165"/>
                <a:gd name="T36" fmla="*/ 175 w 275"/>
                <a:gd name="T37" fmla="*/ 117 h 165"/>
                <a:gd name="T38" fmla="*/ 176 w 275"/>
                <a:gd name="T39" fmla="*/ 117 h 165"/>
                <a:gd name="T40" fmla="*/ 171 w 275"/>
                <a:gd name="T41" fmla="*/ 136 h 165"/>
                <a:gd name="T42" fmla="*/ 180 w 275"/>
                <a:gd name="T43" fmla="*/ 108 h 165"/>
                <a:gd name="T44" fmla="*/ 91 w 275"/>
                <a:gd name="T45" fmla="*/ 107 h 165"/>
                <a:gd name="T46" fmla="*/ 90 w 275"/>
                <a:gd name="T47" fmla="*/ 108 h 165"/>
                <a:gd name="T48" fmla="*/ 14 w 275"/>
                <a:gd name="T49" fmla="*/ 98 h 165"/>
                <a:gd name="T50" fmla="*/ 11 w 275"/>
                <a:gd name="T51" fmla="*/ 96 h 165"/>
                <a:gd name="T52" fmla="*/ 147 w 275"/>
                <a:gd name="T53" fmla="*/ 13 h 165"/>
                <a:gd name="T54" fmla="*/ 257 w 275"/>
                <a:gd name="T55" fmla="*/ 120 h 165"/>
                <a:gd name="T56" fmla="*/ 180 w 275"/>
                <a:gd name="T57" fmla="*/ 10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165">
                  <a:moveTo>
                    <a:pt x="153" y="5"/>
                  </a:moveTo>
                  <a:cubicBezTo>
                    <a:pt x="96" y="0"/>
                    <a:pt x="0" y="23"/>
                    <a:pt x="7" y="97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6" y="100"/>
                    <a:pt x="7" y="102"/>
                  </a:cubicBezTo>
                  <a:cubicBezTo>
                    <a:pt x="25" y="135"/>
                    <a:pt x="65" y="95"/>
                    <a:pt x="88" y="113"/>
                  </a:cubicBezTo>
                  <a:cubicBezTo>
                    <a:pt x="80" y="129"/>
                    <a:pt x="94" y="149"/>
                    <a:pt x="111" y="156"/>
                  </a:cubicBezTo>
                  <a:cubicBezTo>
                    <a:pt x="133" y="165"/>
                    <a:pt x="162" y="161"/>
                    <a:pt x="177" y="141"/>
                  </a:cubicBezTo>
                  <a:cubicBezTo>
                    <a:pt x="184" y="131"/>
                    <a:pt x="186" y="121"/>
                    <a:pt x="183" y="114"/>
                  </a:cubicBezTo>
                  <a:cubicBezTo>
                    <a:pt x="201" y="108"/>
                    <a:pt x="219" y="127"/>
                    <a:pt x="236" y="132"/>
                  </a:cubicBezTo>
                  <a:cubicBezTo>
                    <a:pt x="244" y="134"/>
                    <a:pt x="252" y="133"/>
                    <a:pt x="258" y="129"/>
                  </a:cubicBezTo>
                  <a:cubicBezTo>
                    <a:pt x="260" y="130"/>
                    <a:pt x="263" y="129"/>
                    <a:pt x="264" y="126"/>
                  </a:cubicBezTo>
                  <a:cubicBezTo>
                    <a:pt x="275" y="59"/>
                    <a:pt x="214" y="11"/>
                    <a:pt x="153" y="5"/>
                  </a:cubicBezTo>
                  <a:close/>
                  <a:moveTo>
                    <a:pt x="171" y="136"/>
                  </a:moveTo>
                  <a:cubicBezTo>
                    <a:pt x="162" y="148"/>
                    <a:pt x="146" y="153"/>
                    <a:pt x="132" y="153"/>
                  </a:cubicBezTo>
                  <a:cubicBezTo>
                    <a:pt x="111" y="152"/>
                    <a:pt x="79" y="132"/>
                    <a:pt x="97" y="109"/>
                  </a:cubicBezTo>
                  <a:cubicBezTo>
                    <a:pt x="107" y="98"/>
                    <a:pt x="121" y="93"/>
                    <a:pt x="136" y="94"/>
                  </a:cubicBezTo>
                  <a:cubicBezTo>
                    <a:pt x="149" y="95"/>
                    <a:pt x="167" y="101"/>
                    <a:pt x="174" y="112"/>
                  </a:cubicBezTo>
                  <a:cubicBezTo>
                    <a:pt x="173" y="112"/>
                    <a:pt x="173" y="113"/>
                    <a:pt x="172" y="113"/>
                  </a:cubicBezTo>
                  <a:cubicBezTo>
                    <a:pt x="170" y="115"/>
                    <a:pt x="173" y="119"/>
                    <a:pt x="175" y="117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22"/>
                    <a:pt x="176" y="129"/>
                    <a:pt x="171" y="136"/>
                  </a:cubicBezTo>
                  <a:close/>
                  <a:moveTo>
                    <a:pt x="180" y="108"/>
                  </a:moveTo>
                  <a:cubicBezTo>
                    <a:pt x="165" y="84"/>
                    <a:pt x="109" y="77"/>
                    <a:pt x="91" y="107"/>
                  </a:cubicBezTo>
                  <a:cubicBezTo>
                    <a:pt x="90" y="107"/>
                    <a:pt x="90" y="108"/>
                    <a:pt x="90" y="108"/>
                  </a:cubicBezTo>
                  <a:cubicBezTo>
                    <a:pt x="69" y="87"/>
                    <a:pt x="31" y="123"/>
                    <a:pt x="14" y="98"/>
                  </a:cubicBezTo>
                  <a:cubicBezTo>
                    <a:pt x="14" y="96"/>
                    <a:pt x="12" y="96"/>
                    <a:pt x="11" y="96"/>
                  </a:cubicBezTo>
                  <a:cubicBezTo>
                    <a:pt x="13" y="29"/>
                    <a:pt x="93" y="9"/>
                    <a:pt x="147" y="13"/>
                  </a:cubicBezTo>
                  <a:cubicBezTo>
                    <a:pt x="204" y="17"/>
                    <a:pt x="263" y="58"/>
                    <a:pt x="257" y="120"/>
                  </a:cubicBezTo>
                  <a:cubicBezTo>
                    <a:pt x="234" y="138"/>
                    <a:pt x="206" y="96"/>
                    <a:pt x="180" y="108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7232650" y="2247900"/>
              <a:ext cx="79375" cy="57150"/>
            </a:xfrm>
            <a:custGeom>
              <a:avLst/>
              <a:gdLst>
                <a:gd name="T0" fmla="*/ 32 w 36"/>
                <a:gd name="T1" fmla="*/ 9 h 26"/>
                <a:gd name="T2" fmla="*/ 19 w 36"/>
                <a:gd name="T3" fmla="*/ 0 h 26"/>
                <a:gd name="T4" fmla="*/ 4 w 36"/>
                <a:gd name="T5" fmla="*/ 23 h 26"/>
                <a:gd name="T6" fmla="*/ 9 w 36"/>
                <a:gd name="T7" fmla="*/ 21 h 26"/>
                <a:gd name="T8" fmla="*/ 19 w 36"/>
                <a:gd name="T9" fmla="*/ 7 h 26"/>
                <a:gd name="T10" fmla="*/ 27 w 36"/>
                <a:gd name="T11" fmla="*/ 13 h 26"/>
                <a:gd name="T12" fmla="*/ 28 w 36"/>
                <a:gd name="T13" fmla="*/ 22 h 26"/>
                <a:gd name="T14" fmla="*/ 31 w 36"/>
                <a:gd name="T15" fmla="*/ 23 h 26"/>
                <a:gd name="T16" fmla="*/ 32 w 36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6">
                  <a:moveTo>
                    <a:pt x="32" y="9"/>
                  </a:moveTo>
                  <a:cubicBezTo>
                    <a:pt x="29" y="4"/>
                    <a:pt x="24" y="1"/>
                    <a:pt x="19" y="0"/>
                  </a:cubicBezTo>
                  <a:cubicBezTo>
                    <a:pt x="7" y="0"/>
                    <a:pt x="0" y="13"/>
                    <a:pt x="4" y="23"/>
                  </a:cubicBezTo>
                  <a:cubicBezTo>
                    <a:pt x="5" y="26"/>
                    <a:pt x="10" y="24"/>
                    <a:pt x="9" y="21"/>
                  </a:cubicBezTo>
                  <a:cubicBezTo>
                    <a:pt x="6" y="15"/>
                    <a:pt x="12" y="5"/>
                    <a:pt x="19" y="7"/>
                  </a:cubicBezTo>
                  <a:cubicBezTo>
                    <a:pt x="23" y="7"/>
                    <a:pt x="26" y="10"/>
                    <a:pt x="27" y="13"/>
                  </a:cubicBezTo>
                  <a:cubicBezTo>
                    <a:pt x="28" y="16"/>
                    <a:pt x="27" y="19"/>
                    <a:pt x="28" y="22"/>
                  </a:cubicBezTo>
                  <a:cubicBezTo>
                    <a:pt x="28" y="23"/>
                    <a:pt x="30" y="24"/>
                    <a:pt x="31" y="23"/>
                  </a:cubicBezTo>
                  <a:cubicBezTo>
                    <a:pt x="36" y="20"/>
                    <a:pt x="34" y="13"/>
                    <a:pt x="32" y="9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7488238" y="2259013"/>
              <a:ext cx="84138" cy="73025"/>
            </a:xfrm>
            <a:custGeom>
              <a:avLst/>
              <a:gdLst>
                <a:gd name="T0" fmla="*/ 22 w 39"/>
                <a:gd name="T1" fmla="*/ 2 h 33"/>
                <a:gd name="T2" fmla="*/ 3 w 39"/>
                <a:gd name="T3" fmla="*/ 20 h 33"/>
                <a:gd name="T4" fmla="*/ 8 w 39"/>
                <a:gd name="T5" fmla="*/ 19 h 33"/>
                <a:gd name="T6" fmla="*/ 23 w 39"/>
                <a:gd name="T7" fmla="*/ 9 h 33"/>
                <a:gd name="T8" fmla="*/ 29 w 39"/>
                <a:gd name="T9" fmla="*/ 29 h 33"/>
                <a:gd name="T10" fmla="*/ 36 w 39"/>
                <a:gd name="T11" fmla="*/ 29 h 33"/>
                <a:gd name="T12" fmla="*/ 22 w 39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22" y="2"/>
                  </a:moveTo>
                  <a:cubicBezTo>
                    <a:pt x="11" y="0"/>
                    <a:pt x="0" y="9"/>
                    <a:pt x="3" y="20"/>
                  </a:cubicBezTo>
                  <a:cubicBezTo>
                    <a:pt x="3" y="22"/>
                    <a:pt x="8" y="22"/>
                    <a:pt x="8" y="19"/>
                  </a:cubicBezTo>
                  <a:cubicBezTo>
                    <a:pt x="7" y="11"/>
                    <a:pt x="16" y="6"/>
                    <a:pt x="23" y="9"/>
                  </a:cubicBezTo>
                  <a:cubicBezTo>
                    <a:pt x="30" y="13"/>
                    <a:pt x="30" y="22"/>
                    <a:pt x="29" y="29"/>
                  </a:cubicBezTo>
                  <a:cubicBezTo>
                    <a:pt x="29" y="32"/>
                    <a:pt x="35" y="33"/>
                    <a:pt x="36" y="29"/>
                  </a:cubicBezTo>
                  <a:cubicBezTo>
                    <a:pt x="39" y="19"/>
                    <a:pt x="33" y="4"/>
                    <a:pt x="22" y="2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7253288" y="3040063"/>
              <a:ext cx="214313" cy="180975"/>
            </a:xfrm>
            <a:custGeom>
              <a:avLst/>
              <a:gdLst>
                <a:gd name="T0" fmla="*/ 94 w 98"/>
                <a:gd name="T1" fmla="*/ 41 h 83"/>
                <a:gd name="T2" fmla="*/ 91 w 98"/>
                <a:gd name="T3" fmla="*/ 8 h 83"/>
                <a:gd name="T4" fmla="*/ 65 w 98"/>
                <a:gd name="T5" fmla="*/ 1 h 83"/>
                <a:gd name="T6" fmla="*/ 10 w 98"/>
                <a:gd name="T7" fmla="*/ 2 h 83"/>
                <a:gd name="T8" fmla="*/ 6 w 98"/>
                <a:gd name="T9" fmla="*/ 8 h 83"/>
                <a:gd name="T10" fmla="*/ 4 w 98"/>
                <a:gd name="T11" fmla="*/ 9 h 83"/>
                <a:gd name="T12" fmla="*/ 2 w 98"/>
                <a:gd name="T13" fmla="*/ 57 h 83"/>
                <a:gd name="T14" fmla="*/ 10 w 98"/>
                <a:gd name="T15" fmla="*/ 77 h 83"/>
                <a:gd name="T16" fmla="*/ 55 w 98"/>
                <a:gd name="T17" fmla="*/ 79 h 83"/>
                <a:gd name="T18" fmla="*/ 89 w 98"/>
                <a:gd name="T19" fmla="*/ 75 h 83"/>
                <a:gd name="T20" fmla="*/ 94 w 98"/>
                <a:gd name="T21" fmla="*/ 41 h 83"/>
                <a:gd name="T22" fmla="*/ 86 w 98"/>
                <a:gd name="T23" fmla="*/ 32 h 83"/>
                <a:gd name="T24" fmla="*/ 84 w 98"/>
                <a:gd name="T25" fmla="*/ 62 h 83"/>
                <a:gd name="T26" fmla="*/ 75 w 98"/>
                <a:gd name="T27" fmla="*/ 70 h 83"/>
                <a:gd name="T28" fmla="*/ 58 w 98"/>
                <a:gd name="T29" fmla="*/ 71 h 83"/>
                <a:gd name="T30" fmla="*/ 28 w 98"/>
                <a:gd name="T31" fmla="*/ 71 h 83"/>
                <a:gd name="T32" fmla="*/ 9 w 98"/>
                <a:gd name="T33" fmla="*/ 58 h 83"/>
                <a:gd name="T34" fmla="*/ 8 w 98"/>
                <a:gd name="T35" fmla="*/ 41 h 83"/>
                <a:gd name="T36" fmla="*/ 8 w 98"/>
                <a:gd name="T37" fmla="*/ 10 h 83"/>
                <a:gd name="T38" fmla="*/ 10 w 98"/>
                <a:gd name="T39" fmla="*/ 10 h 83"/>
                <a:gd name="T40" fmla="*/ 68 w 98"/>
                <a:gd name="T41" fmla="*/ 9 h 83"/>
                <a:gd name="T42" fmla="*/ 87 w 98"/>
                <a:gd name="T43" fmla="*/ 21 h 83"/>
                <a:gd name="T44" fmla="*/ 86 w 98"/>
                <a:gd name="T45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83">
                  <a:moveTo>
                    <a:pt x="94" y="41"/>
                  </a:moveTo>
                  <a:cubicBezTo>
                    <a:pt x="94" y="31"/>
                    <a:pt x="98" y="16"/>
                    <a:pt x="91" y="8"/>
                  </a:cubicBezTo>
                  <a:cubicBezTo>
                    <a:pt x="85" y="0"/>
                    <a:pt x="74" y="1"/>
                    <a:pt x="65" y="1"/>
                  </a:cubicBezTo>
                  <a:cubicBezTo>
                    <a:pt x="47" y="1"/>
                    <a:pt x="28" y="2"/>
                    <a:pt x="10" y="2"/>
                  </a:cubicBezTo>
                  <a:cubicBezTo>
                    <a:pt x="6" y="2"/>
                    <a:pt x="5" y="6"/>
                    <a:pt x="6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2" y="25"/>
                    <a:pt x="0" y="41"/>
                    <a:pt x="2" y="57"/>
                  </a:cubicBezTo>
                  <a:cubicBezTo>
                    <a:pt x="3" y="64"/>
                    <a:pt x="3" y="72"/>
                    <a:pt x="10" y="77"/>
                  </a:cubicBezTo>
                  <a:cubicBezTo>
                    <a:pt x="21" y="83"/>
                    <a:pt x="43" y="79"/>
                    <a:pt x="55" y="79"/>
                  </a:cubicBezTo>
                  <a:cubicBezTo>
                    <a:pt x="64" y="78"/>
                    <a:pt x="83" y="82"/>
                    <a:pt x="89" y="75"/>
                  </a:cubicBezTo>
                  <a:cubicBezTo>
                    <a:pt x="96" y="68"/>
                    <a:pt x="93" y="49"/>
                    <a:pt x="94" y="41"/>
                  </a:cubicBezTo>
                  <a:close/>
                  <a:moveTo>
                    <a:pt x="86" y="32"/>
                  </a:moveTo>
                  <a:cubicBezTo>
                    <a:pt x="86" y="41"/>
                    <a:pt x="86" y="52"/>
                    <a:pt x="84" y="62"/>
                  </a:cubicBezTo>
                  <a:cubicBezTo>
                    <a:pt x="83" y="70"/>
                    <a:pt x="82" y="68"/>
                    <a:pt x="75" y="70"/>
                  </a:cubicBezTo>
                  <a:cubicBezTo>
                    <a:pt x="70" y="71"/>
                    <a:pt x="64" y="71"/>
                    <a:pt x="58" y="71"/>
                  </a:cubicBezTo>
                  <a:cubicBezTo>
                    <a:pt x="49" y="71"/>
                    <a:pt x="38" y="73"/>
                    <a:pt x="28" y="71"/>
                  </a:cubicBezTo>
                  <a:cubicBezTo>
                    <a:pt x="19" y="70"/>
                    <a:pt x="12" y="68"/>
                    <a:pt x="9" y="58"/>
                  </a:cubicBezTo>
                  <a:cubicBezTo>
                    <a:pt x="8" y="53"/>
                    <a:pt x="8" y="46"/>
                    <a:pt x="8" y="41"/>
                  </a:cubicBezTo>
                  <a:cubicBezTo>
                    <a:pt x="7" y="31"/>
                    <a:pt x="8" y="2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29" y="9"/>
                    <a:pt x="49" y="8"/>
                    <a:pt x="68" y="9"/>
                  </a:cubicBezTo>
                  <a:cubicBezTo>
                    <a:pt x="78" y="9"/>
                    <a:pt x="85" y="8"/>
                    <a:pt x="87" y="21"/>
                  </a:cubicBezTo>
                  <a:cubicBezTo>
                    <a:pt x="88" y="24"/>
                    <a:pt x="87" y="28"/>
                    <a:pt x="86" y="32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6670675" y="1785938"/>
              <a:ext cx="1839913" cy="1944687"/>
            </a:xfrm>
            <a:custGeom>
              <a:avLst/>
              <a:gdLst>
                <a:gd name="T0" fmla="*/ 181 w 840"/>
                <a:gd name="T1" fmla="*/ 130 h 887"/>
                <a:gd name="T2" fmla="*/ 62 w 840"/>
                <a:gd name="T3" fmla="*/ 625 h 887"/>
                <a:gd name="T4" fmla="*/ 206 w 840"/>
                <a:gd name="T5" fmla="*/ 831 h 887"/>
                <a:gd name="T6" fmla="*/ 273 w 840"/>
                <a:gd name="T7" fmla="*/ 833 h 887"/>
                <a:gd name="T8" fmla="*/ 455 w 840"/>
                <a:gd name="T9" fmla="*/ 860 h 887"/>
                <a:gd name="T10" fmla="*/ 819 w 840"/>
                <a:gd name="T11" fmla="*/ 573 h 887"/>
                <a:gd name="T12" fmla="*/ 611 w 840"/>
                <a:gd name="T13" fmla="*/ 303 h 887"/>
                <a:gd name="T14" fmla="*/ 573 w 840"/>
                <a:gd name="T15" fmla="*/ 308 h 887"/>
                <a:gd name="T16" fmla="*/ 516 w 840"/>
                <a:gd name="T17" fmla="*/ 282 h 887"/>
                <a:gd name="T18" fmla="*/ 519 w 840"/>
                <a:gd name="T19" fmla="*/ 223 h 887"/>
                <a:gd name="T20" fmla="*/ 521 w 840"/>
                <a:gd name="T21" fmla="*/ 155 h 887"/>
                <a:gd name="T22" fmla="*/ 484 w 840"/>
                <a:gd name="T23" fmla="*/ 108 h 887"/>
                <a:gd name="T24" fmla="*/ 407 w 840"/>
                <a:gd name="T25" fmla="*/ 91 h 887"/>
                <a:gd name="T26" fmla="*/ 327 w 840"/>
                <a:gd name="T27" fmla="*/ 82 h 887"/>
                <a:gd name="T28" fmla="*/ 245 w 840"/>
                <a:gd name="T29" fmla="*/ 91 h 887"/>
                <a:gd name="T30" fmla="*/ 356 w 840"/>
                <a:gd name="T31" fmla="*/ 91 h 887"/>
                <a:gd name="T32" fmla="*/ 174 w 840"/>
                <a:gd name="T33" fmla="*/ 342 h 887"/>
                <a:gd name="T34" fmla="*/ 489 w 840"/>
                <a:gd name="T35" fmla="*/ 226 h 887"/>
                <a:gd name="T36" fmla="*/ 490 w 840"/>
                <a:gd name="T37" fmla="*/ 479 h 887"/>
                <a:gd name="T38" fmla="*/ 219 w 840"/>
                <a:gd name="T39" fmla="*/ 505 h 887"/>
                <a:gd name="T40" fmla="*/ 551 w 840"/>
                <a:gd name="T41" fmla="*/ 473 h 887"/>
                <a:gd name="T42" fmla="*/ 583 w 840"/>
                <a:gd name="T43" fmla="*/ 551 h 887"/>
                <a:gd name="T44" fmla="*/ 555 w 840"/>
                <a:gd name="T45" fmla="*/ 414 h 887"/>
                <a:gd name="T46" fmla="*/ 577 w 840"/>
                <a:gd name="T47" fmla="*/ 470 h 887"/>
                <a:gd name="T48" fmla="*/ 362 w 840"/>
                <a:gd name="T49" fmla="*/ 550 h 887"/>
                <a:gd name="T50" fmla="*/ 319 w 840"/>
                <a:gd name="T51" fmla="*/ 548 h 887"/>
                <a:gd name="T52" fmla="*/ 520 w 840"/>
                <a:gd name="T53" fmla="*/ 577 h 887"/>
                <a:gd name="T54" fmla="*/ 445 w 840"/>
                <a:gd name="T55" fmla="*/ 579 h 887"/>
                <a:gd name="T56" fmla="*/ 396 w 840"/>
                <a:gd name="T57" fmla="*/ 561 h 887"/>
                <a:gd name="T58" fmla="*/ 382 w 840"/>
                <a:gd name="T59" fmla="*/ 612 h 887"/>
                <a:gd name="T60" fmla="*/ 382 w 840"/>
                <a:gd name="T61" fmla="*/ 612 h 887"/>
                <a:gd name="T62" fmla="*/ 297 w 840"/>
                <a:gd name="T63" fmla="*/ 733 h 887"/>
                <a:gd name="T64" fmla="*/ 216 w 840"/>
                <a:gd name="T65" fmla="*/ 747 h 887"/>
                <a:gd name="T66" fmla="*/ 130 w 840"/>
                <a:gd name="T67" fmla="*/ 727 h 887"/>
                <a:gd name="T68" fmla="*/ 71 w 840"/>
                <a:gd name="T69" fmla="*/ 702 h 887"/>
                <a:gd name="T70" fmla="*/ 69 w 840"/>
                <a:gd name="T71" fmla="*/ 647 h 887"/>
                <a:gd name="T72" fmla="*/ 146 w 840"/>
                <a:gd name="T73" fmla="*/ 591 h 887"/>
                <a:gd name="T74" fmla="*/ 146 w 840"/>
                <a:gd name="T75" fmla="*/ 589 h 887"/>
                <a:gd name="T76" fmla="*/ 173 w 840"/>
                <a:gd name="T77" fmla="*/ 587 h 887"/>
                <a:gd name="T78" fmla="*/ 120 w 840"/>
                <a:gd name="T79" fmla="*/ 575 h 887"/>
                <a:gd name="T80" fmla="*/ 82 w 840"/>
                <a:gd name="T81" fmla="*/ 552 h 887"/>
                <a:gd name="T82" fmla="*/ 96 w 840"/>
                <a:gd name="T83" fmla="*/ 506 h 887"/>
                <a:gd name="T84" fmla="*/ 145 w 840"/>
                <a:gd name="T85" fmla="*/ 425 h 887"/>
                <a:gd name="T86" fmla="*/ 72 w 840"/>
                <a:gd name="T87" fmla="*/ 449 h 887"/>
                <a:gd name="T88" fmla="*/ 139 w 840"/>
                <a:gd name="T89" fmla="*/ 397 h 887"/>
                <a:gd name="T90" fmla="*/ 68 w 840"/>
                <a:gd name="T91" fmla="*/ 582 h 887"/>
                <a:gd name="T92" fmla="*/ 63 w 840"/>
                <a:gd name="T93" fmla="*/ 620 h 887"/>
                <a:gd name="T94" fmla="*/ 237 w 840"/>
                <a:gd name="T95" fmla="*/ 834 h 887"/>
                <a:gd name="T96" fmla="*/ 249 w 840"/>
                <a:gd name="T97" fmla="*/ 773 h 887"/>
                <a:gd name="T98" fmla="*/ 135 w 840"/>
                <a:gd name="T99" fmla="*/ 751 h 887"/>
                <a:gd name="T100" fmla="*/ 262 w 840"/>
                <a:gd name="T101" fmla="*/ 584 h 887"/>
                <a:gd name="T102" fmla="*/ 318 w 840"/>
                <a:gd name="T103" fmla="*/ 687 h 887"/>
                <a:gd name="T104" fmla="*/ 586 w 840"/>
                <a:gd name="T105" fmla="*/ 721 h 887"/>
                <a:gd name="T106" fmla="*/ 543 w 840"/>
                <a:gd name="T107" fmla="*/ 732 h 887"/>
                <a:gd name="T108" fmla="*/ 451 w 840"/>
                <a:gd name="T109" fmla="*/ 732 h 887"/>
                <a:gd name="T110" fmla="*/ 368 w 840"/>
                <a:gd name="T111" fmla="*/ 728 h 887"/>
                <a:gd name="T112" fmla="*/ 319 w 840"/>
                <a:gd name="T113" fmla="*/ 725 h 887"/>
                <a:gd name="T114" fmla="*/ 436 w 840"/>
                <a:gd name="T115" fmla="*/ 816 h 887"/>
                <a:gd name="T116" fmla="*/ 621 w 840"/>
                <a:gd name="T117" fmla="*/ 751 h 887"/>
                <a:gd name="T118" fmla="*/ 387 w 840"/>
                <a:gd name="T119" fmla="*/ 781 h 887"/>
                <a:gd name="T120" fmla="*/ 579 w 840"/>
                <a:gd name="T121" fmla="*/ 560 h 887"/>
                <a:gd name="T122" fmla="*/ 504 w 840"/>
                <a:gd name="T123" fmla="*/ 32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0" h="887">
                  <a:moveTo>
                    <a:pt x="684" y="332"/>
                  </a:moveTo>
                  <a:cubicBezTo>
                    <a:pt x="665" y="324"/>
                    <a:pt x="646" y="318"/>
                    <a:pt x="626" y="314"/>
                  </a:cubicBezTo>
                  <a:cubicBezTo>
                    <a:pt x="635" y="312"/>
                    <a:pt x="643" y="303"/>
                    <a:pt x="647" y="294"/>
                  </a:cubicBezTo>
                  <a:cubicBezTo>
                    <a:pt x="650" y="285"/>
                    <a:pt x="650" y="275"/>
                    <a:pt x="644" y="267"/>
                  </a:cubicBezTo>
                  <a:cubicBezTo>
                    <a:pt x="639" y="261"/>
                    <a:pt x="631" y="257"/>
                    <a:pt x="623" y="260"/>
                  </a:cubicBezTo>
                  <a:cubicBezTo>
                    <a:pt x="628" y="242"/>
                    <a:pt x="611" y="220"/>
                    <a:pt x="591" y="225"/>
                  </a:cubicBezTo>
                  <a:cubicBezTo>
                    <a:pt x="579" y="228"/>
                    <a:pt x="569" y="244"/>
                    <a:pt x="571" y="257"/>
                  </a:cubicBezTo>
                  <a:cubicBezTo>
                    <a:pt x="559" y="235"/>
                    <a:pt x="564" y="210"/>
                    <a:pt x="567" y="184"/>
                  </a:cubicBezTo>
                  <a:cubicBezTo>
                    <a:pt x="569" y="163"/>
                    <a:pt x="567" y="143"/>
                    <a:pt x="558" y="124"/>
                  </a:cubicBezTo>
                  <a:cubicBezTo>
                    <a:pt x="539" y="82"/>
                    <a:pt x="499" y="53"/>
                    <a:pt x="457" y="36"/>
                  </a:cubicBezTo>
                  <a:cubicBezTo>
                    <a:pt x="370" y="0"/>
                    <a:pt x="254" y="13"/>
                    <a:pt x="203" y="101"/>
                  </a:cubicBezTo>
                  <a:cubicBezTo>
                    <a:pt x="202" y="102"/>
                    <a:pt x="203" y="104"/>
                    <a:pt x="205" y="104"/>
                  </a:cubicBezTo>
                  <a:cubicBezTo>
                    <a:pt x="194" y="110"/>
                    <a:pt x="184" y="118"/>
                    <a:pt x="181" y="130"/>
                  </a:cubicBezTo>
                  <a:cubicBezTo>
                    <a:pt x="177" y="137"/>
                    <a:pt x="177" y="146"/>
                    <a:pt x="180" y="154"/>
                  </a:cubicBezTo>
                  <a:cubicBezTo>
                    <a:pt x="184" y="162"/>
                    <a:pt x="190" y="167"/>
                    <a:pt x="198" y="168"/>
                  </a:cubicBezTo>
                  <a:cubicBezTo>
                    <a:pt x="176" y="185"/>
                    <a:pt x="161" y="222"/>
                    <a:pt x="176" y="248"/>
                  </a:cubicBezTo>
                  <a:cubicBezTo>
                    <a:pt x="139" y="264"/>
                    <a:pt x="133" y="322"/>
                    <a:pt x="167" y="344"/>
                  </a:cubicBezTo>
                  <a:cubicBezTo>
                    <a:pt x="161" y="347"/>
                    <a:pt x="155" y="352"/>
                    <a:pt x="151" y="358"/>
                  </a:cubicBezTo>
                  <a:cubicBezTo>
                    <a:pt x="150" y="356"/>
                    <a:pt x="149" y="356"/>
                    <a:pt x="147" y="357"/>
                  </a:cubicBezTo>
                  <a:cubicBezTo>
                    <a:pt x="93" y="387"/>
                    <a:pt x="50" y="440"/>
                    <a:pt x="29" y="499"/>
                  </a:cubicBezTo>
                  <a:cubicBezTo>
                    <a:pt x="29" y="499"/>
                    <a:pt x="29" y="499"/>
                    <a:pt x="29" y="499"/>
                  </a:cubicBezTo>
                  <a:cubicBezTo>
                    <a:pt x="28" y="502"/>
                    <a:pt x="27" y="505"/>
                    <a:pt x="26" y="508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16" y="518"/>
                    <a:pt x="11" y="533"/>
                    <a:pt x="20" y="548"/>
                  </a:cubicBezTo>
                  <a:cubicBezTo>
                    <a:pt x="5" y="565"/>
                    <a:pt x="0" y="590"/>
                    <a:pt x="13" y="609"/>
                  </a:cubicBezTo>
                  <a:cubicBezTo>
                    <a:pt x="23" y="624"/>
                    <a:pt x="46" y="634"/>
                    <a:pt x="62" y="625"/>
                  </a:cubicBezTo>
                  <a:cubicBezTo>
                    <a:pt x="62" y="634"/>
                    <a:pt x="61" y="644"/>
                    <a:pt x="61" y="653"/>
                  </a:cubicBezTo>
                  <a:cubicBezTo>
                    <a:pt x="61" y="653"/>
                    <a:pt x="61" y="653"/>
                    <a:pt x="61" y="654"/>
                  </a:cubicBezTo>
                  <a:cubicBezTo>
                    <a:pt x="61" y="654"/>
                    <a:pt x="61" y="654"/>
                    <a:pt x="61" y="654"/>
                  </a:cubicBezTo>
                  <a:cubicBezTo>
                    <a:pt x="61" y="671"/>
                    <a:pt x="61" y="687"/>
                    <a:pt x="63" y="704"/>
                  </a:cubicBezTo>
                  <a:cubicBezTo>
                    <a:pt x="63" y="710"/>
                    <a:pt x="64" y="717"/>
                    <a:pt x="65" y="724"/>
                  </a:cubicBezTo>
                  <a:cubicBezTo>
                    <a:pt x="64" y="724"/>
                    <a:pt x="63" y="724"/>
                    <a:pt x="63" y="725"/>
                  </a:cubicBezTo>
                  <a:cubicBezTo>
                    <a:pt x="52" y="740"/>
                    <a:pt x="42" y="761"/>
                    <a:pt x="57" y="776"/>
                  </a:cubicBezTo>
                  <a:cubicBezTo>
                    <a:pt x="68" y="788"/>
                    <a:pt x="89" y="788"/>
                    <a:pt x="102" y="780"/>
                  </a:cubicBezTo>
                  <a:cubicBezTo>
                    <a:pt x="110" y="791"/>
                    <a:pt x="121" y="799"/>
                    <a:pt x="135" y="800"/>
                  </a:cubicBezTo>
                  <a:cubicBezTo>
                    <a:pt x="143" y="801"/>
                    <a:pt x="151" y="800"/>
                    <a:pt x="158" y="797"/>
                  </a:cubicBezTo>
                  <a:cubicBezTo>
                    <a:pt x="165" y="793"/>
                    <a:pt x="171" y="785"/>
                    <a:pt x="178" y="782"/>
                  </a:cubicBezTo>
                  <a:cubicBezTo>
                    <a:pt x="182" y="790"/>
                    <a:pt x="186" y="799"/>
                    <a:pt x="191" y="807"/>
                  </a:cubicBezTo>
                  <a:cubicBezTo>
                    <a:pt x="195" y="815"/>
                    <a:pt x="199" y="825"/>
                    <a:pt x="206" y="831"/>
                  </a:cubicBezTo>
                  <a:cubicBezTo>
                    <a:pt x="207" y="831"/>
                    <a:pt x="207" y="831"/>
                    <a:pt x="207" y="832"/>
                  </a:cubicBezTo>
                  <a:cubicBezTo>
                    <a:pt x="207" y="832"/>
                    <a:pt x="207" y="833"/>
                    <a:pt x="207" y="833"/>
                  </a:cubicBezTo>
                  <a:cubicBezTo>
                    <a:pt x="207" y="833"/>
                    <a:pt x="206" y="833"/>
                    <a:pt x="206" y="833"/>
                  </a:cubicBezTo>
                  <a:cubicBezTo>
                    <a:pt x="199" y="836"/>
                    <a:pt x="193" y="842"/>
                    <a:pt x="188" y="847"/>
                  </a:cubicBezTo>
                  <a:cubicBezTo>
                    <a:pt x="182" y="852"/>
                    <a:pt x="177" y="858"/>
                    <a:pt x="173" y="865"/>
                  </a:cubicBezTo>
                  <a:cubicBezTo>
                    <a:pt x="172" y="866"/>
                    <a:pt x="172" y="867"/>
                    <a:pt x="173" y="868"/>
                  </a:cubicBezTo>
                  <a:cubicBezTo>
                    <a:pt x="173" y="874"/>
                    <a:pt x="177" y="881"/>
                    <a:pt x="181" y="886"/>
                  </a:cubicBezTo>
                  <a:cubicBezTo>
                    <a:pt x="182" y="887"/>
                    <a:pt x="185" y="886"/>
                    <a:pt x="185" y="884"/>
                  </a:cubicBezTo>
                  <a:cubicBezTo>
                    <a:pt x="186" y="885"/>
                    <a:pt x="187" y="886"/>
                    <a:pt x="189" y="885"/>
                  </a:cubicBezTo>
                  <a:cubicBezTo>
                    <a:pt x="214" y="881"/>
                    <a:pt x="240" y="877"/>
                    <a:pt x="265" y="871"/>
                  </a:cubicBezTo>
                  <a:cubicBezTo>
                    <a:pt x="266" y="870"/>
                    <a:pt x="267" y="869"/>
                    <a:pt x="267" y="867"/>
                  </a:cubicBezTo>
                  <a:cubicBezTo>
                    <a:pt x="268" y="867"/>
                    <a:pt x="269" y="866"/>
                    <a:pt x="269" y="865"/>
                  </a:cubicBezTo>
                  <a:cubicBezTo>
                    <a:pt x="272" y="855"/>
                    <a:pt x="272" y="843"/>
                    <a:pt x="273" y="833"/>
                  </a:cubicBezTo>
                  <a:cubicBezTo>
                    <a:pt x="274" y="822"/>
                    <a:pt x="275" y="811"/>
                    <a:pt x="276" y="800"/>
                  </a:cubicBezTo>
                  <a:cubicBezTo>
                    <a:pt x="284" y="803"/>
                    <a:pt x="293" y="804"/>
                    <a:pt x="302" y="798"/>
                  </a:cubicBezTo>
                  <a:cubicBezTo>
                    <a:pt x="309" y="794"/>
                    <a:pt x="313" y="788"/>
                    <a:pt x="316" y="781"/>
                  </a:cubicBezTo>
                  <a:cubicBezTo>
                    <a:pt x="324" y="797"/>
                    <a:pt x="337" y="804"/>
                    <a:pt x="351" y="804"/>
                  </a:cubicBezTo>
                  <a:cubicBezTo>
                    <a:pt x="355" y="824"/>
                    <a:pt x="359" y="843"/>
                    <a:pt x="363" y="863"/>
                  </a:cubicBezTo>
                  <a:cubicBezTo>
                    <a:pt x="362" y="863"/>
                    <a:pt x="362" y="863"/>
                    <a:pt x="361" y="863"/>
                  </a:cubicBezTo>
                  <a:cubicBezTo>
                    <a:pt x="358" y="862"/>
                    <a:pt x="357" y="867"/>
                    <a:pt x="360" y="868"/>
                  </a:cubicBezTo>
                  <a:cubicBezTo>
                    <a:pt x="388" y="874"/>
                    <a:pt x="415" y="879"/>
                    <a:pt x="443" y="884"/>
                  </a:cubicBezTo>
                  <a:cubicBezTo>
                    <a:pt x="446" y="884"/>
                    <a:pt x="448" y="882"/>
                    <a:pt x="448" y="880"/>
                  </a:cubicBezTo>
                  <a:cubicBezTo>
                    <a:pt x="450" y="878"/>
                    <a:pt x="453" y="876"/>
                    <a:pt x="454" y="874"/>
                  </a:cubicBezTo>
                  <a:cubicBezTo>
                    <a:pt x="456" y="871"/>
                    <a:pt x="459" y="868"/>
                    <a:pt x="459" y="865"/>
                  </a:cubicBezTo>
                  <a:cubicBezTo>
                    <a:pt x="459" y="863"/>
                    <a:pt x="457" y="861"/>
                    <a:pt x="456" y="861"/>
                  </a:cubicBezTo>
                  <a:cubicBezTo>
                    <a:pt x="456" y="861"/>
                    <a:pt x="455" y="860"/>
                    <a:pt x="455" y="860"/>
                  </a:cubicBezTo>
                  <a:cubicBezTo>
                    <a:pt x="450" y="856"/>
                    <a:pt x="444" y="852"/>
                    <a:pt x="439" y="848"/>
                  </a:cubicBezTo>
                  <a:cubicBezTo>
                    <a:pt x="436" y="846"/>
                    <a:pt x="434" y="844"/>
                    <a:pt x="431" y="842"/>
                  </a:cubicBezTo>
                  <a:cubicBezTo>
                    <a:pt x="436" y="835"/>
                    <a:pt x="438" y="827"/>
                    <a:pt x="442" y="820"/>
                  </a:cubicBezTo>
                  <a:cubicBezTo>
                    <a:pt x="446" y="812"/>
                    <a:pt x="449" y="804"/>
                    <a:pt x="453" y="796"/>
                  </a:cubicBezTo>
                  <a:cubicBezTo>
                    <a:pt x="457" y="794"/>
                    <a:pt x="462" y="792"/>
                    <a:pt x="465" y="789"/>
                  </a:cubicBezTo>
                  <a:cubicBezTo>
                    <a:pt x="481" y="805"/>
                    <a:pt x="506" y="804"/>
                    <a:pt x="522" y="787"/>
                  </a:cubicBezTo>
                  <a:cubicBezTo>
                    <a:pt x="536" y="799"/>
                    <a:pt x="555" y="804"/>
                    <a:pt x="574" y="800"/>
                  </a:cubicBezTo>
                  <a:cubicBezTo>
                    <a:pt x="590" y="797"/>
                    <a:pt x="605" y="785"/>
                    <a:pt x="607" y="769"/>
                  </a:cubicBezTo>
                  <a:cubicBezTo>
                    <a:pt x="622" y="773"/>
                    <a:pt x="633" y="752"/>
                    <a:pt x="628" y="738"/>
                  </a:cubicBezTo>
                  <a:cubicBezTo>
                    <a:pt x="624" y="728"/>
                    <a:pt x="611" y="717"/>
                    <a:pt x="599" y="717"/>
                  </a:cubicBezTo>
                  <a:cubicBezTo>
                    <a:pt x="599" y="711"/>
                    <a:pt x="600" y="705"/>
                    <a:pt x="600" y="698"/>
                  </a:cubicBezTo>
                  <a:cubicBezTo>
                    <a:pt x="600" y="699"/>
                    <a:pt x="601" y="699"/>
                    <a:pt x="601" y="699"/>
                  </a:cubicBezTo>
                  <a:cubicBezTo>
                    <a:pt x="697" y="739"/>
                    <a:pt x="800" y="670"/>
                    <a:pt x="819" y="573"/>
                  </a:cubicBezTo>
                  <a:cubicBezTo>
                    <a:pt x="840" y="471"/>
                    <a:pt x="776" y="374"/>
                    <a:pt x="684" y="332"/>
                  </a:cubicBezTo>
                  <a:close/>
                  <a:moveTo>
                    <a:pt x="578" y="278"/>
                  </a:moveTo>
                  <a:cubicBezTo>
                    <a:pt x="578" y="277"/>
                    <a:pt x="579" y="277"/>
                    <a:pt x="578" y="276"/>
                  </a:cubicBezTo>
                  <a:cubicBezTo>
                    <a:pt x="581" y="276"/>
                    <a:pt x="583" y="272"/>
                    <a:pt x="581" y="270"/>
                  </a:cubicBezTo>
                  <a:cubicBezTo>
                    <a:pt x="581" y="270"/>
                    <a:pt x="580" y="269"/>
                    <a:pt x="580" y="269"/>
                  </a:cubicBezTo>
                  <a:cubicBezTo>
                    <a:pt x="581" y="268"/>
                    <a:pt x="582" y="267"/>
                    <a:pt x="581" y="265"/>
                  </a:cubicBezTo>
                  <a:cubicBezTo>
                    <a:pt x="576" y="254"/>
                    <a:pt x="578" y="237"/>
                    <a:pt x="592" y="232"/>
                  </a:cubicBezTo>
                  <a:cubicBezTo>
                    <a:pt x="608" y="227"/>
                    <a:pt x="621" y="246"/>
                    <a:pt x="617" y="260"/>
                  </a:cubicBezTo>
                  <a:cubicBezTo>
                    <a:pt x="616" y="263"/>
                    <a:pt x="618" y="264"/>
                    <a:pt x="620" y="264"/>
                  </a:cubicBezTo>
                  <a:cubicBezTo>
                    <a:pt x="621" y="265"/>
                    <a:pt x="621" y="265"/>
                    <a:pt x="622" y="265"/>
                  </a:cubicBezTo>
                  <a:cubicBezTo>
                    <a:pt x="636" y="265"/>
                    <a:pt x="645" y="275"/>
                    <a:pt x="640" y="289"/>
                  </a:cubicBezTo>
                  <a:cubicBezTo>
                    <a:pt x="637" y="300"/>
                    <a:pt x="620" y="316"/>
                    <a:pt x="610" y="304"/>
                  </a:cubicBezTo>
                  <a:cubicBezTo>
                    <a:pt x="611" y="304"/>
                    <a:pt x="611" y="303"/>
                    <a:pt x="611" y="303"/>
                  </a:cubicBezTo>
                  <a:cubicBezTo>
                    <a:pt x="612" y="300"/>
                    <a:pt x="609" y="297"/>
                    <a:pt x="606" y="300"/>
                  </a:cubicBezTo>
                  <a:cubicBezTo>
                    <a:pt x="600" y="306"/>
                    <a:pt x="589" y="310"/>
                    <a:pt x="581" y="305"/>
                  </a:cubicBezTo>
                  <a:cubicBezTo>
                    <a:pt x="573" y="299"/>
                    <a:pt x="572" y="286"/>
                    <a:pt x="578" y="278"/>
                  </a:cubicBezTo>
                  <a:close/>
                  <a:moveTo>
                    <a:pt x="611" y="311"/>
                  </a:moveTo>
                  <a:cubicBezTo>
                    <a:pt x="609" y="311"/>
                    <a:pt x="607" y="311"/>
                    <a:pt x="605" y="310"/>
                  </a:cubicBezTo>
                  <a:cubicBezTo>
                    <a:pt x="606" y="310"/>
                    <a:pt x="607" y="309"/>
                    <a:pt x="608" y="308"/>
                  </a:cubicBezTo>
                  <a:cubicBezTo>
                    <a:pt x="609" y="309"/>
                    <a:pt x="610" y="310"/>
                    <a:pt x="611" y="311"/>
                  </a:cubicBezTo>
                  <a:close/>
                  <a:moveTo>
                    <a:pt x="573" y="308"/>
                  </a:moveTo>
                  <a:cubicBezTo>
                    <a:pt x="548" y="307"/>
                    <a:pt x="522" y="310"/>
                    <a:pt x="497" y="315"/>
                  </a:cubicBezTo>
                  <a:cubicBezTo>
                    <a:pt x="496" y="314"/>
                    <a:pt x="494" y="313"/>
                    <a:pt x="493" y="312"/>
                  </a:cubicBezTo>
                  <a:cubicBezTo>
                    <a:pt x="502" y="305"/>
                    <a:pt x="510" y="297"/>
                    <a:pt x="514" y="287"/>
                  </a:cubicBezTo>
                  <a:cubicBezTo>
                    <a:pt x="531" y="294"/>
                    <a:pt x="552" y="292"/>
                    <a:pt x="568" y="282"/>
                  </a:cubicBezTo>
                  <a:cubicBezTo>
                    <a:pt x="565" y="291"/>
                    <a:pt x="567" y="301"/>
                    <a:pt x="573" y="308"/>
                  </a:cubicBezTo>
                  <a:close/>
                  <a:moveTo>
                    <a:pt x="206" y="103"/>
                  </a:moveTo>
                  <a:cubicBezTo>
                    <a:pt x="271" y="16"/>
                    <a:pt x="389" y="5"/>
                    <a:pt x="480" y="56"/>
                  </a:cubicBezTo>
                  <a:cubicBezTo>
                    <a:pt x="520" y="78"/>
                    <a:pt x="558" y="117"/>
                    <a:pt x="560" y="165"/>
                  </a:cubicBezTo>
                  <a:cubicBezTo>
                    <a:pt x="561" y="199"/>
                    <a:pt x="543" y="246"/>
                    <a:pt x="572" y="271"/>
                  </a:cubicBezTo>
                  <a:cubicBezTo>
                    <a:pt x="561" y="278"/>
                    <a:pt x="550" y="281"/>
                    <a:pt x="539" y="282"/>
                  </a:cubicBezTo>
                  <a:cubicBezTo>
                    <a:pt x="544" y="279"/>
                    <a:pt x="549" y="275"/>
                    <a:pt x="553" y="270"/>
                  </a:cubicBezTo>
                  <a:cubicBezTo>
                    <a:pt x="553" y="269"/>
                    <a:pt x="552" y="268"/>
                    <a:pt x="552" y="269"/>
                  </a:cubicBezTo>
                  <a:cubicBezTo>
                    <a:pt x="547" y="274"/>
                    <a:pt x="541" y="279"/>
                    <a:pt x="535" y="283"/>
                  </a:cubicBezTo>
                  <a:cubicBezTo>
                    <a:pt x="530" y="283"/>
                    <a:pt x="525" y="283"/>
                    <a:pt x="519" y="282"/>
                  </a:cubicBezTo>
                  <a:cubicBezTo>
                    <a:pt x="527" y="276"/>
                    <a:pt x="535" y="271"/>
                    <a:pt x="543" y="265"/>
                  </a:cubicBezTo>
                  <a:cubicBezTo>
                    <a:pt x="544" y="265"/>
                    <a:pt x="543" y="264"/>
                    <a:pt x="542" y="264"/>
                  </a:cubicBezTo>
                  <a:cubicBezTo>
                    <a:pt x="533" y="269"/>
                    <a:pt x="525" y="275"/>
                    <a:pt x="517" y="282"/>
                  </a:cubicBezTo>
                  <a:cubicBezTo>
                    <a:pt x="517" y="282"/>
                    <a:pt x="516" y="282"/>
                    <a:pt x="516" y="282"/>
                  </a:cubicBezTo>
                  <a:cubicBezTo>
                    <a:pt x="517" y="277"/>
                    <a:pt x="518" y="272"/>
                    <a:pt x="517" y="266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23" y="263"/>
                    <a:pt x="529" y="259"/>
                    <a:pt x="534" y="255"/>
                  </a:cubicBezTo>
                  <a:cubicBezTo>
                    <a:pt x="535" y="255"/>
                    <a:pt x="534" y="253"/>
                    <a:pt x="533" y="254"/>
                  </a:cubicBezTo>
                  <a:cubicBezTo>
                    <a:pt x="528" y="258"/>
                    <a:pt x="523" y="261"/>
                    <a:pt x="517" y="264"/>
                  </a:cubicBezTo>
                  <a:cubicBezTo>
                    <a:pt x="516" y="259"/>
                    <a:pt x="515" y="254"/>
                    <a:pt x="513" y="250"/>
                  </a:cubicBezTo>
                  <a:cubicBezTo>
                    <a:pt x="518" y="248"/>
                    <a:pt x="523" y="245"/>
                    <a:pt x="527" y="242"/>
                  </a:cubicBezTo>
                  <a:cubicBezTo>
                    <a:pt x="527" y="242"/>
                    <a:pt x="527" y="241"/>
                    <a:pt x="526" y="241"/>
                  </a:cubicBezTo>
                  <a:cubicBezTo>
                    <a:pt x="522" y="244"/>
                    <a:pt x="517" y="247"/>
                    <a:pt x="512" y="249"/>
                  </a:cubicBezTo>
                  <a:cubicBezTo>
                    <a:pt x="510" y="245"/>
                    <a:pt x="507" y="241"/>
                    <a:pt x="503" y="237"/>
                  </a:cubicBezTo>
                  <a:cubicBezTo>
                    <a:pt x="509" y="233"/>
                    <a:pt x="515" y="229"/>
                    <a:pt x="520" y="224"/>
                  </a:cubicBezTo>
                  <a:cubicBezTo>
                    <a:pt x="520" y="224"/>
                    <a:pt x="520" y="223"/>
                    <a:pt x="519" y="223"/>
                  </a:cubicBezTo>
                  <a:cubicBezTo>
                    <a:pt x="513" y="228"/>
                    <a:pt x="508" y="232"/>
                    <a:pt x="502" y="236"/>
                  </a:cubicBezTo>
                  <a:cubicBezTo>
                    <a:pt x="499" y="234"/>
                    <a:pt x="496" y="232"/>
                    <a:pt x="493" y="231"/>
                  </a:cubicBezTo>
                  <a:cubicBezTo>
                    <a:pt x="498" y="228"/>
                    <a:pt x="501" y="224"/>
                    <a:pt x="502" y="219"/>
                  </a:cubicBezTo>
                  <a:cubicBezTo>
                    <a:pt x="508" y="216"/>
                    <a:pt x="513" y="211"/>
                    <a:pt x="517" y="207"/>
                  </a:cubicBezTo>
                  <a:cubicBezTo>
                    <a:pt x="518" y="206"/>
                    <a:pt x="517" y="205"/>
                    <a:pt x="517" y="206"/>
                  </a:cubicBezTo>
                  <a:cubicBezTo>
                    <a:pt x="512" y="210"/>
                    <a:pt x="508" y="214"/>
                    <a:pt x="503" y="217"/>
                  </a:cubicBezTo>
                  <a:cubicBezTo>
                    <a:pt x="503" y="214"/>
                    <a:pt x="503" y="211"/>
                    <a:pt x="502" y="208"/>
                  </a:cubicBezTo>
                  <a:cubicBezTo>
                    <a:pt x="515" y="203"/>
                    <a:pt x="523" y="188"/>
                    <a:pt x="520" y="174"/>
                  </a:cubicBezTo>
                  <a:cubicBezTo>
                    <a:pt x="524" y="172"/>
                    <a:pt x="528" y="168"/>
                    <a:pt x="531" y="164"/>
                  </a:cubicBezTo>
                  <a:cubicBezTo>
                    <a:pt x="531" y="164"/>
                    <a:pt x="530" y="163"/>
                    <a:pt x="529" y="163"/>
                  </a:cubicBezTo>
                  <a:cubicBezTo>
                    <a:pt x="526" y="167"/>
                    <a:pt x="523" y="170"/>
                    <a:pt x="519" y="173"/>
                  </a:cubicBezTo>
                  <a:cubicBezTo>
                    <a:pt x="518" y="169"/>
                    <a:pt x="515" y="164"/>
                    <a:pt x="511" y="161"/>
                  </a:cubicBezTo>
                  <a:cubicBezTo>
                    <a:pt x="514" y="158"/>
                    <a:pt x="517" y="157"/>
                    <a:pt x="521" y="155"/>
                  </a:cubicBezTo>
                  <a:cubicBezTo>
                    <a:pt x="522" y="155"/>
                    <a:pt x="521" y="154"/>
                    <a:pt x="520" y="154"/>
                  </a:cubicBezTo>
                  <a:cubicBezTo>
                    <a:pt x="517" y="155"/>
                    <a:pt x="513" y="157"/>
                    <a:pt x="510" y="160"/>
                  </a:cubicBezTo>
                  <a:cubicBezTo>
                    <a:pt x="508" y="156"/>
                    <a:pt x="506" y="153"/>
                    <a:pt x="503" y="149"/>
                  </a:cubicBezTo>
                  <a:cubicBezTo>
                    <a:pt x="506" y="147"/>
                    <a:pt x="510" y="145"/>
                    <a:pt x="513" y="142"/>
                  </a:cubicBezTo>
                  <a:cubicBezTo>
                    <a:pt x="513" y="142"/>
                    <a:pt x="513" y="141"/>
                    <a:pt x="512" y="141"/>
                  </a:cubicBezTo>
                  <a:cubicBezTo>
                    <a:pt x="509" y="144"/>
                    <a:pt x="505" y="146"/>
                    <a:pt x="502" y="148"/>
                  </a:cubicBezTo>
                  <a:cubicBezTo>
                    <a:pt x="499" y="144"/>
                    <a:pt x="495" y="140"/>
                    <a:pt x="491" y="136"/>
                  </a:cubicBezTo>
                  <a:cubicBezTo>
                    <a:pt x="496" y="134"/>
                    <a:pt x="500" y="132"/>
                    <a:pt x="505" y="129"/>
                  </a:cubicBezTo>
                  <a:cubicBezTo>
                    <a:pt x="505" y="129"/>
                    <a:pt x="505" y="128"/>
                    <a:pt x="504" y="128"/>
                  </a:cubicBezTo>
                  <a:cubicBezTo>
                    <a:pt x="499" y="130"/>
                    <a:pt x="495" y="133"/>
                    <a:pt x="490" y="135"/>
                  </a:cubicBezTo>
                  <a:cubicBezTo>
                    <a:pt x="484" y="129"/>
                    <a:pt x="477" y="124"/>
                    <a:pt x="471" y="119"/>
                  </a:cubicBezTo>
                  <a:cubicBezTo>
                    <a:pt x="475" y="116"/>
                    <a:pt x="480" y="113"/>
                    <a:pt x="485" y="109"/>
                  </a:cubicBezTo>
                  <a:cubicBezTo>
                    <a:pt x="485" y="109"/>
                    <a:pt x="485" y="108"/>
                    <a:pt x="484" y="108"/>
                  </a:cubicBezTo>
                  <a:cubicBezTo>
                    <a:pt x="479" y="112"/>
                    <a:pt x="474" y="115"/>
                    <a:pt x="470" y="119"/>
                  </a:cubicBezTo>
                  <a:cubicBezTo>
                    <a:pt x="464" y="115"/>
                    <a:pt x="458" y="111"/>
                    <a:pt x="453" y="108"/>
                  </a:cubicBezTo>
                  <a:cubicBezTo>
                    <a:pt x="455" y="105"/>
                    <a:pt x="459" y="102"/>
                    <a:pt x="462" y="100"/>
                  </a:cubicBezTo>
                  <a:cubicBezTo>
                    <a:pt x="463" y="100"/>
                    <a:pt x="462" y="99"/>
                    <a:pt x="462" y="99"/>
                  </a:cubicBezTo>
                  <a:cubicBezTo>
                    <a:pt x="458" y="101"/>
                    <a:pt x="454" y="104"/>
                    <a:pt x="451" y="108"/>
                  </a:cubicBezTo>
                  <a:cubicBezTo>
                    <a:pt x="445" y="105"/>
                    <a:pt x="439" y="102"/>
                    <a:pt x="432" y="99"/>
                  </a:cubicBezTo>
                  <a:cubicBezTo>
                    <a:pt x="436" y="96"/>
                    <a:pt x="439" y="93"/>
                    <a:pt x="444" y="91"/>
                  </a:cubicBezTo>
                  <a:cubicBezTo>
                    <a:pt x="445" y="90"/>
                    <a:pt x="444" y="89"/>
                    <a:pt x="443" y="90"/>
                  </a:cubicBezTo>
                  <a:cubicBezTo>
                    <a:pt x="438" y="92"/>
                    <a:pt x="434" y="95"/>
                    <a:pt x="431" y="98"/>
                  </a:cubicBezTo>
                  <a:cubicBezTo>
                    <a:pt x="423" y="96"/>
                    <a:pt x="416" y="93"/>
                    <a:pt x="408" y="91"/>
                  </a:cubicBezTo>
                  <a:cubicBezTo>
                    <a:pt x="413" y="88"/>
                    <a:pt x="417" y="85"/>
                    <a:pt x="421" y="81"/>
                  </a:cubicBezTo>
                  <a:cubicBezTo>
                    <a:pt x="422" y="80"/>
                    <a:pt x="421" y="80"/>
                    <a:pt x="420" y="80"/>
                  </a:cubicBezTo>
                  <a:cubicBezTo>
                    <a:pt x="416" y="84"/>
                    <a:pt x="411" y="87"/>
                    <a:pt x="407" y="91"/>
                  </a:cubicBezTo>
                  <a:cubicBezTo>
                    <a:pt x="399" y="89"/>
                    <a:pt x="391" y="87"/>
                    <a:pt x="384" y="86"/>
                  </a:cubicBezTo>
                  <a:cubicBezTo>
                    <a:pt x="389" y="82"/>
                    <a:pt x="395" y="79"/>
                    <a:pt x="401" y="75"/>
                  </a:cubicBezTo>
                  <a:cubicBezTo>
                    <a:pt x="402" y="75"/>
                    <a:pt x="401" y="74"/>
                    <a:pt x="400" y="74"/>
                  </a:cubicBezTo>
                  <a:cubicBezTo>
                    <a:pt x="394" y="78"/>
                    <a:pt x="388" y="82"/>
                    <a:pt x="382" y="85"/>
                  </a:cubicBezTo>
                  <a:cubicBezTo>
                    <a:pt x="376" y="84"/>
                    <a:pt x="370" y="84"/>
                    <a:pt x="364" y="83"/>
                  </a:cubicBezTo>
                  <a:cubicBezTo>
                    <a:pt x="367" y="81"/>
                    <a:pt x="371" y="78"/>
                    <a:pt x="374" y="76"/>
                  </a:cubicBezTo>
                  <a:cubicBezTo>
                    <a:pt x="375" y="76"/>
                    <a:pt x="374" y="75"/>
                    <a:pt x="374" y="75"/>
                  </a:cubicBezTo>
                  <a:cubicBezTo>
                    <a:pt x="369" y="77"/>
                    <a:pt x="366" y="80"/>
                    <a:pt x="362" y="83"/>
                  </a:cubicBezTo>
                  <a:cubicBezTo>
                    <a:pt x="358" y="83"/>
                    <a:pt x="353" y="82"/>
                    <a:pt x="349" y="82"/>
                  </a:cubicBezTo>
                  <a:cubicBezTo>
                    <a:pt x="343" y="82"/>
                    <a:pt x="336" y="82"/>
                    <a:pt x="329" y="82"/>
                  </a:cubicBezTo>
                  <a:cubicBezTo>
                    <a:pt x="335" y="78"/>
                    <a:pt x="340" y="74"/>
                    <a:pt x="346" y="71"/>
                  </a:cubicBezTo>
                  <a:cubicBezTo>
                    <a:pt x="347" y="70"/>
                    <a:pt x="346" y="69"/>
                    <a:pt x="345" y="70"/>
                  </a:cubicBezTo>
                  <a:cubicBezTo>
                    <a:pt x="339" y="73"/>
                    <a:pt x="333" y="77"/>
                    <a:pt x="327" y="82"/>
                  </a:cubicBezTo>
                  <a:cubicBezTo>
                    <a:pt x="316" y="82"/>
                    <a:pt x="304" y="83"/>
                    <a:pt x="292" y="84"/>
                  </a:cubicBezTo>
                  <a:cubicBezTo>
                    <a:pt x="300" y="78"/>
                    <a:pt x="308" y="72"/>
                    <a:pt x="315" y="66"/>
                  </a:cubicBezTo>
                  <a:cubicBezTo>
                    <a:pt x="316" y="65"/>
                    <a:pt x="315" y="64"/>
                    <a:pt x="315" y="65"/>
                  </a:cubicBezTo>
                  <a:cubicBezTo>
                    <a:pt x="306" y="71"/>
                    <a:pt x="298" y="78"/>
                    <a:pt x="290" y="84"/>
                  </a:cubicBezTo>
                  <a:cubicBezTo>
                    <a:pt x="284" y="85"/>
                    <a:pt x="278" y="86"/>
                    <a:pt x="272" y="87"/>
                  </a:cubicBezTo>
                  <a:cubicBezTo>
                    <a:pt x="277" y="81"/>
                    <a:pt x="283" y="76"/>
                    <a:pt x="290" y="72"/>
                  </a:cubicBezTo>
                  <a:cubicBezTo>
                    <a:pt x="291" y="71"/>
                    <a:pt x="290" y="70"/>
                    <a:pt x="289" y="71"/>
                  </a:cubicBezTo>
                  <a:cubicBezTo>
                    <a:pt x="282" y="75"/>
                    <a:pt x="276" y="81"/>
                    <a:pt x="270" y="87"/>
                  </a:cubicBezTo>
                  <a:cubicBezTo>
                    <a:pt x="262" y="88"/>
                    <a:pt x="254" y="90"/>
                    <a:pt x="246" y="91"/>
                  </a:cubicBezTo>
                  <a:cubicBezTo>
                    <a:pt x="254" y="85"/>
                    <a:pt x="262" y="79"/>
                    <a:pt x="270" y="73"/>
                  </a:cubicBezTo>
                  <a:cubicBezTo>
                    <a:pt x="270" y="72"/>
                    <a:pt x="269" y="71"/>
                    <a:pt x="269" y="72"/>
                  </a:cubicBezTo>
                  <a:cubicBezTo>
                    <a:pt x="261" y="78"/>
                    <a:pt x="253" y="84"/>
                    <a:pt x="245" y="91"/>
                  </a:cubicBezTo>
                  <a:cubicBezTo>
                    <a:pt x="245" y="91"/>
                    <a:pt x="245" y="91"/>
                    <a:pt x="245" y="91"/>
                  </a:cubicBezTo>
                  <a:cubicBezTo>
                    <a:pt x="243" y="92"/>
                    <a:pt x="240" y="93"/>
                    <a:pt x="237" y="93"/>
                  </a:cubicBezTo>
                  <a:cubicBezTo>
                    <a:pt x="234" y="94"/>
                    <a:pt x="231" y="94"/>
                    <a:pt x="228" y="95"/>
                  </a:cubicBezTo>
                  <a:cubicBezTo>
                    <a:pt x="232" y="92"/>
                    <a:pt x="236" y="88"/>
                    <a:pt x="240" y="84"/>
                  </a:cubicBezTo>
                  <a:cubicBezTo>
                    <a:pt x="241" y="83"/>
                    <a:pt x="240" y="82"/>
                    <a:pt x="239" y="83"/>
                  </a:cubicBezTo>
                  <a:cubicBezTo>
                    <a:pt x="235" y="87"/>
                    <a:pt x="230" y="91"/>
                    <a:pt x="225" y="96"/>
                  </a:cubicBezTo>
                  <a:cubicBezTo>
                    <a:pt x="219" y="98"/>
                    <a:pt x="212" y="100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lose/>
                  <a:moveTo>
                    <a:pt x="188" y="152"/>
                  </a:moveTo>
                  <a:cubicBezTo>
                    <a:pt x="184" y="144"/>
                    <a:pt x="186" y="135"/>
                    <a:pt x="190" y="128"/>
                  </a:cubicBezTo>
                  <a:cubicBezTo>
                    <a:pt x="191" y="126"/>
                    <a:pt x="191" y="125"/>
                    <a:pt x="190" y="124"/>
                  </a:cubicBezTo>
                  <a:cubicBezTo>
                    <a:pt x="206" y="107"/>
                    <a:pt x="227" y="102"/>
                    <a:pt x="250" y="98"/>
                  </a:cubicBezTo>
                  <a:cubicBezTo>
                    <a:pt x="284" y="92"/>
                    <a:pt x="318" y="89"/>
                    <a:pt x="352" y="90"/>
                  </a:cubicBezTo>
                  <a:cubicBezTo>
                    <a:pt x="354" y="90"/>
                    <a:pt x="355" y="91"/>
                    <a:pt x="356" y="91"/>
                  </a:cubicBezTo>
                  <a:cubicBezTo>
                    <a:pt x="356" y="91"/>
                    <a:pt x="356" y="91"/>
                    <a:pt x="356" y="91"/>
                  </a:cubicBezTo>
                  <a:cubicBezTo>
                    <a:pt x="415" y="94"/>
                    <a:pt x="468" y="117"/>
                    <a:pt x="505" y="164"/>
                  </a:cubicBezTo>
                  <a:cubicBezTo>
                    <a:pt x="505" y="164"/>
                    <a:pt x="505" y="165"/>
                    <a:pt x="506" y="166"/>
                  </a:cubicBezTo>
                  <a:cubicBezTo>
                    <a:pt x="522" y="182"/>
                    <a:pt x="509" y="206"/>
                    <a:pt x="488" y="203"/>
                  </a:cubicBezTo>
                  <a:cubicBezTo>
                    <a:pt x="462" y="161"/>
                    <a:pt x="411" y="141"/>
                    <a:pt x="363" y="135"/>
                  </a:cubicBezTo>
                  <a:cubicBezTo>
                    <a:pt x="308" y="128"/>
                    <a:pt x="252" y="138"/>
                    <a:pt x="206" y="167"/>
                  </a:cubicBezTo>
                  <a:cubicBezTo>
                    <a:pt x="206" y="166"/>
                    <a:pt x="205" y="166"/>
                    <a:pt x="205" y="166"/>
                  </a:cubicBezTo>
                  <a:cubicBezTo>
                    <a:pt x="198" y="164"/>
                    <a:pt x="191" y="158"/>
                    <a:pt x="188" y="152"/>
                  </a:cubicBezTo>
                  <a:close/>
                  <a:moveTo>
                    <a:pt x="171" y="346"/>
                  </a:moveTo>
                  <a:cubicBezTo>
                    <a:pt x="173" y="347"/>
                    <a:pt x="175" y="346"/>
                    <a:pt x="175" y="344"/>
                  </a:cubicBezTo>
                  <a:cubicBezTo>
                    <a:pt x="175" y="344"/>
                    <a:pt x="176" y="344"/>
                    <a:pt x="176" y="343"/>
                  </a:cubicBezTo>
                  <a:cubicBezTo>
                    <a:pt x="177" y="343"/>
                    <a:pt x="177" y="341"/>
                    <a:pt x="176" y="341"/>
                  </a:cubicBezTo>
                  <a:cubicBezTo>
                    <a:pt x="175" y="341"/>
                    <a:pt x="174" y="341"/>
                    <a:pt x="174" y="342"/>
                  </a:cubicBezTo>
                  <a:cubicBezTo>
                    <a:pt x="160" y="328"/>
                    <a:pt x="150" y="314"/>
                    <a:pt x="151" y="294"/>
                  </a:cubicBezTo>
                  <a:cubicBezTo>
                    <a:pt x="153" y="274"/>
                    <a:pt x="166" y="260"/>
                    <a:pt x="181" y="249"/>
                  </a:cubicBezTo>
                  <a:cubicBezTo>
                    <a:pt x="182" y="249"/>
                    <a:pt x="181" y="247"/>
                    <a:pt x="180" y="247"/>
                  </a:cubicBezTo>
                  <a:cubicBezTo>
                    <a:pt x="179" y="233"/>
                    <a:pt x="176" y="221"/>
                    <a:pt x="180" y="208"/>
                  </a:cubicBezTo>
                  <a:cubicBezTo>
                    <a:pt x="184" y="193"/>
                    <a:pt x="192" y="181"/>
                    <a:pt x="202" y="171"/>
                  </a:cubicBezTo>
                  <a:cubicBezTo>
                    <a:pt x="203" y="170"/>
                    <a:pt x="203" y="170"/>
                    <a:pt x="203" y="169"/>
                  </a:cubicBezTo>
                  <a:cubicBezTo>
                    <a:pt x="203" y="169"/>
                    <a:pt x="203" y="169"/>
                    <a:pt x="204" y="169"/>
                  </a:cubicBezTo>
                  <a:cubicBezTo>
                    <a:pt x="204" y="170"/>
                    <a:pt x="205" y="171"/>
                    <a:pt x="206" y="170"/>
                  </a:cubicBezTo>
                  <a:cubicBezTo>
                    <a:pt x="291" y="128"/>
                    <a:pt x="423" y="120"/>
                    <a:pt x="483" y="207"/>
                  </a:cubicBezTo>
                  <a:cubicBezTo>
                    <a:pt x="484" y="209"/>
                    <a:pt x="487" y="209"/>
                    <a:pt x="488" y="208"/>
                  </a:cubicBezTo>
                  <a:cubicBezTo>
                    <a:pt x="490" y="209"/>
                    <a:pt x="493" y="209"/>
                    <a:pt x="495" y="209"/>
                  </a:cubicBezTo>
                  <a:cubicBezTo>
                    <a:pt x="495" y="209"/>
                    <a:pt x="495" y="210"/>
                    <a:pt x="495" y="210"/>
                  </a:cubicBezTo>
                  <a:cubicBezTo>
                    <a:pt x="497" y="216"/>
                    <a:pt x="495" y="223"/>
                    <a:pt x="489" y="226"/>
                  </a:cubicBezTo>
                  <a:cubicBezTo>
                    <a:pt x="487" y="226"/>
                    <a:pt x="487" y="227"/>
                    <a:pt x="487" y="229"/>
                  </a:cubicBezTo>
                  <a:cubicBezTo>
                    <a:pt x="484" y="229"/>
                    <a:pt x="482" y="233"/>
                    <a:pt x="485" y="234"/>
                  </a:cubicBezTo>
                  <a:cubicBezTo>
                    <a:pt x="500" y="245"/>
                    <a:pt x="511" y="256"/>
                    <a:pt x="509" y="276"/>
                  </a:cubicBezTo>
                  <a:cubicBezTo>
                    <a:pt x="509" y="277"/>
                    <a:pt x="509" y="279"/>
                    <a:pt x="509" y="280"/>
                  </a:cubicBezTo>
                  <a:cubicBezTo>
                    <a:pt x="507" y="280"/>
                    <a:pt x="506" y="282"/>
                    <a:pt x="508" y="283"/>
                  </a:cubicBezTo>
                  <a:cubicBezTo>
                    <a:pt x="504" y="294"/>
                    <a:pt x="495" y="300"/>
                    <a:pt x="489" y="311"/>
                  </a:cubicBezTo>
                  <a:cubicBezTo>
                    <a:pt x="486" y="311"/>
                    <a:pt x="484" y="314"/>
                    <a:pt x="487" y="316"/>
                  </a:cubicBezTo>
                  <a:cubicBezTo>
                    <a:pt x="499" y="331"/>
                    <a:pt x="515" y="342"/>
                    <a:pt x="519" y="362"/>
                  </a:cubicBezTo>
                  <a:cubicBezTo>
                    <a:pt x="524" y="383"/>
                    <a:pt x="512" y="404"/>
                    <a:pt x="491" y="409"/>
                  </a:cubicBezTo>
                  <a:cubicBezTo>
                    <a:pt x="491" y="409"/>
                    <a:pt x="491" y="409"/>
                    <a:pt x="490" y="409"/>
                  </a:cubicBezTo>
                  <a:cubicBezTo>
                    <a:pt x="488" y="407"/>
                    <a:pt x="484" y="410"/>
                    <a:pt x="486" y="413"/>
                  </a:cubicBezTo>
                  <a:cubicBezTo>
                    <a:pt x="497" y="430"/>
                    <a:pt x="504" y="449"/>
                    <a:pt x="497" y="467"/>
                  </a:cubicBezTo>
                  <a:cubicBezTo>
                    <a:pt x="493" y="470"/>
                    <a:pt x="491" y="475"/>
                    <a:pt x="490" y="479"/>
                  </a:cubicBezTo>
                  <a:cubicBezTo>
                    <a:pt x="488" y="482"/>
                    <a:pt x="485" y="484"/>
                    <a:pt x="482" y="487"/>
                  </a:cubicBezTo>
                  <a:cubicBezTo>
                    <a:pt x="457" y="507"/>
                    <a:pt x="428" y="494"/>
                    <a:pt x="403" y="482"/>
                  </a:cubicBezTo>
                  <a:cubicBezTo>
                    <a:pt x="403" y="481"/>
                    <a:pt x="404" y="480"/>
                    <a:pt x="404" y="479"/>
                  </a:cubicBezTo>
                  <a:cubicBezTo>
                    <a:pt x="405" y="475"/>
                    <a:pt x="400" y="472"/>
                    <a:pt x="398" y="476"/>
                  </a:cubicBezTo>
                  <a:cubicBezTo>
                    <a:pt x="397" y="477"/>
                    <a:pt x="396" y="478"/>
                    <a:pt x="396" y="480"/>
                  </a:cubicBezTo>
                  <a:cubicBezTo>
                    <a:pt x="395" y="480"/>
                    <a:pt x="395" y="481"/>
                    <a:pt x="395" y="481"/>
                  </a:cubicBezTo>
                  <a:cubicBezTo>
                    <a:pt x="385" y="501"/>
                    <a:pt x="372" y="519"/>
                    <a:pt x="350" y="526"/>
                  </a:cubicBezTo>
                  <a:cubicBezTo>
                    <a:pt x="324" y="533"/>
                    <a:pt x="299" y="519"/>
                    <a:pt x="291" y="495"/>
                  </a:cubicBezTo>
                  <a:cubicBezTo>
                    <a:pt x="292" y="494"/>
                    <a:pt x="293" y="493"/>
                    <a:pt x="294" y="493"/>
                  </a:cubicBezTo>
                  <a:cubicBezTo>
                    <a:pt x="296" y="490"/>
                    <a:pt x="293" y="486"/>
                    <a:pt x="290" y="488"/>
                  </a:cubicBezTo>
                  <a:cubicBezTo>
                    <a:pt x="289" y="488"/>
                    <a:pt x="289" y="489"/>
                    <a:pt x="288" y="489"/>
                  </a:cubicBezTo>
                  <a:cubicBezTo>
                    <a:pt x="287" y="489"/>
                    <a:pt x="286" y="489"/>
                    <a:pt x="285" y="491"/>
                  </a:cubicBezTo>
                  <a:cubicBezTo>
                    <a:pt x="265" y="503"/>
                    <a:pt x="244" y="513"/>
                    <a:pt x="219" y="505"/>
                  </a:cubicBezTo>
                  <a:cubicBezTo>
                    <a:pt x="194" y="497"/>
                    <a:pt x="180" y="473"/>
                    <a:pt x="183" y="448"/>
                  </a:cubicBezTo>
                  <a:cubicBezTo>
                    <a:pt x="186" y="448"/>
                    <a:pt x="187" y="444"/>
                    <a:pt x="185" y="443"/>
                  </a:cubicBezTo>
                  <a:cubicBezTo>
                    <a:pt x="184" y="443"/>
                    <a:pt x="184" y="443"/>
                    <a:pt x="184" y="442"/>
                  </a:cubicBezTo>
                  <a:cubicBezTo>
                    <a:pt x="183" y="442"/>
                    <a:pt x="182" y="441"/>
                    <a:pt x="181" y="442"/>
                  </a:cubicBezTo>
                  <a:cubicBezTo>
                    <a:pt x="162" y="433"/>
                    <a:pt x="145" y="426"/>
                    <a:pt x="146" y="400"/>
                  </a:cubicBezTo>
                  <a:cubicBezTo>
                    <a:pt x="146" y="381"/>
                    <a:pt x="154" y="357"/>
                    <a:pt x="171" y="346"/>
                  </a:cubicBezTo>
                  <a:close/>
                  <a:moveTo>
                    <a:pt x="534" y="481"/>
                  </a:moveTo>
                  <a:cubicBezTo>
                    <a:pt x="534" y="481"/>
                    <a:pt x="535" y="480"/>
                    <a:pt x="535" y="480"/>
                  </a:cubicBezTo>
                  <a:cubicBezTo>
                    <a:pt x="535" y="481"/>
                    <a:pt x="536" y="481"/>
                    <a:pt x="536" y="481"/>
                  </a:cubicBezTo>
                  <a:cubicBezTo>
                    <a:pt x="538" y="484"/>
                    <a:pt x="541" y="482"/>
                    <a:pt x="541" y="479"/>
                  </a:cubicBezTo>
                  <a:cubicBezTo>
                    <a:pt x="541" y="479"/>
                    <a:pt x="541" y="478"/>
                    <a:pt x="540" y="477"/>
                  </a:cubicBezTo>
                  <a:cubicBezTo>
                    <a:pt x="542" y="476"/>
                    <a:pt x="544" y="476"/>
                    <a:pt x="546" y="475"/>
                  </a:cubicBezTo>
                  <a:cubicBezTo>
                    <a:pt x="548" y="476"/>
                    <a:pt x="551" y="475"/>
                    <a:pt x="551" y="473"/>
                  </a:cubicBezTo>
                  <a:cubicBezTo>
                    <a:pt x="557" y="472"/>
                    <a:pt x="563" y="471"/>
                    <a:pt x="568" y="473"/>
                  </a:cubicBezTo>
                  <a:cubicBezTo>
                    <a:pt x="579" y="477"/>
                    <a:pt x="582" y="486"/>
                    <a:pt x="580" y="496"/>
                  </a:cubicBezTo>
                  <a:cubicBezTo>
                    <a:pt x="579" y="498"/>
                    <a:pt x="582" y="500"/>
                    <a:pt x="584" y="498"/>
                  </a:cubicBezTo>
                  <a:cubicBezTo>
                    <a:pt x="584" y="498"/>
                    <a:pt x="584" y="498"/>
                    <a:pt x="584" y="498"/>
                  </a:cubicBezTo>
                  <a:cubicBezTo>
                    <a:pt x="585" y="498"/>
                    <a:pt x="585" y="498"/>
                    <a:pt x="585" y="498"/>
                  </a:cubicBezTo>
                  <a:cubicBezTo>
                    <a:pt x="591" y="497"/>
                    <a:pt x="595" y="498"/>
                    <a:pt x="600" y="503"/>
                  </a:cubicBezTo>
                  <a:cubicBezTo>
                    <a:pt x="602" y="506"/>
                    <a:pt x="603" y="509"/>
                    <a:pt x="603" y="513"/>
                  </a:cubicBezTo>
                  <a:cubicBezTo>
                    <a:pt x="602" y="515"/>
                    <a:pt x="600" y="516"/>
                    <a:pt x="598" y="518"/>
                  </a:cubicBezTo>
                  <a:cubicBezTo>
                    <a:pt x="597" y="519"/>
                    <a:pt x="597" y="521"/>
                    <a:pt x="598" y="522"/>
                  </a:cubicBezTo>
                  <a:cubicBezTo>
                    <a:pt x="596" y="524"/>
                    <a:pt x="593" y="525"/>
                    <a:pt x="590" y="525"/>
                  </a:cubicBezTo>
                  <a:cubicBezTo>
                    <a:pt x="585" y="526"/>
                    <a:pt x="585" y="532"/>
                    <a:pt x="590" y="533"/>
                  </a:cubicBezTo>
                  <a:cubicBezTo>
                    <a:pt x="598" y="536"/>
                    <a:pt x="599" y="542"/>
                    <a:pt x="591" y="548"/>
                  </a:cubicBezTo>
                  <a:cubicBezTo>
                    <a:pt x="588" y="550"/>
                    <a:pt x="585" y="551"/>
                    <a:pt x="583" y="551"/>
                  </a:cubicBezTo>
                  <a:cubicBezTo>
                    <a:pt x="579" y="551"/>
                    <a:pt x="575" y="551"/>
                    <a:pt x="571" y="551"/>
                  </a:cubicBezTo>
                  <a:cubicBezTo>
                    <a:pt x="603" y="513"/>
                    <a:pt x="527" y="460"/>
                    <a:pt x="497" y="490"/>
                  </a:cubicBezTo>
                  <a:cubicBezTo>
                    <a:pt x="496" y="489"/>
                    <a:pt x="496" y="488"/>
                    <a:pt x="495" y="486"/>
                  </a:cubicBezTo>
                  <a:cubicBezTo>
                    <a:pt x="500" y="481"/>
                    <a:pt x="503" y="475"/>
                    <a:pt x="505" y="469"/>
                  </a:cubicBezTo>
                  <a:cubicBezTo>
                    <a:pt x="508" y="468"/>
                    <a:pt x="510" y="467"/>
                    <a:pt x="513" y="467"/>
                  </a:cubicBezTo>
                  <a:cubicBezTo>
                    <a:pt x="521" y="467"/>
                    <a:pt x="527" y="470"/>
                    <a:pt x="532" y="476"/>
                  </a:cubicBezTo>
                  <a:cubicBezTo>
                    <a:pt x="532" y="476"/>
                    <a:pt x="531" y="476"/>
                    <a:pt x="531" y="476"/>
                  </a:cubicBezTo>
                  <a:cubicBezTo>
                    <a:pt x="528" y="478"/>
                    <a:pt x="531" y="482"/>
                    <a:pt x="534" y="481"/>
                  </a:cubicBezTo>
                  <a:close/>
                  <a:moveTo>
                    <a:pt x="560" y="429"/>
                  </a:moveTo>
                  <a:cubicBezTo>
                    <a:pt x="554" y="435"/>
                    <a:pt x="549" y="441"/>
                    <a:pt x="543" y="447"/>
                  </a:cubicBezTo>
                  <a:cubicBezTo>
                    <a:pt x="542" y="442"/>
                    <a:pt x="540" y="436"/>
                    <a:pt x="540" y="430"/>
                  </a:cubicBezTo>
                  <a:cubicBezTo>
                    <a:pt x="545" y="425"/>
                    <a:pt x="551" y="420"/>
                    <a:pt x="556" y="415"/>
                  </a:cubicBezTo>
                  <a:cubicBezTo>
                    <a:pt x="557" y="414"/>
                    <a:pt x="556" y="413"/>
                    <a:pt x="555" y="414"/>
                  </a:cubicBezTo>
                  <a:cubicBezTo>
                    <a:pt x="550" y="418"/>
                    <a:pt x="545" y="424"/>
                    <a:pt x="539" y="429"/>
                  </a:cubicBezTo>
                  <a:cubicBezTo>
                    <a:pt x="539" y="423"/>
                    <a:pt x="538" y="417"/>
                    <a:pt x="539" y="411"/>
                  </a:cubicBezTo>
                  <a:cubicBezTo>
                    <a:pt x="544" y="405"/>
                    <a:pt x="550" y="400"/>
                    <a:pt x="556" y="395"/>
                  </a:cubicBezTo>
                  <a:cubicBezTo>
                    <a:pt x="557" y="394"/>
                    <a:pt x="556" y="394"/>
                    <a:pt x="556" y="394"/>
                  </a:cubicBezTo>
                  <a:cubicBezTo>
                    <a:pt x="550" y="398"/>
                    <a:pt x="544" y="403"/>
                    <a:pt x="539" y="409"/>
                  </a:cubicBezTo>
                  <a:cubicBezTo>
                    <a:pt x="539" y="407"/>
                    <a:pt x="540" y="405"/>
                    <a:pt x="540" y="404"/>
                  </a:cubicBezTo>
                  <a:cubicBezTo>
                    <a:pt x="541" y="399"/>
                    <a:pt x="542" y="391"/>
                    <a:pt x="545" y="388"/>
                  </a:cubicBezTo>
                  <a:cubicBezTo>
                    <a:pt x="552" y="382"/>
                    <a:pt x="558" y="386"/>
                    <a:pt x="563" y="389"/>
                  </a:cubicBezTo>
                  <a:cubicBezTo>
                    <a:pt x="571" y="394"/>
                    <a:pt x="579" y="400"/>
                    <a:pt x="585" y="408"/>
                  </a:cubicBezTo>
                  <a:cubicBezTo>
                    <a:pt x="597" y="421"/>
                    <a:pt x="605" y="438"/>
                    <a:pt x="609" y="456"/>
                  </a:cubicBezTo>
                  <a:cubicBezTo>
                    <a:pt x="612" y="470"/>
                    <a:pt x="614" y="490"/>
                    <a:pt x="608" y="505"/>
                  </a:cubicBezTo>
                  <a:cubicBezTo>
                    <a:pt x="605" y="497"/>
                    <a:pt x="598" y="491"/>
                    <a:pt x="587" y="492"/>
                  </a:cubicBezTo>
                  <a:cubicBezTo>
                    <a:pt x="589" y="484"/>
                    <a:pt x="583" y="475"/>
                    <a:pt x="577" y="470"/>
                  </a:cubicBezTo>
                  <a:cubicBezTo>
                    <a:pt x="568" y="464"/>
                    <a:pt x="559" y="465"/>
                    <a:pt x="549" y="468"/>
                  </a:cubicBezTo>
                  <a:cubicBezTo>
                    <a:pt x="549" y="466"/>
                    <a:pt x="548" y="465"/>
                    <a:pt x="548" y="463"/>
                  </a:cubicBezTo>
                  <a:cubicBezTo>
                    <a:pt x="553" y="459"/>
                    <a:pt x="558" y="455"/>
                    <a:pt x="561" y="450"/>
                  </a:cubicBezTo>
                  <a:cubicBezTo>
                    <a:pt x="561" y="449"/>
                    <a:pt x="561" y="449"/>
                    <a:pt x="560" y="449"/>
                  </a:cubicBezTo>
                  <a:cubicBezTo>
                    <a:pt x="557" y="454"/>
                    <a:pt x="552" y="459"/>
                    <a:pt x="548" y="462"/>
                  </a:cubicBezTo>
                  <a:cubicBezTo>
                    <a:pt x="546" y="458"/>
                    <a:pt x="545" y="453"/>
                    <a:pt x="543" y="448"/>
                  </a:cubicBezTo>
                  <a:cubicBezTo>
                    <a:pt x="549" y="442"/>
                    <a:pt x="556" y="436"/>
                    <a:pt x="561" y="430"/>
                  </a:cubicBezTo>
                  <a:cubicBezTo>
                    <a:pt x="562" y="430"/>
                    <a:pt x="561" y="429"/>
                    <a:pt x="560" y="429"/>
                  </a:cubicBezTo>
                  <a:close/>
                  <a:moveTo>
                    <a:pt x="396" y="561"/>
                  </a:moveTo>
                  <a:cubicBezTo>
                    <a:pt x="389" y="564"/>
                    <a:pt x="383" y="569"/>
                    <a:pt x="378" y="574"/>
                  </a:cubicBezTo>
                  <a:cubicBezTo>
                    <a:pt x="376" y="570"/>
                    <a:pt x="374" y="566"/>
                    <a:pt x="370" y="564"/>
                  </a:cubicBezTo>
                  <a:cubicBezTo>
                    <a:pt x="365" y="559"/>
                    <a:pt x="359" y="557"/>
                    <a:pt x="353" y="556"/>
                  </a:cubicBezTo>
                  <a:cubicBezTo>
                    <a:pt x="356" y="554"/>
                    <a:pt x="359" y="552"/>
                    <a:pt x="362" y="550"/>
                  </a:cubicBezTo>
                  <a:cubicBezTo>
                    <a:pt x="363" y="549"/>
                    <a:pt x="363" y="548"/>
                    <a:pt x="362" y="549"/>
                  </a:cubicBezTo>
                  <a:cubicBezTo>
                    <a:pt x="358" y="551"/>
                    <a:pt x="354" y="553"/>
                    <a:pt x="351" y="556"/>
                  </a:cubicBezTo>
                  <a:cubicBezTo>
                    <a:pt x="346" y="556"/>
                    <a:pt x="341" y="556"/>
                    <a:pt x="336" y="556"/>
                  </a:cubicBezTo>
                  <a:cubicBezTo>
                    <a:pt x="340" y="553"/>
                    <a:pt x="344" y="550"/>
                    <a:pt x="348" y="547"/>
                  </a:cubicBezTo>
                  <a:cubicBezTo>
                    <a:pt x="349" y="547"/>
                    <a:pt x="348" y="546"/>
                    <a:pt x="348" y="547"/>
                  </a:cubicBezTo>
                  <a:cubicBezTo>
                    <a:pt x="343" y="550"/>
                    <a:pt x="339" y="553"/>
                    <a:pt x="334" y="556"/>
                  </a:cubicBezTo>
                  <a:cubicBezTo>
                    <a:pt x="331" y="556"/>
                    <a:pt x="329" y="556"/>
                    <a:pt x="326" y="556"/>
                  </a:cubicBezTo>
                  <a:cubicBezTo>
                    <a:pt x="324" y="556"/>
                    <a:pt x="321" y="556"/>
                    <a:pt x="319" y="557"/>
                  </a:cubicBezTo>
                  <a:cubicBezTo>
                    <a:pt x="319" y="554"/>
                    <a:pt x="319" y="552"/>
                    <a:pt x="319" y="550"/>
                  </a:cubicBezTo>
                  <a:cubicBezTo>
                    <a:pt x="319" y="550"/>
                    <a:pt x="319" y="550"/>
                    <a:pt x="319" y="550"/>
                  </a:cubicBezTo>
                  <a:cubicBezTo>
                    <a:pt x="323" y="546"/>
                    <a:pt x="326" y="543"/>
                    <a:pt x="330" y="539"/>
                  </a:cubicBezTo>
                  <a:cubicBezTo>
                    <a:pt x="330" y="539"/>
                    <a:pt x="329" y="538"/>
                    <a:pt x="329" y="538"/>
                  </a:cubicBezTo>
                  <a:cubicBezTo>
                    <a:pt x="325" y="541"/>
                    <a:pt x="322" y="545"/>
                    <a:pt x="319" y="548"/>
                  </a:cubicBezTo>
                  <a:cubicBezTo>
                    <a:pt x="319" y="543"/>
                    <a:pt x="319" y="537"/>
                    <a:pt x="319" y="532"/>
                  </a:cubicBezTo>
                  <a:cubicBezTo>
                    <a:pt x="326" y="535"/>
                    <a:pt x="334" y="536"/>
                    <a:pt x="341" y="535"/>
                  </a:cubicBezTo>
                  <a:cubicBezTo>
                    <a:pt x="368" y="533"/>
                    <a:pt x="391" y="511"/>
                    <a:pt x="401" y="487"/>
                  </a:cubicBezTo>
                  <a:cubicBezTo>
                    <a:pt x="430" y="504"/>
                    <a:pt x="465" y="515"/>
                    <a:pt x="491" y="490"/>
                  </a:cubicBezTo>
                  <a:cubicBezTo>
                    <a:pt x="492" y="492"/>
                    <a:pt x="493" y="493"/>
                    <a:pt x="494" y="494"/>
                  </a:cubicBezTo>
                  <a:cubicBezTo>
                    <a:pt x="493" y="496"/>
                    <a:pt x="492" y="497"/>
                    <a:pt x="491" y="499"/>
                  </a:cubicBezTo>
                  <a:cubicBezTo>
                    <a:pt x="491" y="500"/>
                    <a:pt x="491" y="502"/>
                    <a:pt x="492" y="502"/>
                  </a:cubicBezTo>
                  <a:cubicBezTo>
                    <a:pt x="485" y="520"/>
                    <a:pt x="488" y="540"/>
                    <a:pt x="502" y="554"/>
                  </a:cubicBezTo>
                  <a:cubicBezTo>
                    <a:pt x="509" y="561"/>
                    <a:pt x="520" y="566"/>
                    <a:pt x="531" y="567"/>
                  </a:cubicBezTo>
                  <a:cubicBezTo>
                    <a:pt x="528" y="574"/>
                    <a:pt x="526" y="582"/>
                    <a:pt x="525" y="590"/>
                  </a:cubicBezTo>
                  <a:cubicBezTo>
                    <a:pt x="518" y="590"/>
                    <a:pt x="511" y="590"/>
                    <a:pt x="504" y="590"/>
                  </a:cubicBezTo>
                  <a:cubicBezTo>
                    <a:pt x="510" y="586"/>
                    <a:pt x="515" y="582"/>
                    <a:pt x="521" y="578"/>
                  </a:cubicBezTo>
                  <a:cubicBezTo>
                    <a:pt x="522" y="578"/>
                    <a:pt x="521" y="576"/>
                    <a:pt x="520" y="577"/>
                  </a:cubicBezTo>
                  <a:cubicBezTo>
                    <a:pt x="514" y="581"/>
                    <a:pt x="508" y="586"/>
                    <a:pt x="502" y="591"/>
                  </a:cubicBezTo>
                  <a:cubicBezTo>
                    <a:pt x="495" y="591"/>
                    <a:pt x="489" y="591"/>
                    <a:pt x="482" y="592"/>
                  </a:cubicBezTo>
                  <a:cubicBezTo>
                    <a:pt x="487" y="587"/>
                    <a:pt x="492" y="583"/>
                    <a:pt x="497" y="579"/>
                  </a:cubicBezTo>
                  <a:cubicBezTo>
                    <a:pt x="498" y="579"/>
                    <a:pt x="498" y="578"/>
                    <a:pt x="497" y="578"/>
                  </a:cubicBezTo>
                  <a:cubicBezTo>
                    <a:pt x="491" y="582"/>
                    <a:pt x="485" y="586"/>
                    <a:pt x="480" y="592"/>
                  </a:cubicBezTo>
                  <a:cubicBezTo>
                    <a:pt x="473" y="592"/>
                    <a:pt x="466" y="593"/>
                    <a:pt x="459" y="593"/>
                  </a:cubicBezTo>
                  <a:cubicBezTo>
                    <a:pt x="464" y="590"/>
                    <a:pt x="468" y="586"/>
                    <a:pt x="473" y="583"/>
                  </a:cubicBezTo>
                  <a:cubicBezTo>
                    <a:pt x="474" y="582"/>
                    <a:pt x="473" y="581"/>
                    <a:pt x="472" y="582"/>
                  </a:cubicBezTo>
                  <a:cubicBezTo>
                    <a:pt x="467" y="585"/>
                    <a:pt x="462" y="589"/>
                    <a:pt x="457" y="593"/>
                  </a:cubicBezTo>
                  <a:cubicBezTo>
                    <a:pt x="455" y="593"/>
                    <a:pt x="453" y="593"/>
                    <a:pt x="452" y="593"/>
                  </a:cubicBezTo>
                  <a:cubicBezTo>
                    <a:pt x="444" y="593"/>
                    <a:pt x="436" y="593"/>
                    <a:pt x="429" y="593"/>
                  </a:cubicBezTo>
                  <a:cubicBezTo>
                    <a:pt x="435" y="589"/>
                    <a:pt x="440" y="585"/>
                    <a:pt x="446" y="580"/>
                  </a:cubicBezTo>
                  <a:cubicBezTo>
                    <a:pt x="446" y="580"/>
                    <a:pt x="446" y="579"/>
                    <a:pt x="445" y="579"/>
                  </a:cubicBezTo>
                  <a:cubicBezTo>
                    <a:pt x="439" y="584"/>
                    <a:pt x="433" y="588"/>
                    <a:pt x="427" y="592"/>
                  </a:cubicBezTo>
                  <a:cubicBezTo>
                    <a:pt x="419" y="592"/>
                    <a:pt x="412" y="592"/>
                    <a:pt x="404" y="591"/>
                  </a:cubicBezTo>
                  <a:cubicBezTo>
                    <a:pt x="413" y="585"/>
                    <a:pt x="422" y="578"/>
                    <a:pt x="432" y="571"/>
                  </a:cubicBezTo>
                  <a:cubicBezTo>
                    <a:pt x="432" y="570"/>
                    <a:pt x="432" y="570"/>
                    <a:pt x="431" y="570"/>
                  </a:cubicBezTo>
                  <a:cubicBezTo>
                    <a:pt x="421" y="577"/>
                    <a:pt x="412" y="584"/>
                    <a:pt x="402" y="591"/>
                  </a:cubicBezTo>
                  <a:cubicBezTo>
                    <a:pt x="396" y="591"/>
                    <a:pt x="390" y="591"/>
                    <a:pt x="384" y="590"/>
                  </a:cubicBezTo>
                  <a:cubicBezTo>
                    <a:pt x="391" y="585"/>
                    <a:pt x="398" y="579"/>
                    <a:pt x="405" y="573"/>
                  </a:cubicBezTo>
                  <a:cubicBezTo>
                    <a:pt x="405" y="573"/>
                    <a:pt x="405" y="572"/>
                    <a:pt x="404" y="572"/>
                  </a:cubicBezTo>
                  <a:cubicBezTo>
                    <a:pt x="397" y="578"/>
                    <a:pt x="390" y="584"/>
                    <a:pt x="382" y="590"/>
                  </a:cubicBezTo>
                  <a:cubicBezTo>
                    <a:pt x="382" y="590"/>
                    <a:pt x="382" y="590"/>
                    <a:pt x="382" y="590"/>
                  </a:cubicBezTo>
                  <a:cubicBezTo>
                    <a:pt x="381" y="585"/>
                    <a:pt x="380" y="580"/>
                    <a:pt x="378" y="575"/>
                  </a:cubicBezTo>
                  <a:cubicBezTo>
                    <a:pt x="384" y="570"/>
                    <a:pt x="390" y="565"/>
                    <a:pt x="396" y="561"/>
                  </a:cubicBezTo>
                  <a:cubicBezTo>
                    <a:pt x="397" y="561"/>
                    <a:pt x="396" y="560"/>
                    <a:pt x="396" y="561"/>
                  </a:cubicBezTo>
                  <a:close/>
                  <a:moveTo>
                    <a:pt x="538" y="560"/>
                  </a:moveTo>
                  <a:cubicBezTo>
                    <a:pt x="537" y="558"/>
                    <a:pt x="535" y="558"/>
                    <a:pt x="534" y="560"/>
                  </a:cubicBezTo>
                  <a:cubicBezTo>
                    <a:pt x="505" y="559"/>
                    <a:pt x="487" y="526"/>
                    <a:pt x="499" y="499"/>
                  </a:cubicBezTo>
                  <a:cubicBezTo>
                    <a:pt x="515" y="487"/>
                    <a:pt x="532" y="488"/>
                    <a:pt x="549" y="499"/>
                  </a:cubicBezTo>
                  <a:cubicBezTo>
                    <a:pt x="571" y="513"/>
                    <a:pt x="582" y="543"/>
                    <a:pt x="551" y="556"/>
                  </a:cubicBezTo>
                  <a:cubicBezTo>
                    <a:pt x="547" y="558"/>
                    <a:pt x="542" y="559"/>
                    <a:pt x="538" y="560"/>
                  </a:cubicBezTo>
                  <a:close/>
                  <a:moveTo>
                    <a:pt x="568" y="610"/>
                  </a:moveTo>
                  <a:cubicBezTo>
                    <a:pt x="555" y="613"/>
                    <a:pt x="531" y="614"/>
                    <a:pt x="530" y="599"/>
                  </a:cubicBezTo>
                  <a:cubicBezTo>
                    <a:pt x="529" y="594"/>
                    <a:pt x="532" y="587"/>
                    <a:pt x="533" y="582"/>
                  </a:cubicBezTo>
                  <a:cubicBezTo>
                    <a:pt x="534" y="577"/>
                    <a:pt x="535" y="572"/>
                    <a:pt x="536" y="567"/>
                  </a:cubicBezTo>
                  <a:cubicBezTo>
                    <a:pt x="540" y="567"/>
                    <a:pt x="544" y="566"/>
                    <a:pt x="548" y="565"/>
                  </a:cubicBezTo>
                  <a:cubicBezTo>
                    <a:pt x="553" y="581"/>
                    <a:pt x="560" y="596"/>
                    <a:pt x="568" y="610"/>
                  </a:cubicBezTo>
                  <a:close/>
                  <a:moveTo>
                    <a:pt x="382" y="612"/>
                  </a:moveTo>
                  <a:cubicBezTo>
                    <a:pt x="382" y="607"/>
                    <a:pt x="382" y="601"/>
                    <a:pt x="382" y="595"/>
                  </a:cubicBezTo>
                  <a:cubicBezTo>
                    <a:pt x="427" y="602"/>
                    <a:pt x="478" y="605"/>
                    <a:pt x="523" y="596"/>
                  </a:cubicBezTo>
                  <a:cubicBezTo>
                    <a:pt x="522" y="601"/>
                    <a:pt x="521" y="607"/>
                    <a:pt x="525" y="611"/>
                  </a:cubicBezTo>
                  <a:cubicBezTo>
                    <a:pt x="530" y="616"/>
                    <a:pt x="540" y="618"/>
                    <a:pt x="547" y="618"/>
                  </a:cubicBezTo>
                  <a:cubicBezTo>
                    <a:pt x="556" y="620"/>
                    <a:pt x="566" y="619"/>
                    <a:pt x="575" y="617"/>
                  </a:cubicBezTo>
                  <a:cubicBezTo>
                    <a:pt x="577" y="616"/>
                    <a:pt x="578" y="613"/>
                    <a:pt x="577" y="611"/>
                  </a:cubicBezTo>
                  <a:cubicBezTo>
                    <a:pt x="574" y="605"/>
                    <a:pt x="571" y="599"/>
                    <a:pt x="568" y="593"/>
                  </a:cubicBezTo>
                  <a:cubicBezTo>
                    <a:pt x="569" y="594"/>
                    <a:pt x="571" y="594"/>
                    <a:pt x="572" y="594"/>
                  </a:cubicBezTo>
                  <a:cubicBezTo>
                    <a:pt x="575" y="594"/>
                    <a:pt x="577" y="595"/>
                    <a:pt x="580" y="595"/>
                  </a:cubicBezTo>
                  <a:cubicBezTo>
                    <a:pt x="584" y="610"/>
                    <a:pt x="587" y="625"/>
                    <a:pt x="589" y="641"/>
                  </a:cubicBezTo>
                  <a:cubicBezTo>
                    <a:pt x="553" y="646"/>
                    <a:pt x="519" y="652"/>
                    <a:pt x="483" y="652"/>
                  </a:cubicBezTo>
                  <a:cubicBezTo>
                    <a:pt x="449" y="652"/>
                    <a:pt x="416" y="649"/>
                    <a:pt x="382" y="648"/>
                  </a:cubicBezTo>
                  <a:cubicBezTo>
                    <a:pt x="384" y="636"/>
                    <a:pt x="382" y="621"/>
                    <a:pt x="382" y="612"/>
                  </a:cubicBezTo>
                  <a:close/>
                  <a:moveTo>
                    <a:pt x="572" y="589"/>
                  </a:moveTo>
                  <a:cubicBezTo>
                    <a:pt x="570" y="589"/>
                    <a:pt x="568" y="589"/>
                    <a:pt x="566" y="590"/>
                  </a:cubicBezTo>
                  <a:cubicBezTo>
                    <a:pt x="562" y="581"/>
                    <a:pt x="558" y="572"/>
                    <a:pt x="555" y="563"/>
                  </a:cubicBezTo>
                  <a:cubicBezTo>
                    <a:pt x="559" y="561"/>
                    <a:pt x="562" y="559"/>
                    <a:pt x="565" y="557"/>
                  </a:cubicBezTo>
                  <a:cubicBezTo>
                    <a:pt x="566" y="558"/>
                    <a:pt x="567" y="558"/>
                    <a:pt x="568" y="558"/>
                  </a:cubicBezTo>
                  <a:cubicBezTo>
                    <a:pt x="569" y="558"/>
                    <a:pt x="570" y="559"/>
                    <a:pt x="571" y="559"/>
                  </a:cubicBezTo>
                  <a:cubicBezTo>
                    <a:pt x="571" y="559"/>
                    <a:pt x="570" y="560"/>
                    <a:pt x="571" y="562"/>
                  </a:cubicBezTo>
                  <a:cubicBezTo>
                    <a:pt x="574" y="571"/>
                    <a:pt x="576" y="579"/>
                    <a:pt x="578" y="588"/>
                  </a:cubicBezTo>
                  <a:cubicBezTo>
                    <a:pt x="576" y="589"/>
                    <a:pt x="574" y="589"/>
                    <a:pt x="572" y="589"/>
                  </a:cubicBezTo>
                  <a:close/>
                  <a:moveTo>
                    <a:pt x="291" y="744"/>
                  </a:moveTo>
                  <a:cubicBezTo>
                    <a:pt x="290" y="744"/>
                    <a:pt x="289" y="745"/>
                    <a:pt x="288" y="745"/>
                  </a:cubicBezTo>
                  <a:cubicBezTo>
                    <a:pt x="291" y="741"/>
                    <a:pt x="295" y="738"/>
                    <a:pt x="298" y="734"/>
                  </a:cubicBezTo>
                  <a:cubicBezTo>
                    <a:pt x="299" y="734"/>
                    <a:pt x="298" y="732"/>
                    <a:pt x="297" y="733"/>
                  </a:cubicBezTo>
                  <a:cubicBezTo>
                    <a:pt x="292" y="736"/>
                    <a:pt x="288" y="741"/>
                    <a:pt x="284" y="745"/>
                  </a:cubicBezTo>
                  <a:cubicBezTo>
                    <a:pt x="278" y="746"/>
                    <a:pt x="272" y="747"/>
                    <a:pt x="266" y="747"/>
                  </a:cubicBezTo>
                  <a:cubicBezTo>
                    <a:pt x="270" y="743"/>
                    <a:pt x="274" y="739"/>
                    <a:pt x="277" y="735"/>
                  </a:cubicBezTo>
                  <a:cubicBezTo>
                    <a:pt x="277" y="734"/>
                    <a:pt x="276" y="733"/>
                    <a:pt x="275" y="734"/>
                  </a:cubicBezTo>
                  <a:cubicBezTo>
                    <a:pt x="271" y="738"/>
                    <a:pt x="267" y="743"/>
                    <a:pt x="264" y="747"/>
                  </a:cubicBezTo>
                  <a:cubicBezTo>
                    <a:pt x="257" y="748"/>
                    <a:pt x="251" y="748"/>
                    <a:pt x="244" y="748"/>
                  </a:cubicBezTo>
                  <a:cubicBezTo>
                    <a:pt x="249" y="743"/>
                    <a:pt x="254" y="738"/>
                    <a:pt x="259" y="734"/>
                  </a:cubicBezTo>
                  <a:cubicBezTo>
                    <a:pt x="260" y="733"/>
                    <a:pt x="259" y="732"/>
                    <a:pt x="258" y="733"/>
                  </a:cubicBezTo>
                  <a:cubicBezTo>
                    <a:pt x="252" y="737"/>
                    <a:pt x="247" y="742"/>
                    <a:pt x="242" y="748"/>
                  </a:cubicBezTo>
                  <a:cubicBezTo>
                    <a:pt x="234" y="748"/>
                    <a:pt x="226" y="747"/>
                    <a:pt x="218" y="747"/>
                  </a:cubicBezTo>
                  <a:cubicBezTo>
                    <a:pt x="223" y="742"/>
                    <a:pt x="229" y="737"/>
                    <a:pt x="235" y="732"/>
                  </a:cubicBezTo>
                  <a:cubicBezTo>
                    <a:pt x="235" y="731"/>
                    <a:pt x="234" y="730"/>
                    <a:pt x="234" y="731"/>
                  </a:cubicBezTo>
                  <a:cubicBezTo>
                    <a:pt x="227" y="735"/>
                    <a:pt x="221" y="741"/>
                    <a:pt x="216" y="747"/>
                  </a:cubicBezTo>
                  <a:cubicBezTo>
                    <a:pt x="215" y="747"/>
                    <a:pt x="214" y="747"/>
                    <a:pt x="213" y="747"/>
                  </a:cubicBezTo>
                  <a:cubicBezTo>
                    <a:pt x="205" y="747"/>
                    <a:pt x="197" y="747"/>
                    <a:pt x="189" y="747"/>
                  </a:cubicBezTo>
                  <a:cubicBezTo>
                    <a:pt x="194" y="742"/>
                    <a:pt x="199" y="738"/>
                    <a:pt x="204" y="733"/>
                  </a:cubicBezTo>
                  <a:cubicBezTo>
                    <a:pt x="205" y="733"/>
                    <a:pt x="204" y="731"/>
                    <a:pt x="203" y="732"/>
                  </a:cubicBezTo>
                  <a:cubicBezTo>
                    <a:pt x="197" y="737"/>
                    <a:pt x="192" y="741"/>
                    <a:pt x="186" y="747"/>
                  </a:cubicBezTo>
                  <a:cubicBezTo>
                    <a:pt x="170" y="746"/>
                    <a:pt x="155" y="745"/>
                    <a:pt x="139" y="743"/>
                  </a:cubicBezTo>
                  <a:cubicBezTo>
                    <a:pt x="138" y="743"/>
                    <a:pt x="137" y="743"/>
                    <a:pt x="136" y="743"/>
                  </a:cubicBezTo>
                  <a:cubicBezTo>
                    <a:pt x="142" y="736"/>
                    <a:pt x="149" y="730"/>
                    <a:pt x="157" y="725"/>
                  </a:cubicBezTo>
                  <a:cubicBezTo>
                    <a:pt x="158" y="725"/>
                    <a:pt x="157" y="723"/>
                    <a:pt x="156" y="724"/>
                  </a:cubicBezTo>
                  <a:cubicBezTo>
                    <a:pt x="148" y="728"/>
                    <a:pt x="140" y="735"/>
                    <a:pt x="135" y="743"/>
                  </a:cubicBezTo>
                  <a:cubicBezTo>
                    <a:pt x="134" y="743"/>
                    <a:pt x="134" y="743"/>
                    <a:pt x="134" y="743"/>
                  </a:cubicBezTo>
                  <a:cubicBezTo>
                    <a:pt x="127" y="742"/>
                    <a:pt x="120" y="742"/>
                    <a:pt x="113" y="741"/>
                  </a:cubicBezTo>
                  <a:cubicBezTo>
                    <a:pt x="119" y="736"/>
                    <a:pt x="124" y="732"/>
                    <a:pt x="130" y="727"/>
                  </a:cubicBezTo>
                  <a:cubicBezTo>
                    <a:pt x="131" y="727"/>
                    <a:pt x="130" y="726"/>
                    <a:pt x="129" y="726"/>
                  </a:cubicBezTo>
                  <a:cubicBezTo>
                    <a:pt x="123" y="731"/>
                    <a:pt x="117" y="736"/>
                    <a:pt x="111" y="740"/>
                  </a:cubicBezTo>
                  <a:cubicBezTo>
                    <a:pt x="105" y="740"/>
                    <a:pt x="99" y="739"/>
                    <a:pt x="94" y="738"/>
                  </a:cubicBezTo>
                  <a:cubicBezTo>
                    <a:pt x="99" y="732"/>
                    <a:pt x="105" y="727"/>
                    <a:pt x="112" y="723"/>
                  </a:cubicBezTo>
                  <a:cubicBezTo>
                    <a:pt x="113" y="722"/>
                    <a:pt x="112" y="721"/>
                    <a:pt x="112" y="722"/>
                  </a:cubicBezTo>
                  <a:cubicBezTo>
                    <a:pt x="104" y="726"/>
                    <a:pt x="98" y="731"/>
                    <a:pt x="92" y="737"/>
                  </a:cubicBezTo>
                  <a:cubicBezTo>
                    <a:pt x="86" y="736"/>
                    <a:pt x="81" y="733"/>
                    <a:pt x="78" y="729"/>
                  </a:cubicBezTo>
                  <a:cubicBezTo>
                    <a:pt x="78" y="729"/>
                    <a:pt x="78" y="729"/>
                    <a:pt x="78" y="729"/>
                  </a:cubicBezTo>
                  <a:cubicBezTo>
                    <a:pt x="85" y="724"/>
                    <a:pt x="92" y="719"/>
                    <a:pt x="98" y="714"/>
                  </a:cubicBezTo>
                  <a:cubicBezTo>
                    <a:pt x="98" y="714"/>
                    <a:pt x="98" y="713"/>
                    <a:pt x="97" y="713"/>
                  </a:cubicBezTo>
                  <a:cubicBezTo>
                    <a:pt x="91" y="718"/>
                    <a:pt x="84" y="723"/>
                    <a:pt x="78" y="728"/>
                  </a:cubicBezTo>
                  <a:cubicBezTo>
                    <a:pt x="78" y="728"/>
                    <a:pt x="78" y="728"/>
                    <a:pt x="78" y="728"/>
                  </a:cubicBezTo>
                  <a:cubicBezTo>
                    <a:pt x="73" y="721"/>
                    <a:pt x="72" y="712"/>
                    <a:pt x="71" y="702"/>
                  </a:cubicBezTo>
                  <a:cubicBezTo>
                    <a:pt x="75" y="698"/>
                    <a:pt x="79" y="694"/>
                    <a:pt x="84" y="691"/>
                  </a:cubicBezTo>
                  <a:cubicBezTo>
                    <a:pt x="85" y="690"/>
                    <a:pt x="84" y="690"/>
                    <a:pt x="83" y="690"/>
                  </a:cubicBezTo>
                  <a:cubicBezTo>
                    <a:pt x="79" y="693"/>
                    <a:pt x="75" y="697"/>
                    <a:pt x="71" y="701"/>
                  </a:cubicBezTo>
                  <a:cubicBezTo>
                    <a:pt x="71" y="701"/>
                    <a:pt x="71" y="701"/>
                    <a:pt x="71" y="701"/>
                  </a:cubicBezTo>
                  <a:cubicBezTo>
                    <a:pt x="70" y="696"/>
                    <a:pt x="70" y="690"/>
                    <a:pt x="70" y="685"/>
                  </a:cubicBezTo>
                  <a:cubicBezTo>
                    <a:pt x="73" y="682"/>
                    <a:pt x="77" y="679"/>
                    <a:pt x="80" y="675"/>
                  </a:cubicBezTo>
                  <a:cubicBezTo>
                    <a:pt x="81" y="675"/>
                    <a:pt x="80" y="674"/>
                    <a:pt x="80" y="675"/>
                  </a:cubicBezTo>
                  <a:cubicBezTo>
                    <a:pt x="76" y="678"/>
                    <a:pt x="73" y="681"/>
                    <a:pt x="70" y="684"/>
                  </a:cubicBezTo>
                  <a:cubicBezTo>
                    <a:pt x="69" y="678"/>
                    <a:pt x="69" y="671"/>
                    <a:pt x="69" y="665"/>
                  </a:cubicBezTo>
                  <a:cubicBezTo>
                    <a:pt x="73" y="661"/>
                    <a:pt x="76" y="658"/>
                    <a:pt x="81" y="656"/>
                  </a:cubicBezTo>
                  <a:cubicBezTo>
                    <a:pt x="81" y="655"/>
                    <a:pt x="81" y="654"/>
                    <a:pt x="80" y="655"/>
                  </a:cubicBezTo>
                  <a:cubicBezTo>
                    <a:pt x="76" y="657"/>
                    <a:pt x="72" y="660"/>
                    <a:pt x="69" y="663"/>
                  </a:cubicBezTo>
                  <a:cubicBezTo>
                    <a:pt x="69" y="658"/>
                    <a:pt x="69" y="652"/>
                    <a:pt x="69" y="647"/>
                  </a:cubicBezTo>
                  <a:cubicBezTo>
                    <a:pt x="72" y="644"/>
                    <a:pt x="75" y="642"/>
                    <a:pt x="78" y="640"/>
                  </a:cubicBezTo>
                  <a:cubicBezTo>
                    <a:pt x="79" y="640"/>
                    <a:pt x="78" y="639"/>
                    <a:pt x="78" y="639"/>
                  </a:cubicBezTo>
                  <a:cubicBezTo>
                    <a:pt x="75" y="641"/>
                    <a:pt x="72" y="643"/>
                    <a:pt x="69" y="645"/>
                  </a:cubicBezTo>
                  <a:cubicBezTo>
                    <a:pt x="70" y="638"/>
                    <a:pt x="70" y="632"/>
                    <a:pt x="71" y="625"/>
                  </a:cubicBezTo>
                  <a:cubicBezTo>
                    <a:pt x="92" y="639"/>
                    <a:pt x="117" y="643"/>
                    <a:pt x="142" y="646"/>
                  </a:cubicBezTo>
                  <a:cubicBezTo>
                    <a:pt x="178" y="651"/>
                    <a:pt x="215" y="654"/>
                    <a:pt x="251" y="655"/>
                  </a:cubicBezTo>
                  <a:cubicBezTo>
                    <a:pt x="251" y="655"/>
                    <a:pt x="251" y="655"/>
                    <a:pt x="252" y="655"/>
                  </a:cubicBezTo>
                  <a:cubicBezTo>
                    <a:pt x="255" y="655"/>
                    <a:pt x="258" y="655"/>
                    <a:pt x="262" y="655"/>
                  </a:cubicBezTo>
                  <a:cubicBezTo>
                    <a:pt x="264" y="659"/>
                    <a:pt x="268" y="662"/>
                    <a:pt x="273" y="664"/>
                  </a:cubicBezTo>
                  <a:cubicBezTo>
                    <a:pt x="284" y="668"/>
                    <a:pt x="297" y="668"/>
                    <a:pt x="309" y="668"/>
                  </a:cubicBezTo>
                  <a:cubicBezTo>
                    <a:pt x="309" y="681"/>
                    <a:pt x="309" y="694"/>
                    <a:pt x="309" y="707"/>
                  </a:cubicBezTo>
                  <a:cubicBezTo>
                    <a:pt x="309" y="724"/>
                    <a:pt x="313" y="739"/>
                    <a:pt x="291" y="744"/>
                  </a:cubicBezTo>
                  <a:close/>
                  <a:moveTo>
                    <a:pt x="146" y="591"/>
                  </a:moveTo>
                  <a:cubicBezTo>
                    <a:pt x="147" y="590"/>
                    <a:pt x="147" y="590"/>
                    <a:pt x="148" y="590"/>
                  </a:cubicBezTo>
                  <a:cubicBezTo>
                    <a:pt x="182" y="598"/>
                    <a:pt x="218" y="600"/>
                    <a:pt x="250" y="592"/>
                  </a:cubicBezTo>
                  <a:cubicBezTo>
                    <a:pt x="251" y="591"/>
                    <a:pt x="252" y="591"/>
                    <a:pt x="252" y="590"/>
                  </a:cubicBezTo>
                  <a:cubicBezTo>
                    <a:pt x="253" y="590"/>
                    <a:pt x="254" y="590"/>
                    <a:pt x="255" y="590"/>
                  </a:cubicBezTo>
                  <a:cubicBezTo>
                    <a:pt x="255" y="590"/>
                    <a:pt x="256" y="590"/>
                    <a:pt x="256" y="590"/>
                  </a:cubicBezTo>
                  <a:cubicBezTo>
                    <a:pt x="255" y="606"/>
                    <a:pt x="254" y="623"/>
                    <a:pt x="256" y="639"/>
                  </a:cubicBezTo>
                  <a:cubicBezTo>
                    <a:pt x="256" y="643"/>
                    <a:pt x="257" y="647"/>
                    <a:pt x="259" y="651"/>
                  </a:cubicBezTo>
                  <a:cubicBezTo>
                    <a:pt x="258" y="651"/>
                    <a:pt x="257" y="651"/>
                    <a:pt x="255" y="651"/>
                  </a:cubicBezTo>
                  <a:cubicBezTo>
                    <a:pt x="256" y="649"/>
                    <a:pt x="254" y="647"/>
                    <a:pt x="252" y="647"/>
                  </a:cubicBezTo>
                  <a:cubicBezTo>
                    <a:pt x="220" y="645"/>
                    <a:pt x="188" y="643"/>
                    <a:pt x="156" y="640"/>
                  </a:cubicBezTo>
                  <a:cubicBezTo>
                    <a:pt x="127" y="637"/>
                    <a:pt x="97" y="634"/>
                    <a:pt x="71" y="621"/>
                  </a:cubicBezTo>
                  <a:cubicBezTo>
                    <a:pt x="73" y="601"/>
                    <a:pt x="76" y="582"/>
                    <a:pt x="80" y="563"/>
                  </a:cubicBezTo>
                  <a:cubicBezTo>
                    <a:pt x="100" y="574"/>
                    <a:pt x="123" y="583"/>
                    <a:pt x="146" y="589"/>
                  </a:cubicBezTo>
                  <a:cubicBezTo>
                    <a:pt x="146" y="590"/>
                    <a:pt x="146" y="590"/>
                    <a:pt x="146" y="590"/>
                  </a:cubicBezTo>
                  <a:cubicBezTo>
                    <a:pt x="145" y="590"/>
                    <a:pt x="146" y="591"/>
                    <a:pt x="146" y="591"/>
                  </a:cubicBezTo>
                  <a:close/>
                  <a:moveTo>
                    <a:pt x="258" y="568"/>
                  </a:moveTo>
                  <a:cubicBezTo>
                    <a:pt x="257" y="569"/>
                    <a:pt x="257" y="569"/>
                    <a:pt x="257" y="570"/>
                  </a:cubicBezTo>
                  <a:cubicBezTo>
                    <a:pt x="257" y="575"/>
                    <a:pt x="256" y="579"/>
                    <a:pt x="256" y="584"/>
                  </a:cubicBezTo>
                  <a:cubicBezTo>
                    <a:pt x="256" y="584"/>
                    <a:pt x="256" y="584"/>
                    <a:pt x="255" y="584"/>
                  </a:cubicBezTo>
                  <a:cubicBezTo>
                    <a:pt x="253" y="584"/>
                    <a:pt x="250" y="584"/>
                    <a:pt x="247" y="584"/>
                  </a:cubicBezTo>
                  <a:cubicBezTo>
                    <a:pt x="246" y="584"/>
                    <a:pt x="245" y="585"/>
                    <a:pt x="245" y="586"/>
                  </a:cubicBezTo>
                  <a:cubicBezTo>
                    <a:pt x="225" y="587"/>
                    <a:pt x="207" y="588"/>
                    <a:pt x="188" y="588"/>
                  </a:cubicBezTo>
                  <a:cubicBezTo>
                    <a:pt x="192" y="585"/>
                    <a:pt x="196" y="582"/>
                    <a:pt x="200" y="580"/>
                  </a:cubicBezTo>
                  <a:cubicBezTo>
                    <a:pt x="201" y="580"/>
                    <a:pt x="200" y="579"/>
                    <a:pt x="200" y="579"/>
                  </a:cubicBezTo>
                  <a:cubicBezTo>
                    <a:pt x="195" y="581"/>
                    <a:pt x="190" y="584"/>
                    <a:pt x="186" y="587"/>
                  </a:cubicBezTo>
                  <a:cubicBezTo>
                    <a:pt x="181" y="587"/>
                    <a:pt x="177" y="587"/>
                    <a:pt x="173" y="587"/>
                  </a:cubicBezTo>
                  <a:cubicBezTo>
                    <a:pt x="178" y="584"/>
                    <a:pt x="183" y="581"/>
                    <a:pt x="186" y="577"/>
                  </a:cubicBezTo>
                  <a:cubicBezTo>
                    <a:pt x="187" y="576"/>
                    <a:pt x="186" y="575"/>
                    <a:pt x="185" y="576"/>
                  </a:cubicBezTo>
                  <a:cubicBezTo>
                    <a:pt x="181" y="580"/>
                    <a:pt x="176" y="583"/>
                    <a:pt x="171" y="586"/>
                  </a:cubicBezTo>
                  <a:cubicBezTo>
                    <a:pt x="168" y="586"/>
                    <a:pt x="165" y="586"/>
                    <a:pt x="162" y="585"/>
                  </a:cubicBezTo>
                  <a:cubicBezTo>
                    <a:pt x="160" y="585"/>
                    <a:pt x="159" y="585"/>
                    <a:pt x="157" y="584"/>
                  </a:cubicBezTo>
                  <a:cubicBezTo>
                    <a:pt x="161" y="582"/>
                    <a:pt x="165" y="579"/>
                    <a:pt x="169" y="577"/>
                  </a:cubicBezTo>
                  <a:cubicBezTo>
                    <a:pt x="169" y="576"/>
                    <a:pt x="169" y="575"/>
                    <a:pt x="168" y="576"/>
                  </a:cubicBezTo>
                  <a:cubicBezTo>
                    <a:pt x="164" y="578"/>
                    <a:pt x="159" y="581"/>
                    <a:pt x="155" y="584"/>
                  </a:cubicBezTo>
                  <a:cubicBezTo>
                    <a:pt x="149" y="583"/>
                    <a:pt x="142" y="581"/>
                    <a:pt x="136" y="580"/>
                  </a:cubicBezTo>
                  <a:cubicBezTo>
                    <a:pt x="140" y="578"/>
                    <a:pt x="144" y="576"/>
                    <a:pt x="148" y="574"/>
                  </a:cubicBezTo>
                  <a:cubicBezTo>
                    <a:pt x="149" y="574"/>
                    <a:pt x="148" y="573"/>
                    <a:pt x="148" y="573"/>
                  </a:cubicBezTo>
                  <a:cubicBezTo>
                    <a:pt x="143" y="575"/>
                    <a:pt x="139" y="577"/>
                    <a:pt x="135" y="579"/>
                  </a:cubicBezTo>
                  <a:cubicBezTo>
                    <a:pt x="130" y="578"/>
                    <a:pt x="125" y="576"/>
                    <a:pt x="120" y="575"/>
                  </a:cubicBezTo>
                  <a:cubicBezTo>
                    <a:pt x="123" y="573"/>
                    <a:pt x="126" y="571"/>
                    <a:pt x="130" y="569"/>
                  </a:cubicBezTo>
                  <a:cubicBezTo>
                    <a:pt x="130" y="569"/>
                    <a:pt x="130" y="568"/>
                    <a:pt x="129" y="568"/>
                  </a:cubicBezTo>
                  <a:cubicBezTo>
                    <a:pt x="126" y="571"/>
                    <a:pt x="122" y="573"/>
                    <a:pt x="118" y="574"/>
                  </a:cubicBezTo>
                  <a:cubicBezTo>
                    <a:pt x="114" y="573"/>
                    <a:pt x="109" y="571"/>
                    <a:pt x="104" y="569"/>
                  </a:cubicBezTo>
                  <a:cubicBezTo>
                    <a:pt x="110" y="566"/>
                    <a:pt x="117" y="563"/>
                    <a:pt x="123" y="560"/>
                  </a:cubicBezTo>
                  <a:cubicBezTo>
                    <a:pt x="123" y="560"/>
                    <a:pt x="123" y="559"/>
                    <a:pt x="122" y="559"/>
                  </a:cubicBezTo>
                  <a:cubicBezTo>
                    <a:pt x="116" y="562"/>
                    <a:pt x="109" y="565"/>
                    <a:pt x="103" y="569"/>
                  </a:cubicBezTo>
                  <a:cubicBezTo>
                    <a:pt x="97" y="566"/>
                    <a:pt x="91" y="564"/>
                    <a:pt x="86" y="561"/>
                  </a:cubicBezTo>
                  <a:cubicBezTo>
                    <a:pt x="92" y="558"/>
                    <a:pt x="99" y="555"/>
                    <a:pt x="105" y="551"/>
                  </a:cubicBezTo>
                  <a:cubicBezTo>
                    <a:pt x="106" y="551"/>
                    <a:pt x="105" y="549"/>
                    <a:pt x="104" y="550"/>
                  </a:cubicBezTo>
                  <a:cubicBezTo>
                    <a:pt x="98" y="554"/>
                    <a:pt x="91" y="557"/>
                    <a:pt x="84" y="560"/>
                  </a:cubicBezTo>
                  <a:cubicBezTo>
                    <a:pt x="83" y="560"/>
                    <a:pt x="82" y="559"/>
                    <a:pt x="81" y="559"/>
                  </a:cubicBezTo>
                  <a:cubicBezTo>
                    <a:pt x="81" y="556"/>
                    <a:pt x="82" y="554"/>
                    <a:pt x="82" y="552"/>
                  </a:cubicBezTo>
                  <a:cubicBezTo>
                    <a:pt x="83" y="552"/>
                    <a:pt x="83" y="551"/>
                    <a:pt x="83" y="551"/>
                  </a:cubicBezTo>
                  <a:cubicBezTo>
                    <a:pt x="90" y="546"/>
                    <a:pt x="98" y="541"/>
                    <a:pt x="105" y="536"/>
                  </a:cubicBezTo>
                  <a:cubicBezTo>
                    <a:pt x="106" y="535"/>
                    <a:pt x="105" y="534"/>
                    <a:pt x="105" y="535"/>
                  </a:cubicBezTo>
                  <a:cubicBezTo>
                    <a:pt x="97" y="539"/>
                    <a:pt x="90" y="544"/>
                    <a:pt x="83" y="549"/>
                  </a:cubicBezTo>
                  <a:cubicBezTo>
                    <a:pt x="84" y="545"/>
                    <a:pt x="85" y="541"/>
                    <a:pt x="86" y="537"/>
                  </a:cubicBezTo>
                  <a:cubicBezTo>
                    <a:pt x="94" y="532"/>
                    <a:pt x="101" y="527"/>
                    <a:pt x="109" y="523"/>
                  </a:cubicBezTo>
                  <a:cubicBezTo>
                    <a:pt x="109" y="522"/>
                    <a:pt x="109" y="521"/>
                    <a:pt x="108" y="522"/>
                  </a:cubicBezTo>
                  <a:cubicBezTo>
                    <a:pt x="101" y="525"/>
                    <a:pt x="94" y="530"/>
                    <a:pt x="87" y="535"/>
                  </a:cubicBezTo>
                  <a:cubicBezTo>
                    <a:pt x="88" y="531"/>
                    <a:pt x="89" y="527"/>
                    <a:pt x="91" y="523"/>
                  </a:cubicBezTo>
                  <a:cubicBezTo>
                    <a:pt x="98" y="518"/>
                    <a:pt x="105" y="513"/>
                    <a:pt x="112" y="508"/>
                  </a:cubicBezTo>
                  <a:cubicBezTo>
                    <a:pt x="113" y="507"/>
                    <a:pt x="112" y="506"/>
                    <a:pt x="112" y="507"/>
                  </a:cubicBezTo>
                  <a:cubicBezTo>
                    <a:pt x="105" y="511"/>
                    <a:pt x="98" y="516"/>
                    <a:pt x="91" y="522"/>
                  </a:cubicBezTo>
                  <a:cubicBezTo>
                    <a:pt x="93" y="516"/>
                    <a:pt x="95" y="511"/>
                    <a:pt x="96" y="506"/>
                  </a:cubicBezTo>
                  <a:cubicBezTo>
                    <a:pt x="104" y="500"/>
                    <a:pt x="113" y="495"/>
                    <a:pt x="120" y="489"/>
                  </a:cubicBezTo>
                  <a:cubicBezTo>
                    <a:pt x="121" y="488"/>
                    <a:pt x="120" y="487"/>
                    <a:pt x="120" y="488"/>
                  </a:cubicBezTo>
                  <a:cubicBezTo>
                    <a:pt x="112" y="493"/>
                    <a:pt x="105" y="499"/>
                    <a:pt x="97" y="504"/>
                  </a:cubicBezTo>
                  <a:cubicBezTo>
                    <a:pt x="99" y="499"/>
                    <a:pt x="101" y="493"/>
                    <a:pt x="104" y="488"/>
                  </a:cubicBezTo>
                  <a:cubicBezTo>
                    <a:pt x="112" y="483"/>
                    <a:pt x="120" y="477"/>
                    <a:pt x="128" y="471"/>
                  </a:cubicBezTo>
                  <a:cubicBezTo>
                    <a:pt x="128" y="471"/>
                    <a:pt x="128" y="470"/>
                    <a:pt x="127" y="470"/>
                  </a:cubicBezTo>
                  <a:cubicBezTo>
                    <a:pt x="119" y="476"/>
                    <a:pt x="112" y="481"/>
                    <a:pt x="104" y="487"/>
                  </a:cubicBezTo>
                  <a:cubicBezTo>
                    <a:pt x="108" y="479"/>
                    <a:pt x="111" y="471"/>
                    <a:pt x="116" y="464"/>
                  </a:cubicBezTo>
                  <a:cubicBezTo>
                    <a:pt x="116" y="464"/>
                    <a:pt x="116" y="464"/>
                    <a:pt x="116" y="464"/>
                  </a:cubicBezTo>
                  <a:cubicBezTo>
                    <a:pt x="124" y="457"/>
                    <a:pt x="133" y="451"/>
                    <a:pt x="142" y="445"/>
                  </a:cubicBezTo>
                  <a:cubicBezTo>
                    <a:pt x="142" y="445"/>
                    <a:pt x="142" y="444"/>
                    <a:pt x="141" y="444"/>
                  </a:cubicBezTo>
                  <a:cubicBezTo>
                    <a:pt x="132" y="450"/>
                    <a:pt x="124" y="456"/>
                    <a:pt x="116" y="463"/>
                  </a:cubicBezTo>
                  <a:cubicBezTo>
                    <a:pt x="124" y="449"/>
                    <a:pt x="134" y="437"/>
                    <a:pt x="145" y="425"/>
                  </a:cubicBezTo>
                  <a:cubicBezTo>
                    <a:pt x="152" y="437"/>
                    <a:pt x="164" y="444"/>
                    <a:pt x="179" y="447"/>
                  </a:cubicBezTo>
                  <a:cubicBezTo>
                    <a:pt x="172" y="471"/>
                    <a:pt x="186" y="497"/>
                    <a:pt x="208" y="508"/>
                  </a:cubicBezTo>
                  <a:cubicBezTo>
                    <a:pt x="232" y="521"/>
                    <a:pt x="265" y="516"/>
                    <a:pt x="286" y="499"/>
                  </a:cubicBezTo>
                  <a:cubicBezTo>
                    <a:pt x="290" y="513"/>
                    <a:pt x="300" y="523"/>
                    <a:pt x="313" y="530"/>
                  </a:cubicBezTo>
                  <a:cubicBezTo>
                    <a:pt x="313" y="539"/>
                    <a:pt x="313" y="548"/>
                    <a:pt x="313" y="557"/>
                  </a:cubicBezTo>
                  <a:cubicBezTo>
                    <a:pt x="295" y="559"/>
                    <a:pt x="278" y="562"/>
                    <a:pt x="260" y="566"/>
                  </a:cubicBezTo>
                  <a:cubicBezTo>
                    <a:pt x="259" y="567"/>
                    <a:pt x="258" y="567"/>
                    <a:pt x="258" y="568"/>
                  </a:cubicBezTo>
                  <a:close/>
                  <a:moveTo>
                    <a:pt x="36" y="494"/>
                  </a:moveTo>
                  <a:cubicBezTo>
                    <a:pt x="43" y="489"/>
                    <a:pt x="50" y="484"/>
                    <a:pt x="57" y="479"/>
                  </a:cubicBezTo>
                  <a:cubicBezTo>
                    <a:pt x="58" y="479"/>
                    <a:pt x="57" y="478"/>
                    <a:pt x="56" y="478"/>
                  </a:cubicBezTo>
                  <a:cubicBezTo>
                    <a:pt x="50" y="482"/>
                    <a:pt x="43" y="487"/>
                    <a:pt x="37" y="492"/>
                  </a:cubicBezTo>
                  <a:cubicBezTo>
                    <a:pt x="42" y="483"/>
                    <a:pt x="46" y="474"/>
                    <a:pt x="52" y="465"/>
                  </a:cubicBezTo>
                  <a:cubicBezTo>
                    <a:pt x="59" y="460"/>
                    <a:pt x="66" y="455"/>
                    <a:pt x="72" y="449"/>
                  </a:cubicBezTo>
                  <a:cubicBezTo>
                    <a:pt x="73" y="448"/>
                    <a:pt x="72" y="448"/>
                    <a:pt x="72" y="448"/>
                  </a:cubicBezTo>
                  <a:cubicBezTo>
                    <a:pt x="66" y="453"/>
                    <a:pt x="59" y="458"/>
                    <a:pt x="53" y="462"/>
                  </a:cubicBezTo>
                  <a:cubicBezTo>
                    <a:pt x="58" y="454"/>
                    <a:pt x="64" y="445"/>
                    <a:pt x="70" y="437"/>
                  </a:cubicBezTo>
                  <a:cubicBezTo>
                    <a:pt x="70" y="438"/>
                    <a:pt x="70" y="438"/>
                    <a:pt x="71" y="438"/>
                  </a:cubicBezTo>
                  <a:cubicBezTo>
                    <a:pt x="78" y="432"/>
                    <a:pt x="85" y="426"/>
                    <a:pt x="93" y="422"/>
                  </a:cubicBezTo>
                  <a:cubicBezTo>
                    <a:pt x="94" y="421"/>
                    <a:pt x="93" y="421"/>
                    <a:pt x="93" y="421"/>
                  </a:cubicBezTo>
                  <a:cubicBezTo>
                    <a:pt x="85" y="425"/>
                    <a:pt x="77" y="431"/>
                    <a:pt x="71" y="437"/>
                  </a:cubicBezTo>
                  <a:cubicBezTo>
                    <a:pt x="80" y="424"/>
                    <a:pt x="91" y="412"/>
                    <a:pt x="103" y="401"/>
                  </a:cubicBezTo>
                  <a:cubicBezTo>
                    <a:pt x="105" y="400"/>
                    <a:pt x="107" y="398"/>
                    <a:pt x="109" y="397"/>
                  </a:cubicBezTo>
                  <a:cubicBezTo>
                    <a:pt x="109" y="397"/>
                    <a:pt x="109" y="396"/>
                    <a:pt x="108" y="396"/>
                  </a:cubicBezTo>
                  <a:cubicBezTo>
                    <a:pt x="107" y="397"/>
                    <a:pt x="107" y="397"/>
                    <a:pt x="106" y="398"/>
                  </a:cubicBezTo>
                  <a:cubicBezTo>
                    <a:pt x="119" y="386"/>
                    <a:pt x="132" y="375"/>
                    <a:pt x="147" y="365"/>
                  </a:cubicBezTo>
                  <a:cubicBezTo>
                    <a:pt x="142" y="376"/>
                    <a:pt x="139" y="387"/>
                    <a:pt x="139" y="397"/>
                  </a:cubicBezTo>
                  <a:cubicBezTo>
                    <a:pt x="138" y="406"/>
                    <a:pt x="139" y="414"/>
                    <a:pt x="142" y="421"/>
                  </a:cubicBezTo>
                  <a:cubicBezTo>
                    <a:pt x="121" y="436"/>
                    <a:pt x="105" y="461"/>
                    <a:pt x="94" y="487"/>
                  </a:cubicBezTo>
                  <a:cubicBezTo>
                    <a:pt x="89" y="479"/>
                    <a:pt x="78" y="473"/>
                    <a:pt x="68" y="476"/>
                  </a:cubicBezTo>
                  <a:cubicBezTo>
                    <a:pt x="56" y="479"/>
                    <a:pt x="48" y="492"/>
                    <a:pt x="51" y="503"/>
                  </a:cubicBezTo>
                  <a:cubicBezTo>
                    <a:pt x="43" y="502"/>
                    <a:pt x="37" y="504"/>
                    <a:pt x="31" y="507"/>
                  </a:cubicBezTo>
                  <a:cubicBezTo>
                    <a:pt x="33" y="503"/>
                    <a:pt x="34" y="498"/>
                    <a:pt x="36" y="494"/>
                  </a:cubicBezTo>
                  <a:close/>
                  <a:moveTo>
                    <a:pt x="53" y="510"/>
                  </a:moveTo>
                  <a:cubicBezTo>
                    <a:pt x="57" y="511"/>
                    <a:pt x="59" y="505"/>
                    <a:pt x="55" y="504"/>
                  </a:cubicBezTo>
                  <a:cubicBezTo>
                    <a:pt x="55" y="504"/>
                    <a:pt x="55" y="504"/>
                    <a:pt x="55" y="504"/>
                  </a:cubicBezTo>
                  <a:cubicBezTo>
                    <a:pt x="55" y="495"/>
                    <a:pt x="59" y="486"/>
                    <a:pt x="68" y="483"/>
                  </a:cubicBezTo>
                  <a:cubicBezTo>
                    <a:pt x="79" y="480"/>
                    <a:pt x="87" y="487"/>
                    <a:pt x="91" y="496"/>
                  </a:cubicBezTo>
                  <a:cubicBezTo>
                    <a:pt x="82" y="518"/>
                    <a:pt x="76" y="542"/>
                    <a:pt x="72" y="563"/>
                  </a:cubicBezTo>
                  <a:cubicBezTo>
                    <a:pt x="70" y="569"/>
                    <a:pt x="69" y="576"/>
                    <a:pt x="68" y="582"/>
                  </a:cubicBezTo>
                  <a:cubicBezTo>
                    <a:pt x="55" y="589"/>
                    <a:pt x="45" y="579"/>
                    <a:pt x="42" y="567"/>
                  </a:cubicBezTo>
                  <a:cubicBezTo>
                    <a:pt x="40" y="562"/>
                    <a:pt x="40" y="559"/>
                    <a:pt x="36" y="556"/>
                  </a:cubicBezTo>
                  <a:cubicBezTo>
                    <a:pt x="29" y="548"/>
                    <a:pt x="23" y="545"/>
                    <a:pt x="23" y="532"/>
                  </a:cubicBezTo>
                  <a:cubicBezTo>
                    <a:pt x="23" y="515"/>
                    <a:pt x="38" y="506"/>
                    <a:pt x="53" y="510"/>
                  </a:cubicBezTo>
                  <a:close/>
                  <a:moveTo>
                    <a:pt x="63" y="620"/>
                  </a:moveTo>
                  <a:cubicBezTo>
                    <a:pt x="63" y="620"/>
                    <a:pt x="62" y="620"/>
                    <a:pt x="62" y="620"/>
                  </a:cubicBezTo>
                  <a:cubicBezTo>
                    <a:pt x="43" y="623"/>
                    <a:pt x="25" y="619"/>
                    <a:pt x="16" y="601"/>
                  </a:cubicBezTo>
                  <a:cubicBezTo>
                    <a:pt x="8" y="584"/>
                    <a:pt x="13" y="566"/>
                    <a:pt x="22" y="551"/>
                  </a:cubicBezTo>
                  <a:cubicBezTo>
                    <a:pt x="23" y="553"/>
                    <a:pt x="25" y="554"/>
                    <a:pt x="26" y="556"/>
                  </a:cubicBezTo>
                  <a:cubicBezTo>
                    <a:pt x="31" y="561"/>
                    <a:pt x="32" y="563"/>
                    <a:pt x="35" y="572"/>
                  </a:cubicBezTo>
                  <a:cubicBezTo>
                    <a:pt x="37" y="577"/>
                    <a:pt x="39" y="581"/>
                    <a:pt x="43" y="585"/>
                  </a:cubicBezTo>
                  <a:cubicBezTo>
                    <a:pt x="50" y="590"/>
                    <a:pt x="59" y="591"/>
                    <a:pt x="67" y="588"/>
                  </a:cubicBezTo>
                  <a:cubicBezTo>
                    <a:pt x="65" y="598"/>
                    <a:pt x="64" y="609"/>
                    <a:pt x="63" y="620"/>
                  </a:cubicBezTo>
                  <a:close/>
                  <a:moveTo>
                    <a:pt x="264" y="865"/>
                  </a:moveTo>
                  <a:cubicBezTo>
                    <a:pt x="264" y="865"/>
                    <a:pt x="264" y="865"/>
                    <a:pt x="264" y="865"/>
                  </a:cubicBezTo>
                  <a:cubicBezTo>
                    <a:pt x="238" y="868"/>
                    <a:pt x="212" y="872"/>
                    <a:pt x="187" y="878"/>
                  </a:cubicBezTo>
                  <a:cubicBezTo>
                    <a:pt x="184" y="878"/>
                    <a:pt x="183" y="880"/>
                    <a:pt x="184" y="882"/>
                  </a:cubicBezTo>
                  <a:cubicBezTo>
                    <a:pt x="183" y="880"/>
                    <a:pt x="181" y="877"/>
                    <a:pt x="181" y="875"/>
                  </a:cubicBezTo>
                  <a:cubicBezTo>
                    <a:pt x="180" y="872"/>
                    <a:pt x="180" y="869"/>
                    <a:pt x="179" y="866"/>
                  </a:cubicBezTo>
                  <a:cubicBezTo>
                    <a:pt x="179" y="866"/>
                    <a:pt x="179" y="866"/>
                    <a:pt x="179" y="866"/>
                  </a:cubicBezTo>
                  <a:cubicBezTo>
                    <a:pt x="183" y="861"/>
                    <a:pt x="187" y="856"/>
                    <a:pt x="192" y="852"/>
                  </a:cubicBezTo>
                  <a:cubicBezTo>
                    <a:pt x="197" y="847"/>
                    <a:pt x="204" y="843"/>
                    <a:pt x="209" y="838"/>
                  </a:cubicBezTo>
                  <a:cubicBezTo>
                    <a:pt x="210" y="837"/>
                    <a:pt x="210" y="836"/>
                    <a:pt x="209" y="834"/>
                  </a:cubicBezTo>
                  <a:cubicBezTo>
                    <a:pt x="225" y="841"/>
                    <a:pt x="249" y="845"/>
                    <a:pt x="263" y="835"/>
                  </a:cubicBezTo>
                  <a:cubicBezTo>
                    <a:pt x="265" y="833"/>
                    <a:pt x="265" y="829"/>
                    <a:pt x="262" y="829"/>
                  </a:cubicBezTo>
                  <a:cubicBezTo>
                    <a:pt x="253" y="830"/>
                    <a:pt x="246" y="833"/>
                    <a:pt x="237" y="834"/>
                  </a:cubicBezTo>
                  <a:cubicBezTo>
                    <a:pt x="228" y="834"/>
                    <a:pt x="219" y="833"/>
                    <a:pt x="211" y="830"/>
                  </a:cubicBezTo>
                  <a:cubicBezTo>
                    <a:pt x="211" y="830"/>
                    <a:pt x="211" y="829"/>
                    <a:pt x="211" y="829"/>
                  </a:cubicBezTo>
                  <a:cubicBezTo>
                    <a:pt x="208" y="820"/>
                    <a:pt x="202" y="812"/>
                    <a:pt x="197" y="803"/>
                  </a:cubicBezTo>
                  <a:cubicBezTo>
                    <a:pt x="192" y="796"/>
                    <a:pt x="188" y="789"/>
                    <a:pt x="184" y="781"/>
                  </a:cubicBezTo>
                  <a:cubicBezTo>
                    <a:pt x="192" y="783"/>
                    <a:pt x="202" y="792"/>
                    <a:pt x="209" y="795"/>
                  </a:cubicBezTo>
                  <a:cubicBezTo>
                    <a:pt x="216" y="798"/>
                    <a:pt x="223" y="799"/>
                    <a:pt x="231" y="798"/>
                  </a:cubicBezTo>
                  <a:cubicBezTo>
                    <a:pt x="240" y="796"/>
                    <a:pt x="248" y="791"/>
                    <a:pt x="252" y="783"/>
                  </a:cubicBezTo>
                  <a:cubicBezTo>
                    <a:pt x="258" y="789"/>
                    <a:pt x="264" y="794"/>
                    <a:pt x="271" y="798"/>
                  </a:cubicBezTo>
                  <a:cubicBezTo>
                    <a:pt x="267" y="818"/>
                    <a:pt x="261" y="844"/>
                    <a:pt x="264" y="865"/>
                  </a:cubicBezTo>
                  <a:close/>
                  <a:moveTo>
                    <a:pt x="302" y="788"/>
                  </a:moveTo>
                  <a:cubicBezTo>
                    <a:pt x="287" y="803"/>
                    <a:pt x="267" y="789"/>
                    <a:pt x="254" y="777"/>
                  </a:cubicBezTo>
                  <a:cubicBezTo>
                    <a:pt x="255" y="776"/>
                    <a:pt x="255" y="775"/>
                    <a:pt x="255" y="774"/>
                  </a:cubicBezTo>
                  <a:cubicBezTo>
                    <a:pt x="255" y="771"/>
                    <a:pt x="251" y="770"/>
                    <a:pt x="249" y="773"/>
                  </a:cubicBezTo>
                  <a:cubicBezTo>
                    <a:pt x="247" y="772"/>
                    <a:pt x="245" y="775"/>
                    <a:pt x="247" y="777"/>
                  </a:cubicBezTo>
                  <a:cubicBezTo>
                    <a:pt x="247" y="777"/>
                    <a:pt x="247" y="777"/>
                    <a:pt x="247" y="777"/>
                  </a:cubicBezTo>
                  <a:cubicBezTo>
                    <a:pt x="237" y="798"/>
                    <a:pt x="213" y="790"/>
                    <a:pt x="197" y="780"/>
                  </a:cubicBezTo>
                  <a:cubicBezTo>
                    <a:pt x="192" y="777"/>
                    <a:pt x="185" y="770"/>
                    <a:pt x="178" y="771"/>
                  </a:cubicBezTo>
                  <a:cubicBezTo>
                    <a:pt x="176" y="771"/>
                    <a:pt x="175" y="773"/>
                    <a:pt x="173" y="774"/>
                  </a:cubicBezTo>
                  <a:cubicBezTo>
                    <a:pt x="165" y="780"/>
                    <a:pt x="162" y="788"/>
                    <a:pt x="151" y="792"/>
                  </a:cubicBezTo>
                  <a:cubicBezTo>
                    <a:pt x="134" y="798"/>
                    <a:pt x="116" y="790"/>
                    <a:pt x="106" y="776"/>
                  </a:cubicBezTo>
                  <a:cubicBezTo>
                    <a:pt x="106" y="775"/>
                    <a:pt x="105" y="774"/>
                    <a:pt x="104" y="773"/>
                  </a:cubicBezTo>
                  <a:cubicBezTo>
                    <a:pt x="103" y="771"/>
                    <a:pt x="100" y="772"/>
                    <a:pt x="100" y="774"/>
                  </a:cubicBezTo>
                  <a:cubicBezTo>
                    <a:pt x="87" y="777"/>
                    <a:pt x="73" y="782"/>
                    <a:pt x="62" y="771"/>
                  </a:cubicBezTo>
                  <a:cubicBezTo>
                    <a:pt x="50" y="759"/>
                    <a:pt x="59" y="741"/>
                    <a:pt x="67" y="729"/>
                  </a:cubicBezTo>
                  <a:cubicBezTo>
                    <a:pt x="67" y="731"/>
                    <a:pt x="68" y="733"/>
                    <a:pt x="69" y="734"/>
                  </a:cubicBezTo>
                  <a:cubicBezTo>
                    <a:pt x="81" y="752"/>
                    <a:pt x="117" y="749"/>
                    <a:pt x="135" y="751"/>
                  </a:cubicBezTo>
                  <a:cubicBezTo>
                    <a:pt x="169" y="755"/>
                    <a:pt x="203" y="756"/>
                    <a:pt x="237" y="756"/>
                  </a:cubicBezTo>
                  <a:cubicBezTo>
                    <a:pt x="254" y="755"/>
                    <a:pt x="271" y="755"/>
                    <a:pt x="288" y="753"/>
                  </a:cubicBezTo>
                  <a:cubicBezTo>
                    <a:pt x="296" y="752"/>
                    <a:pt x="306" y="753"/>
                    <a:pt x="312" y="747"/>
                  </a:cubicBezTo>
                  <a:cubicBezTo>
                    <a:pt x="313" y="761"/>
                    <a:pt x="312" y="779"/>
                    <a:pt x="302" y="788"/>
                  </a:cubicBezTo>
                  <a:close/>
                  <a:moveTo>
                    <a:pt x="279" y="658"/>
                  </a:moveTo>
                  <a:cubicBezTo>
                    <a:pt x="277" y="657"/>
                    <a:pt x="274" y="656"/>
                    <a:pt x="272" y="655"/>
                  </a:cubicBezTo>
                  <a:cubicBezTo>
                    <a:pt x="273" y="654"/>
                    <a:pt x="273" y="651"/>
                    <a:pt x="271" y="651"/>
                  </a:cubicBezTo>
                  <a:cubicBezTo>
                    <a:pt x="270" y="651"/>
                    <a:pt x="269" y="651"/>
                    <a:pt x="268" y="651"/>
                  </a:cubicBezTo>
                  <a:cubicBezTo>
                    <a:pt x="261" y="642"/>
                    <a:pt x="263" y="628"/>
                    <a:pt x="263" y="616"/>
                  </a:cubicBezTo>
                  <a:cubicBezTo>
                    <a:pt x="263" y="607"/>
                    <a:pt x="262" y="598"/>
                    <a:pt x="262" y="589"/>
                  </a:cubicBezTo>
                  <a:cubicBezTo>
                    <a:pt x="262" y="589"/>
                    <a:pt x="262" y="589"/>
                    <a:pt x="263" y="589"/>
                  </a:cubicBezTo>
                  <a:cubicBezTo>
                    <a:pt x="264" y="588"/>
                    <a:pt x="264" y="586"/>
                    <a:pt x="263" y="585"/>
                  </a:cubicBezTo>
                  <a:cubicBezTo>
                    <a:pt x="262" y="584"/>
                    <a:pt x="262" y="584"/>
                    <a:pt x="262" y="584"/>
                  </a:cubicBezTo>
                  <a:cubicBezTo>
                    <a:pt x="261" y="581"/>
                    <a:pt x="261" y="578"/>
                    <a:pt x="261" y="574"/>
                  </a:cubicBezTo>
                  <a:cubicBezTo>
                    <a:pt x="262" y="574"/>
                    <a:pt x="262" y="574"/>
                    <a:pt x="263" y="574"/>
                  </a:cubicBezTo>
                  <a:cubicBezTo>
                    <a:pt x="290" y="568"/>
                    <a:pt x="320" y="561"/>
                    <a:pt x="349" y="565"/>
                  </a:cubicBezTo>
                  <a:cubicBezTo>
                    <a:pt x="374" y="568"/>
                    <a:pt x="373" y="593"/>
                    <a:pt x="374" y="612"/>
                  </a:cubicBezTo>
                  <a:cubicBezTo>
                    <a:pt x="374" y="627"/>
                    <a:pt x="378" y="654"/>
                    <a:pt x="359" y="659"/>
                  </a:cubicBezTo>
                  <a:cubicBezTo>
                    <a:pt x="347" y="661"/>
                    <a:pt x="332" y="659"/>
                    <a:pt x="319" y="659"/>
                  </a:cubicBezTo>
                  <a:cubicBezTo>
                    <a:pt x="307" y="659"/>
                    <a:pt x="292" y="661"/>
                    <a:pt x="279" y="658"/>
                  </a:cubicBezTo>
                  <a:close/>
                  <a:moveTo>
                    <a:pt x="318" y="720"/>
                  </a:moveTo>
                  <a:cubicBezTo>
                    <a:pt x="318" y="716"/>
                    <a:pt x="318" y="711"/>
                    <a:pt x="318" y="706"/>
                  </a:cubicBezTo>
                  <a:cubicBezTo>
                    <a:pt x="323" y="701"/>
                    <a:pt x="329" y="696"/>
                    <a:pt x="335" y="692"/>
                  </a:cubicBezTo>
                  <a:cubicBezTo>
                    <a:pt x="336" y="691"/>
                    <a:pt x="335" y="691"/>
                    <a:pt x="335" y="691"/>
                  </a:cubicBezTo>
                  <a:cubicBezTo>
                    <a:pt x="329" y="695"/>
                    <a:pt x="323" y="699"/>
                    <a:pt x="318" y="704"/>
                  </a:cubicBezTo>
                  <a:cubicBezTo>
                    <a:pt x="318" y="699"/>
                    <a:pt x="318" y="693"/>
                    <a:pt x="318" y="687"/>
                  </a:cubicBezTo>
                  <a:cubicBezTo>
                    <a:pt x="322" y="684"/>
                    <a:pt x="326" y="680"/>
                    <a:pt x="330" y="677"/>
                  </a:cubicBezTo>
                  <a:cubicBezTo>
                    <a:pt x="330" y="676"/>
                    <a:pt x="329" y="675"/>
                    <a:pt x="329" y="676"/>
                  </a:cubicBezTo>
                  <a:cubicBezTo>
                    <a:pt x="325" y="679"/>
                    <a:pt x="322" y="682"/>
                    <a:pt x="318" y="686"/>
                  </a:cubicBezTo>
                  <a:cubicBezTo>
                    <a:pt x="318" y="679"/>
                    <a:pt x="318" y="673"/>
                    <a:pt x="318" y="667"/>
                  </a:cubicBezTo>
                  <a:cubicBezTo>
                    <a:pt x="322" y="667"/>
                    <a:pt x="326" y="667"/>
                    <a:pt x="329" y="667"/>
                  </a:cubicBezTo>
                  <a:cubicBezTo>
                    <a:pt x="341" y="667"/>
                    <a:pt x="365" y="672"/>
                    <a:pt x="375" y="662"/>
                  </a:cubicBezTo>
                  <a:cubicBezTo>
                    <a:pt x="378" y="660"/>
                    <a:pt x="379" y="656"/>
                    <a:pt x="381" y="652"/>
                  </a:cubicBezTo>
                  <a:cubicBezTo>
                    <a:pt x="416" y="657"/>
                    <a:pt x="451" y="660"/>
                    <a:pt x="487" y="660"/>
                  </a:cubicBezTo>
                  <a:cubicBezTo>
                    <a:pt x="520" y="659"/>
                    <a:pt x="557" y="658"/>
                    <a:pt x="589" y="647"/>
                  </a:cubicBezTo>
                  <a:cubicBezTo>
                    <a:pt x="591" y="659"/>
                    <a:pt x="591" y="671"/>
                    <a:pt x="591" y="682"/>
                  </a:cubicBezTo>
                  <a:cubicBezTo>
                    <a:pt x="591" y="692"/>
                    <a:pt x="591" y="702"/>
                    <a:pt x="590" y="712"/>
                  </a:cubicBezTo>
                  <a:cubicBezTo>
                    <a:pt x="590" y="714"/>
                    <a:pt x="590" y="717"/>
                    <a:pt x="590" y="719"/>
                  </a:cubicBezTo>
                  <a:cubicBezTo>
                    <a:pt x="589" y="719"/>
                    <a:pt x="588" y="720"/>
                    <a:pt x="586" y="721"/>
                  </a:cubicBezTo>
                  <a:cubicBezTo>
                    <a:pt x="584" y="722"/>
                    <a:pt x="584" y="727"/>
                    <a:pt x="588" y="727"/>
                  </a:cubicBezTo>
                  <a:cubicBezTo>
                    <a:pt x="588" y="727"/>
                    <a:pt x="589" y="727"/>
                    <a:pt x="589" y="727"/>
                  </a:cubicBezTo>
                  <a:cubicBezTo>
                    <a:pt x="588" y="732"/>
                    <a:pt x="586" y="735"/>
                    <a:pt x="579" y="737"/>
                  </a:cubicBezTo>
                  <a:cubicBezTo>
                    <a:pt x="580" y="736"/>
                    <a:pt x="581" y="735"/>
                    <a:pt x="581" y="734"/>
                  </a:cubicBezTo>
                  <a:cubicBezTo>
                    <a:pt x="582" y="733"/>
                    <a:pt x="580" y="733"/>
                    <a:pt x="580" y="733"/>
                  </a:cubicBezTo>
                  <a:cubicBezTo>
                    <a:pt x="579" y="735"/>
                    <a:pt x="578" y="736"/>
                    <a:pt x="577" y="738"/>
                  </a:cubicBezTo>
                  <a:cubicBezTo>
                    <a:pt x="569" y="739"/>
                    <a:pt x="562" y="740"/>
                    <a:pt x="554" y="741"/>
                  </a:cubicBezTo>
                  <a:cubicBezTo>
                    <a:pt x="559" y="737"/>
                    <a:pt x="564" y="734"/>
                    <a:pt x="569" y="731"/>
                  </a:cubicBezTo>
                  <a:cubicBezTo>
                    <a:pt x="570" y="730"/>
                    <a:pt x="569" y="729"/>
                    <a:pt x="568" y="729"/>
                  </a:cubicBezTo>
                  <a:cubicBezTo>
                    <a:pt x="562" y="733"/>
                    <a:pt x="557" y="737"/>
                    <a:pt x="552" y="741"/>
                  </a:cubicBezTo>
                  <a:cubicBezTo>
                    <a:pt x="544" y="741"/>
                    <a:pt x="537" y="742"/>
                    <a:pt x="529" y="742"/>
                  </a:cubicBezTo>
                  <a:cubicBezTo>
                    <a:pt x="534" y="739"/>
                    <a:pt x="539" y="736"/>
                    <a:pt x="543" y="733"/>
                  </a:cubicBezTo>
                  <a:cubicBezTo>
                    <a:pt x="544" y="733"/>
                    <a:pt x="543" y="732"/>
                    <a:pt x="543" y="732"/>
                  </a:cubicBezTo>
                  <a:cubicBezTo>
                    <a:pt x="537" y="735"/>
                    <a:pt x="532" y="739"/>
                    <a:pt x="526" y="742"/>
                  </a:cubicBezTo>
                  <a:cubicBezTo>
                    <a:pt x="521" y="742"/>
                    <a:pt x="516" y="743"/>
                    <a:pt x="511" y="743"/>
                  </a:cubicBezTo>
                  <a:cubicBezTo>
                    <a:pt x="506" y="743"/>
                    <a:pt x="502" y="743"/>
                    <a:pt x="497" y="744"/>
                  </a:cubicBezTo>
                  <a:cubicBezTo>
                    <a:pt x="503" y="739"/>
                    <a:pt x="510" y="735"/>
                    <a:pt x="516" y="732"/>
                  </a:cubicBezTo>
                  <a:cubicBezTo>
                    <a:pt x="517" y="732"/>
                    <a:pt x="516" y="731"/>
                    <a:pt x="516" y="731"/>
                  </a:cubicBezTo>
                  <a:cubicBezTo>
                    <a:pt x="508" y="735"/>
                    <a:pt x="501" y="739"/>
                    <a:pt x="495" y="744"/>
                  </a:cubicBezTo>
                  <a:cubicBezTo>
                    <a:pt x="486" y="744"/>
                    <a:pt x="477" y="745"/>
                    <a:pt x="468" y="745"/>
                  </a:cubicBezTo>
                  <a:cubicBezTo>
                    <a:pt x="474" y="742"/>
                    <a:pt x="480" y="738"/>
                    <a:pt x="486" y="734"/>
                  </a:cubicBezTo>
                  <a:cubicBezTo>
                    <a:pt x="486" y="734"/>
                    <a:pt x="486" y="733"/>
                    <a:pt x="485" y="733"/>
                  </a:cubicBezTo>
                  <a:cubicBezTo>
                    <a:pt x="479" y="737"/>
                    <a:pt x="472" y="741"/>
                    <a:pt x="466" y="745"/>
                  </a:cubicBezTo>
                  <a:cubicBezTo>
                    <a:pt x="455" y="746"/>
                    <a:pt x="444" y="746"/>
                    <a:pt x="434" y="747"/>
                  </a:cubicBezTo>
                  <a:cubicBezTo>
                    <a:pt x="440" y="742"/>
                    <a:pt x="446" y="738"/>
                    <a:pt x="452" y="733"/>
                  </a:cubicBezTo>
                  <a:cubicBezTo>
                    <a:pt x="452" y="733"/>
                    <a:pt x="452" y="732"/>
                    <a:pt x="451" y="732"/>
                  </a:cubicBezTo>
                  <a:cubicBezTo>
                    <a:pt x="445" y="737"/>
                    <a:pt x="438" y="742"/>
                    <a:pt x="432" y="747"/>
                  </a:cubicBezTo>
                  <a:cubicBezTo>
                    <a:pt x="421" y="747"/>
                    <a:pt x="411" y="747"/>
                    <a:pt x="400" y="747"/>
                  </a:cubicBezTo>
                  <a:cubicBezTo>
                    <a:pt x="408" y="739"/>
                    <a:pt x="418" y="733"/>
                    <a:pt x="428" y="727"/>
                  </a:cubicBezTo>
                  <a:cubicBezTo>
                    <a:pt x="429" y="727"/>
                    <a:pt x="428" y="726"/>
                    <a:pt x="428" y="726"/>
                  </a:cubicBezTo>
                  <a:cubicBezTo>
                    <a:pt x="416" y="731"/>
                    <a:pt x="407" y="739"/>
                    <a:pt x="398" y="747"/>
                  </a:cubicBezTo>
                  <a:cubicBezTo>
                    <a:pt x="394" y="747"/>
                    <a:pt x="389" y="748"/>
                    <a:pt x="384" y="748"/>
                  </a:cubicBezTo>
                  <a:cubicBezTo>
                    <a:pt x="380" y="748"/>
                    <a:pt x="376" y="748"/>
                    <a:pt x="371" y="748"/>
                  </a:cubicBezTo>
                  <a:cubicBezTo>
                    <a:pt x="381" y="740"/>
                    <a:pt x="390" y="733"/>
                    <a:pt x="401" y="727"/>
                  </a:cubicBezTo>
                  <a:cubicBezTo>
                    <a:pt x="402" y="727"/>
                    <a:pt x="401" y="726"/>
                    <a:pt x="400" y="726"/>
                  </a:cubicBezTo>
                  <a:cubicBezTo>
                    <a:pt x="389" y="732"/>
                    <a:pt x="379" y="739"/>
                    <a:pt x="369" y="748"/>
                  </a:cubicBezTo>
                  <a:cubicBezTo>
                    <a:pt x="359" y="749"/>
                    <a:pt x="349" y="749"/>
                    <a:pt x="340" y="746"/>
                  </a:cubicBezTo>
                  <a:cubicBezTo>
                    <a:pt x="349" y="740"/>
                    <a:pt x="359" y="734"/>
                    <a:pt x="368" y="728"/>
                  </a:cubicBezTo>
                  <a:cubicBezTo>
                    <a:pt x="369" y="728"/>
                    <a:pt x="368" y="727"/>
                    <a:pt x="368" y="728"/>
                  </a:cubicBezTo>
                  <a:cubicBezTo>
                    <a:pt x="358" y="733"/>
                    <a:pt x="348" y="740"/>
                    <a:pt x="339" y="746"/>
                  </a:cubicBezTo>
                  <a:cubicBezTo>
                    <a:pt x="333" y="744"/>
                    <a:pt x="328" y="741"/>
                    <a:pt x="325" y="737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334" y="729"/>
                    <a:pt x="345" y="722"/>
                    <a:pt x="355" y="716"/>
                  </a:cubicBezTo>
                  <a:cubicBezTo>
                    <a:pt x="356" y="716"/>
                    <a:pt x="355" y="715"/>
                    <a:pt x="355" y="716"/>
                  </a:cubicBezTo>
                  <a:cubicBezTo>
                    <a:pt x="344" y="721"/>
                    <a:pt x="333" y="728"/>
                    <a:pt x="324" y="736"/>
                  </a:cubicBezTo>
                  <a:cubicBezTo>
                    <a:pt x="324" y="736"/>
                    <a:pt x="324" y="736"/>
                    <a:pt x="324" y="736"/>
                  </a:cubicBezTo>
                  <a:cubicBezTo>
                    <a:pt x="323" y="734"/>
                    <a:pt x="322" y="732"/>
                    <a:pt x="321" y="730"/>
                  </a:cubicBezTo>
                  <a:cubicBezTo>
                    <a:pt x="320" y="729"/>
                    <a:pt x="320" y="728"/>
                    <a:pt x="319" y="726"/>
                  </a:cubicBezTo>
                  <a:cubicBezTo>
                    <a:pt x="319" y="726"/>
                    <a:pt x="319" y="726"/>
                    <a:pt x="319" y="726"/>
                  </a:cubicBezTo>
                  <a:cubicBezTo>
                    <a:pt x="326" y="720"/>
                    <a:pt x="332" y="715"/>
                    <a:pt x="340" y="711"/>
                  </a:cubicBezTo>
                  <a:cubicBezTo>
                    <a:pt x="341" y="710"/>
                    <a:pt x="340" y="709"/>
                    <a:pt x="339" y="710"/>
                  </a:cubicBezTo>
                  <a:cubicBezTo>
                    <a:pt x="332" y="713"/>
                    <a:pt x="325" y="719"/>
                    <a:pt x="319" y="725"/>
                  </a:cubicBezTo>
                  <a:cubicBezTo>
                    <a:pt x="318" y="724"/>
                    <a:pt x="318" y="722"/>
                    <a:pt x="318" y="720"/>
                  </a:cubicBezTo>
                  <a:close/>
                  <a:moveTo>
                    <a:pt x="435" y="853"/>
                  </a:moveTo>
                  <a:cubicBezTo>
                    <a:pt x="440" y="857"/>
                    <a:pt x="446" y="861"/>
                    <a:pt x="452" y="865"/>
                  </a:cubicBezTo>
                  <a:cubicBezTo>
                    <a:pt x="451" y="866"/>
                    <a:pt x="450" y="868"/>
                    <a:pt x="449" y="869"/>
                  </a:cubicBezTo>
                  <a:cubicBezTo>
                    <a:pt x="447" y="872"/>
                    <a:pt x="446" y="874"/>
                    <a:pt x="444" y="875"/>
                  </a:cubicBezTo>
                  <a:cubicBezTo>
                    <a:pt x="420" y="871"/>
                    <a:pt x="396" y="867"/>
                    <a:pt x="372" y="864"/>
                  </a:cubicBezTo>
                  <a:cubicBezTo>
                    <a:pt x="372" y="864"/>
                    <a:pt x="372" y="864"/>
                    <a:pt x="372" y="864"/>
                  </a:cubicBezTo>
                  <a:cubicBezTo>
                    <a:pt x="370" y="857"/>
                    <a:pt x="369" y="850"/>
                    <a:pt x="367" y="844"/>
                  </a:cubicBezTo>
                  <a:cubicBezTo>
                    <a:pt x="376" y="846"/>
                    <a:pt x="385" y="845"/>
                    <a:pt x="394" y="845"/>
                  </a:cubicBezTo>
                  <a:cubicBezTo>
                    <a:pt x="404" y="845"/>
                    <a:pt x="413" y="845"/>
                    <a:pt x="423" y="845"/>
                  </a:cubicBezTo>
                  <a:cubicBezTo>
                    <a:pt x="423" y="846"/>
                    <a:pt x="424" y="847"/>
                    <a:pt x="425" y="847"/>
                  </a:cubicBezTo>
                  <a:cubicBezTo>
                    <a:pt x="428" y="849"/>
                    <a:pt x="432" y="851"/>
                    <a:pt x="435" y="853"/>
                  </a:cubicBezTo>
                  <a:close/>
                  <a:moveTo>
                    <a:pt x="436" y="816"/>
                  </a:moveTo>
                  <a:cubicBezTo>
                    <a:pt x="432" y="823"/>
                    <a:pt x="427" y="830"/>
                    <a:pt x="424" y="838"/>
                  </a:cubicBezTo>
                  <a:cubicBezTo>
                    <a:pt x="423" y="838"/>
                    <a:pt x="422" y="838"/>
                    <a:pt x="421" y="839"/>
                  </a:cubicBezTo>
                  <a:cubicBezTo>
                    <a:pt x="412" y="838"/>
                    <a:pt x="403" y="837"/>
                    <a:pt x="394" y="837"/>
                  </a:cubicBezTo>
                  <a:cubicBezTo>
                    <a:pt x="385" y="836"/>
                    <a:pt x="375" y="835"/>
                    <a:pt x="366" y="837"/>
                  </a:cubicBezTo>
                  <a:cubicBezTo>
                    <a:pt x="363" y="826"/>
                    <a:pt x="360" y="815"/>
                    <a:pt x="358" y="804"/>
                  </a:cubicBezTo>
                  <a:cubicBezTo>
                    <a:pt x="365" y="802"/>
                    <a:pt x="373" y="799"/>
                    <a:pt x="381" y="795"/>
                  </a:cubicBezTo>
                  <a:cubicBezTo>
                    <a:pt x="387" y="791"/>
                    <a:pt x="384" y="791"/>
                    <a:pt x="391" y="793"/>
                  </a:cubicBezTo>
                  <a:cubicBezTo>
                    <a:pt x="395" y="795"/>
                    <a:pt x="398" y="797"/>
                    <a:pt x="401" y="798"/>
                  </a:cubicBezTo>
                  <a:cubicBezTo>
                    <a:pt x="408" y="801"/>
                    <a:pt x="415" y="802"/>
                    <a:pt x="423" y="802"/>
                  </a:cubicBezTo>
                  <a:cubicBezTo>
                    <a:pt x="431" y="803"/>
                    <a:pt x="438" y="802"/>
                    <a:pt x="446" y="799"/>
                  </a:cubicBezTo>
                  <a:cubicBezTo>
                    <a:pt x="442" y="805"/>
                    <a:pt x="439" y="811"/>
                    <a:pt x="436" y="816"/>
                  </a:cubicBezTo>
                  <a:close/>
                  <a:moveTo>
                    <a:pt x="616" y="734"/>
                  </a:moveTo>
                  <a:cubicBezTo>
                    <a:pt x="620" y="739"/>
                    <a:pt x="622" y="745"/>
                    <a:pt x="621" y="751"/>
                  </a:cubicBezTo>
                  <a:cubicBezTo>
                    <a:pt x="620" y="758"/>
                    <a:pt x="614" y="764"/>
                    <a:pt x="607" y="762"/>
                  </a:cubicBezTo>
                  <a:cubicBezTo>
                    <a:pt x="607" y="762"/>
                    <a:pt x="607" y="762"/>
                    <a:pt x="607" y="762"/>
                  </a:cubicBezTo>
                  <a:cubicBezTo>
                    <a:pt x="606" y="757"/>
                    <a:pt x="598" y="756"/>
                    <a:pt x="598" y="762"/>
                  </a:cubicBezTo>
                  <a:cubicBezTo>
                    <a:pt x="600" y="782"/>
                    <a:pt x="580" y="792"/>
                    <a:pt x="563" y="793"/>
                  </a:cubicBezTo>
                  <a:cubicBezTo>
                    <a:pt x="548" y="793"/>
                    <a:pt x="535" y="788"/>
                    <a:pt x="524" y="777"/>
                  </a:cubicBezTo>
                  <a:cubicBezTo>
                    <a:pt x="522" y="775"/>
                    <a:pt x="519" y="776"/>
                    <a:pt x="518" y="778"/>
                  </a:cubicBezTo>
                  <a:cubicBezTo>
                    <a:pt x="505" y="797"/>
                    <a:pt x="484" y="797"/>
                    <a:pt x="469" y="783"/>
                  </a:cubicBezTo>
                  <a:cubicBezTo>
                    <a:pt x="469" y="781"/>
                    <a:pt x="468" y="780"/>
                    <a:pt x="466" y="780"/>
                  </a:cubicBezTo>
                  <a:cubicBezTo>
                    <a:pt x="466" y="780"/>
                    <a:pt x="466" y="779"/>
                    <a:pt x="466" y="779"/>
                  </a:cubicBezTo>
                  <a:cubicBezTo>
                    <a:pt x="463" y="776"/>
                    <a:pt x="459" y="779"/>
                    <a:pt x="460" y="782"/>
                  </a:cubicBezTo>
                  <a:cubicBezTo>
                    <a:pt x="449" y="790"/>
                    <a:pt x="437" y="795"/>
                    <a:pt x="423" y="794"/>
                  </a:cubicBezTo>
                  <a:cubicBezTo>
                    <a:pt x="413" y="794"/>
                    <a:pt x="404" y="791"/>
                    <a:pt x="396" y="786"/>
                  </a:cubicBezTo>
                  <a:cubicBezTo>
                    <a:pt x="393" y="785"/>
                    <a:pt x="390" y="781"/>
                    <a:pt x="387" y="781"/>
                  </a:cubicBezTo>
                  <a:cubicBezTo>
                    <a:pt x="379" y="781"/>
                    <a:pt x="375" y="789"/>
                    <a:pt x="369" y="792"/>
                  </a:cubicBezTo>
                  <a:cubicBezTo>
                    <a:pt x="350" y="804"/>
                    <a:pt x="329" y="794"/>
                    <a:pt x="318" y="777"/>
                  </a:cubicBezTo>
                  <a:cubicBezTo>
                    <a:pt x="318" y="777"/>
                    <a:pt x="318" y="777"/>
                    <a:pt x="318" y="776"/>
                  </a:cubicBezTo>
                  <a:cubicBezTo>
                    <a:pt x="321" y="766"/>
                    <a:pt x="321" y="754"/>
                    <a:pt x="320" y="744"/>
                  </a:cubicBezTo>
                  <a:cubicBezTo>
                    <a:pt x="335" y="762"/>
                    <a:pt x="364" y="756"/>
                    <a:pt x="384" y="756"/>
                  </a:cubicBezTo>
                  <a:cubicBezTo>
                    <a:pt x="453" y="756"/>
                    <a:pt x="522" y="752"/>
                    <a:pt x="591" y="745"/>
                  </a:cubicBezTo>
                  <a:cubicBezTo>
                    <a:pt x="593" y="745"/>
                    <a:pt x="595" y="744"/>
                    <a:pt x="596" y="742"/>
                  </a:cubicBezTo>
                  <a:cubicBezTo>
                    <a:pt x="597" y="737"/>
                    <a:pt x="597" y="731"/>
                    <a:pt x="598" y="726"/>
                  </a:cubicBezTo>
                  <a:cubicBezTo>
                    <a:pt x="605" y="726"/>
                    <a:pt x="611" y="728"/>
                    <a:pt x="616" y="734"/>
                  </a:cubicBezTo>
                  <a:close/>
                  <a:moveTo>
                    <a:pt x="767" y="654"/>
                  </a:moveTo>
                  <a:cubicBezTo>
                    <a:pt x="725" y="697"/>
                    <a:pt x="660" y="712"/>
                    <a:pt x="603" y="691"/>
                  </a:cubicBezTo>
                  <a:cubicBezTo>
                    <a:pt x="602" y="691"/>
                    <a:pt x="601" y="691"/>
                    <a:pt x="600" y="691"/>
                  </a:cubicBezTo>
                  <a:cubicBezTo>
                    <a:pt x="602" y="646"/>
                    <a:pt x="595" y="601"/>
                    <a:pt x="579" y="560"/>
                  </a:cubicBezTo>
                  <a:cubicBezTo>
                    <a:pt x="579" y="559"/>
                    <a:pt x="578" y="559"/>
                    <a:pt x="578" y="559"/>
                  </a:cubicBezTo>
                  <a:cubicBezTo>
                    <a:pt x="588" y="559"/>
                    <a:pt x="599" y="556"/>
                    <a:pt x="603" y="546"/>
                  </a:cubicBezTo>
                  <a:cubicBezTo>
                    <a:pt x="606" y="540"/>
                    <a:pt x="604" y="534"/>
                    <a:pt x="600" y="529"/>
                  </a:cubicBezTo>
                  <a:cubicBezTo>
                    <a:pt x="603" y="527"/>
                    <a:pt x="605" y="524"/>
                    <a:pt x="607" y="521"/>
                  </a:cubicBezTo>
                  <a:cubicBezTo>
                    <a:pt x="622" y="506"/>
                    <a:pt x="621" y="478"/>
                    <a:pt x="618" y="459"/>
                  </a:cubicBezTo>
                  <a:cubicBezTo>
                    <a:pt x="614" y="433"/>
                    <a:pt x="600" y="408"/>
                    <a:pt x="580" y="391"/>
                  </a:cubicBezTo>
                  <a:cubicBezTo>
                    <a:pt x="567" y="380"/>
                    <a:pt x="547" y="365"/>
                    <a:pt x="537" y="386"/>
                  </a:cubicBezTo>
                  <a:cubicBezTo>
                    <a:pt x="523" y="413"/>
                    <a:pt x="533" y="444"/>
                    <a:pt x="544" y="470"/>
                  </a:cubicBezTo>
                  <a:cubicBezTo>
                    <a:pt x="542" y="471"/>
                    <a:pt x="540" y="472"/>
                    <a:pt x="538" y="472"/>
                  </a:cubicBezTo>
                  <a:cubicBezTo>
                    <a:pt x="532" y="463"/>
                    <a:pt x="518" y="459"/>
                    <a:pt x="508" y="461"/>
                  </a:cubicBezTo>
                  <a:cubicBezTo>
                    <a:pt x="511" y="445"/>
                    <a:pt x="508" y="427"/>
                    <a:pt x="497" y="414"/>
                  </a:cubicBezTo>
                  <a:cubicBezTo>
                    <a:pt x="514" y="410"/>
                    <a:pt x="526" y="394"/>
                    <a:pt x="528" y="376"/>
                  </a:cubicBezTo>
                  <a:cubicBezTo>
                    <a:pt x="531" y="356"/>
                    <a:pt x="520" y="334"/>
                    <a:pt x="504" y="320"/>
                  </a:cubicBezTo>
                  <a:cubicBezTo>
                    <a:pt x="568" y="311"/>
                    <a:pt x="635" y="317"/>
                    <a:pt x="694" y="348"/>
                  </a:cubicBezTo>
                  <a:cubicBezTo>
                    <a:pt x="746" y="376"/>
                    <a:pt x="790" y="423"/>
                    <a:pt x="806" y="481"/>
                  </a:cubicBezTo>
                  <a:cubicBezTo>
                    <a:pt x="823" y="540"/>
                    <a:pt x="811" y="609"/>
                    <a:pt x="767" y="654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6816725" y="3316288"/>
              <a:ext cx="60325" cy="58737"/>
            </a:xfrm>
            <a:custGeom>
              <a:avLst/>
              <a:gdLst>
                <a:gd name="T0" fmla="*/ 26 w 27"/>
                <a:gd name="T1" fmla="*/ 0 h 27"/>
                <a:gd name="T2" fmla="*/ 7 w 27"/>
                <a:gd name="T3" fmla="*/ 17 h 27"/>
                <a:gd name="T4" fmla="*/ 7 w 27"/>
                <a:gd name="T5" fmla="*/ 18 h 27"/>
                <a:gd name="T6" fmla="*/ 10 w 27"/>
                <a:gd name="T7" fmla="*/ 15 h 27"/>
                <a:gd name="T8" fmla="*/ 1 w 27"/>
                <a:gd name="T9" fmla="*/ 26 h 27"/>
                <a:gd name="T10" fmla="*/ 2 w 27"/>
                <a:gd name="T11" fmla="*/ 26 h 27"/>
                <a:gd name="T12" fmla="*/ 11 w 27"/>
                <a:gd name="T13" fmla="*/ 16 h 27"/>
                <a:gd name="T14" fmla="*/ 11 w 27"/>
                <a:gd name="T15" fmla="*/ 15 h 27"/>
                <a:gd name="T16" fmla="*/ 27 w 27"/>
                <a:gd name="T17" fmla="*/ 1 h 27"/>
                <a:gd name="T18" fmla="*/ 26 w 2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6" y="0"/>
                  </a:moveTo>
                  <a:cubicBezTo>
                    <a:pt x="19" y="6"/>
                    <a:pt x="13" y="11"/>
                    <a:pt x="7" y="17"/>
                  </a:cubicBezTo>
                  <a:cubicBezTo>
                    <a:pt x="6" y="18"/>
                    <a:pt x="7" y="19"/>
                    <a:pt x="7" y="18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7" y="18"/>
                    <a:pt x="3" y="22"/>
                    <a:pt x="1" y="26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5" y="23"/>
                    <a:pt x="8" y="19"/>
                    <a:pt x="11" y="16"/>
                  </a:cubicBezTo>
                  <a:cubicBezTo>
                    <a:pt x="12" y="16"/>
                    <a:pt x="11" y="15"/>
                    <a:pt x="11" y="15"/>
                  </a:cubicBezTo>
                  <a:cubicBezTo>
                    <a:pt x="16" y="11"/>
                    <a:pt x="21" y="6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7021513" y="3379788"/>
              <a:ext cx="52388" cy="41275"/>
            </a:xfrm>
            <a:custGeom>
              <a:avLst/>
              <a:gdLst>
                <a:gd name="T0" fmla="*/ 22 w 24"/>
                <a:gd name="T1" fmla="*/ 0 h 19"/>
                <a:gd name="T2" fmla="*/ 1 w 24"/>
                <a:gd name="T3" fmla="*/ 17 h 19"/>
                <a:gd name="T4" fmla="*/ 2 w 24"/>
                <a:gd name="T5" fmla="*/ 18 h 19"/>
                <a:gd name="T6" fmla="*/ 23 w 24"/>
                <a:gd name="T7" fmla="*/ 2 h 19"/>
                <a:gd name="T8" fmla="*/ 22 w 2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0"/>
                  </a:moveTo>
                  <a:cubicBezTo>
                    <a:pt x="14" y="4"/>
                    <a:pt x="6" y="10"/>
                    <a:pt x="1" y="17"/>
                  </a:cubicBezTo>
                  <a:cubicBezTo>
                    <a:pt x="0" y="18"/>
                    <a:pt x="1" y="19"/>
                    <a:pt x="2" y="18"/>
                  </a:cubicBezTo>
                  <a:cubicBezTo>
                    <a:pt x="8" y="11"/>
                    <a:pt x="15" y="6"/>
                    <a:pt x="23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7472363" y="2995613"/>
              <a:ext cx="28575" cy="20637"/>
            </a:xfrm>
            <a:custGeom>
              <a:avLst/>
              <a:gdLst>
                <a:gd name="T0" fmla="*/ 12 w 13"/>
                <a:gd name="T1" fmla="*/ 0 h 9"/>
                <a:gd name="T2" fmla="*/ 1 w 13"/>
                <a:gd name="T3" fmla="*/ 8 h 9"/>
                <a:gd name="T4" fmla="*/ 1 w 13"/>
                <a:gd name="T5" fmla="*/ 9 h 9"/>
                <a:gd name="T6" fmla="*/ 13 w 13"/>
                <a:gd name="T7" fmla="*/ 1 h 9"/>
                <a:gd name="T8" fmla="*/ 12 w 1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2" y="0"/>
                  </a:moveTo>
                  <a:cubicBezTo>
                    <a:pt x="8" y="3"/>
                    <a:pt x="5" y="5"/>
                    <a:pt x="1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5" y="6"/>
                    <a:pt x="9" y="4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9472" y="1684021"/>
            <a:ext cx="1560081" cy="1285875"/>
            <a:chOff x="9391650" y="2181225"/>
            <a:chExt cx="1716088" cy="1414462"/>
          </a:xfrm>
          <a:solidFill>
            <a:srgbClr val="DA172F"/>
          </a:solidFill>
        </p:grpSpPr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9391650" y="2181225"/>
              <a:ext cx="1716088" cy="1414462"/>
            </a:xfrm>
            <a:custGeom>
              <a:avLst/>
              <a:gdLst>
                <a:gd name="T0" fmla="*/ 681 w 783"/>
                <a:gd name="T1" fmla="*/ 12 h 646"/>
                <a:gd name="T2" fmla="*/ 343 w 783"/>
                <a:gd name="T3" fmla="*/ 142 h 646"/>
                <a:gd name="T4" fmla="*/ 136 w 783"/>
                <a:gd name="T5" fmla="*/ 402 h 646"/>
                <a:gd name="T6" fmla="*/ 255 w 783"/>
                <a:gd name="T7" fmla="*/ 507 h 646"/>
                <a:gd name="T8" fmla="*/ 620 w 783"/>
                <a:gd name="T9" fmla="*/ 609 h 646"/>
                <a:gd name="T10" fmla="*/ 613 w 783"/>
                <a:gd name="T11" fmla="*/ 369 h 646"/>
                <a:gd name="T12" fmla="*/ 708 w 783"/>
                <a:gd name="T13" fmla="*/ 23 h 646"/>
                <a:gd name="T14" fmla="*/ 660 w 783"/>
                <a:gd name="T15" fmla="*/ 87 h 646"/>
                <a:gd name="T16" fmla="*/ 613 w 783"/>
                <a:gd name="T17" fmla="*/ 115 h 646"/>
                <a:gd name="T18" fmla="*/ 586 w 783"/>
                <a:gd name="T19" fmla="*/ 127 h 646"/>
                <a:gd name="T20" fmla="*/ 575 w 783"/>
                <a:gd name="T21" fmla="*/ 116 h 646"/>
                <a:gd name="T22" fmla="*/ 553 w 783"/>
                <a:gd name="T23" fmla="*/ 109 h 646"/>
                <a:gd name="T24" fmla="*/ 501 w 783"/>
                <a:gd name="T25" fmla="*/ 149 h 646"/>
                <a:gd name="T26" fmla="*/ 454 w 783"/>
                <a:gd name="T27" fmla="*/ 152 h 646"/>
                <a:gd name="T28" fmla="*/ 443 w 783"/>
                <a:gd name="T29" fmla="*/ 238 h 646"/>
                <a:gd name="T30" fmla="*/ 161 w 783"/>
                <a:gd name="T31" fmla="*/ 30 h 646"/>
                <a:gd name="T32" fmla="*/ 296 w 783"/>
                <a:gd name="T33" fmla="*/ 138 h 646"/>
                <a:gd name="T34" fmla="*/ 285 w 783"/>
                <a:gd name="T35" fmla="*/ 129 h 646"/>
                <a:gd name="T36" fmla="*/ 251 w 783"/>
                <a:gd name="T37" fmla="*/ 131 h 646"/>
                <a:gd name="T38" fmla="*/ 224 w 783"/>
                <a:gd name="T39" fmla="*/ 126 h 646"/>
                <a:gd name="T40" fmla="*/ 194 w 783"/>
                <a:gd name="T41" fmla="*/ 117 h 646"/>
                <a:gd name="T42" fmla="*/ 159 w 783"/>
                <a:gd name="T43" fmla="*/ 103 h 646"/>
                <a:gd name="T44" fmla="*/ 182 w 783"/>
                <a:gd name="T45" fmla="*/ 60 h 646"/>
                <a:gd name="T46" fmla="*/ 147 w 783"/>
                <a:gd name="T47" fmla="*/ 70 h 646"/>
                <a:gd name="T48" fmla="*/ 138 w 783"/>
                <a:gd name="T49" fmla="*/ 56 h 646"/>
                <a:gd name="T50" fmla="*/ 97 w 783"/>
                <a:gd name="T51" fmla="*/ 69 h 646"/>
                <a:gd name="T52" fmla="*/ 78 w 783"/>
                <a:gd name="T53" fmla="*/ 50 h 646"/>
                <a:gd name="T54" fmla="*/ 78 w 783"/>
                <a:gd name="T55" fmla="*/ 50 h 646"/>
                <a:gd name="T56" fmla="*/ 71 w 783"/>
                <a:gd name="T57" fmla="*/ 27 h 646"/>
                <a:gd name="T58" fmla="*/ 64 w 783"/>
                <a:gd name="T59" fmla="*/ 32 h 646"/>
                <a:gd name="T60" fmla="*/ 336 w 783"/>
                <a:gd name="T61" fmla="*/ 156 h 646"/>
                <a:gd name="T62" fmla="*/ 280 w 783"/>
                <a:gd name="T63" fmla="*/ 625 h 646"/>
                <a:gd name="T64" fmla="*/ 201 w 783"/>
                <a:gd name="T65" fmla="*/ 513 h 646"/>
                <a:gd name="T66" fmla="*/ 217 w 783"/>
                <a:gd name="T67" fmla="*/ 479 h 646"/>
                <a:gd name="T68" fmla="*/ 213 w 783"/>
                <a:gd name="T69" fmla="*/ 460 h 646"/>
                <a:gd name="T70" fmla="*/ 240 w 783"/>
                <a:gd name="T71" fmla="*/ 403 h 646"/>
                <a:gd name="T72" fmla="*/ 280 w 783"/>
                <a:gd name="T73" fmla="*/ 343 h 646"/>
                <a:gd name="T74" fmla="*/ 293 w 783"/>
                <a:gd name="T75" fmla="*/ 313 h 646"/>
                <a:gd name="T76" fmla="*/ 269 w 783"/>
                <a:gd name="T77" fmla="*/ 320 h 646"/>
                <a:gd name="T78" fmla="*/ 393 w 783"/>
                <a:gd name="T79" fmla="*/ 261 h 646"/>
                <a:gd name="T80" fmla="*/ 611 w 783"/>
                <a:gd name="T81" fmla="*/ 601 h 646"/>
                <a:gd name="T82" fmla="*/ 540 w 783"/>
                <a:gd name="T83" fmla="*/ 553 h 646"/>
                <a:gd name="T84" fmla="*/ 537 w 783"/>
                <a:gd name="T85" fmla="*/ 526 h 646"/>
                <a:gd name="T86" fmla="*/ 521 w 783"/>
                <a:gd name="T87" fmla="*/ 512 h 646"/>
                <a:gd name="T88" fmla="*/ 495 w 783"/>
                <a:gd name="T89" fmla="*/ 509 h 646"/>
                <a:gd name="T90" fmla="*/ 463 w 783"/>
                <a:gd name="T91" fmla="*/ 469 h 646"/>
                <a:gd name="T92" fmla="*/ 446 w 783"/>
                <a:gd name="T93" fmla="*/ 397 h 646"/>
                <a:gd name="T94" fmla="*/ 430 w 783"/>
                <a:gd name="T95" fmla="*/ 351 h 646"/>
                <a:gd name="T96" fmla="*/ 422 w 783"/>
                <a:gd name="T97" fmla="*/ 334 h 646"/>
                <a:gd name="T98" fmla="*/ 414 w 783"/>
                <a:gd name="T99" fmla="*/ 311 h 646"/>
                <a:gd name="T100" fmla="*/ 417 w 783"/>
                <a:gd name="T101" fmla="*/ 284 h 646"/>
                <a:gd name="T102" fmla="*/ 396 w 783"/>
                <a:gd name="T103" fmla="*/ 282 h 646"/>
                <a:gd name="T104" fmla="*/ 720 w 783"/>
                <a:gd name="T105" fmla="*/ 475 h 646"/>
                <a:gd name="T106" fmla="*/ 550 w 783"/>
                <a:gd name="T107" fmla="*/ 147 h 646"/>
                <a:gd name="T108" fmla="*/ 715 w 783"/>
                <a:gd name="T109" fmla="*/ 25 h 646"/>
                <a:gd name="T110" fmla="*/ 618 w 783"/>
                <a:gd name="T111" fmla="*/ 36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3" h="646">
                  <a:moveTo>
                    <a:pt x="705" y="389"/>
                  </a:moveTo>
                  <a:cubicBezTo>
                    <a:pt x="736" y="385"/>
                    <a:pt x="749" y="357"/>
                    <a:pt x="759" y="330"/>
                  </a:cubicBezTo>
                  <a:cubicBezTo>
                    <a:pt x="783" y="258"/>
                    <a:pt x="775" y="174"/>
                    <a:pt x="760" y="101"/>
                  </a:cubicBezTo>
                  <a:cubicBezTo>
                    <a:pt x="755" y="74"/>
                    <a:pt x="745" y="31"/>
                    <a:pt x="720" y="16"/>
                  </a:cubicBezTo>
                  <a:cubicBezTo>
                    <a:pt x="708" y="8"/>
                    <a:pt x="694" y="10"/>
                    <a:pt x="681" y="12"/>
                  </a:cubicBezTo>
                  <a:cubicBezTo>
                    <a:pt x="664" y="14"/>
                    <a:pt x="648" y="17"/>
                    <a:pt x="632" y="22"/>
                  </a:cubicBezTo>
                  <a:cubicBezTo>
                    <a:pt x="559" y="43"/>
                    <a:pt x="492" y="87"/>
                    <a:pt x="449" y="149"/>
                  </a:cubicBezTo>
                  <a:cubicBezTo>
                    <a:pt x="447" y="147"/>
                    <a:pt x="444" y="145"/>
                    <a:pt x="441" y="144"/>
                  </a:cubicBezTo>
                  <a:cubicBezTo>
                    <a:pt x="426" y="134"/>
                    <a:pt x="402" y="131"/>
                    <a:pt x="383" y="132"/>
                  </a:cubicBezTo>
                  <a:cubicBezTo>
                    <a:pt x="369" y="132"/>
                    <a:pt x="355" y="135"/>
                    <a:pt x="343" y="142"/>
                  </a:cubicBezTo>
                  <a:cubicBezTo>
                    <a:pt x="297" y="89"/>
                    <a:pt x="235" y="48"/>
                    <a:pt x="170" y="23"/>
                  </a:cubicBezTo>
                  <a:cubicBezTo>
                    <a:pt x="141" y="12"/>
                    <a:pt x="106" y="0"/>
                    <a:pt x="76" y="13"/>
                  </a:cubicBezTo>
                  <a:cubicBezTo>
                    <a:pt x="48" y="25"/>
                    <a:pt x="36" y="58"/>
                    <a:pt x="26" y="85"/>
                  </a:cubicBezTo>
                  <a:cubicBezTo>
                    <a:pt x="2" y="156"/>
                    <a:pt x="0" y="233"/>
                    <a:pt x="21" y="305"/>
                  </a:cubicBezTo>
                  <a:cubicBezTo>
                    <a:pt x="36" y="357"/>
                    <a:pt x="73" y="414"/>
                    <a:pt x="136" y="402"/>
                  </a:cubicBezTo>
                  <a:cubicBezTo>
                    <a:pt x="174" y="394"/>
                    <a:pt x="206" y="366"/>
                    <a:pt x="235" y="342"/>
                  </a:cubicBezTo>
                  <a:cubicBezTo>
                    <a:pt x="243" y="336"/>
                    <a:pt x="251" y="329"/>
                    <a:pt x="260" y="323"/>
                  </a:cubicBezTo>
                  <a:cubicBezTo>
                    <a:pt x="232" y="411"/>
                    <a:pt x="191" y="494"/>
                    <a:pt x="137" y="569"/>
                  </a:cubicBezTo>
                  <a:cubicBezTo>
                    <a:pt x="134" y="573"/>
                    <a:pt x="139" y="577"/>
                    <a:pt x="143" y="575"/>
                  </a:cubicBezTo>
                  <a:cubicBezTo>
                    <a:pt x="183" y="557"/>
                    <a:pt x="221" y="534"/>
                    <a:pt x="255" y="507"/>
                  </a:cubicBezTo>
                  <a:cubicBezTo>
                    <a:pt x="263" y="551"/>
                    <a:pt x="269" y="595"/>
                    <a:pt x="272" y="640"/>
                  </a:cubicBezTo>
                  <a:cubicBezTo>
                    <a:pt x="273" y="644"/>
                    <a:pt x="278" y="646"/>
                    <a:pt x="280" y="642"/>
                  </a:cubicBezTo>
                  <a:cubicBezTo>
                    <a:pt x="333" y="545"/>
                    <a:pt x="373" y="437"/>
                    <a:pt x="391" y="327"/>
                  </a:cubicBezTo>
                  <a:cubicBezTo>
                    <a:pt x="416" y="449"/>
                    <a:pt x="503" y="556"/>
                    <a:pt x="614" y="612"/>
                  </a:cubicBezTo>
                  <a:cubicBezTo>
                    <a:pt x="617" y="614"/>
                    <a:pt x="621" y="612"/>
                    <a:pt x="620" y="609"/>
                  </a:cubicBezTo>
                  <a:cubicBezTo>
                    <a:pt x="618" y="567"/>
                    <a:pt x="615" y="525"/>
                    <a:pt x="613" y="483"/>
                  </a:cubicBezTo>
                  <a:cubicBezTo>
                    <a:pt x="653" y="492"/>
                    <a:pt x="694" y="491"/>
                    <a:pt x="734" y="480"/>
                  </a:cubicBezTo>
                  <a:cubicBezTo>
                    <a:pt x="737" y="479"/>
                    <a:pt x="738" y="474"/>
                    <a:pt x="735" y="473"/>
                  </a:cubicBezTo>
                  <a:cubicBezTo>
                    <a:pt x="668" y="438"/>
                    <a:pt x="608" y="394"/>
                    <a:pt x="555" y="342"/>
                  </a:cubicBezTo>
                  <a:cubicBezTo>
                    <a:pt x="574" y="352"/>
                    <a:pt x="593" y="362"/>
                    <a:pt x="613" y="369"/>
                  </a:cubicBezTo>
                  <a:cubicBezTo>
                    <a:pt x="641" y="380"/>
                    <a:pt x="675" y="394"/>
                    <a:pt x="705" y="389"/>
                  </a:cubicBezTo>
                  <a:close/>
                  <a:moveTo>
                    <a:pt x="593" y="45"/>
                  </a:moveTo>
                  <a:cubicBezTo>
                    <a:pt x="621" y="33"/>
                    <a:pt x="651" y="25"/>
                    <a:pt x="681" y="21"/>
                  </a:cubicBezTo>
                  <a:cubicBezTo>
                    <a:pt x="691" y="20"/>
                    <a:pt x="700" y="20"/>
                    <a:pt x="708" y="22"/>
                  </a:cubicBezTo>
                  <a:cubicBezTo>
                    <a:pt x="708" y="22"/>
                    <a:pt x="708" y="22"/>
                    <a:pt x="708" y="23"/>
                  </a:cubicBezTo>
                  <a:cubicBezTo>
                    <a:pt x="710" y="45"/>
                    <a:pt x="693" y="62"/>
                    <a:pt x="676" y="75"/>
                  </a:cubicBezTo>
                  <a:cubicBezTo>
                    <a:pt x="682" y="68"/>
                    <a:pt x="687" y="60"/>
                    <a:pt x="691" y="51"/>
                  </a:cubicBezTo>
                  <a:cubicBezTo>
                    <a:pt x="692" y="51"/>
                    <a:pt x="690" y="50"/>
                    <a:pt x="690" y="51"/>
                  </a:cubicBezTo>
                  <a:cubicBezTo>
                    <a:pt x="684" y="60"/>
                    <a:pt x="677" y="70"/>
                    <a:pt x="671" y="79"/>
                  </a:cubicBezTo>
                  <a:cubicBezTo>
                    <a:pt x="667" y="82"/>
                    <a:pt x="663" y="84"/>
                    <a:pt x="660" y="87"/>
                  </a:cubicBezTo>
                  <a:cubicBezTo>
                    <a:pt x="654" y="91"/>
                    <a:pt x="647" y="95"/>
                    <a:pt x="641" y="99"/>
                  </a:cubicBezTo>
                  <a:cubicBezTo>
                    <a:pt x="647" y="87"/>
                    <a:pt x="655" y="76"/>
                    <a:pt x="663" y="66"/>
                  </a:cubicBezTo>
                  <a:cubicBezTo>
                    <a:pt x="663" y="65"/>
                    <a:pt x="662" y="64"/>
                    <a:pt x="662" y="65"/>
                  </a:cubicBezTo>
                  <a:cubicBezTo>
                    <a:pt x="652" y="76"/>
                    <a:pt x="645" y="88"/>
                    <a:pt x="638" y="101"/>
                  </a:cubicBezTo>
                  <a:cubicBezTo>
                    <a:pt x="630" y="106"/>
                    <a:pt x="622" y="110"/>
                    <a:pt x="613" y="115"/>
                  </a:cubicBezTo>
                  <a:cubicBezTo>
                    <a:pt x="620" y="104"/>
                    <a:pt x="627" y="93"/>
                    <a:pt x="635" y="83"/>
                  </a:cubicBezTo>
                  <a:cubicBezTo>
                    <a:pt x="635" y="83"/>
                    <a:pt x="634" y="82"/>
                    <a:pt x="634" y="82"/>
                  </a:cubicBezTo>
                  <a:cubicBezTo>
                    <a:pt x="625" y="93"/>
                    <a:pt x="618" y="104"/>
                    <a:pt x="611" y="116"/>
                  </a:cubicBezTo>
                  <a:cubicBezTo>
                    <a:pt x="605" y="119"/>
                    <a:pt x="600" y="121"/>
                    <a:pt x="594" y="123"/>
                  </a:cubicBezTo>
                  <a:cubicBezTo>
                    <a:pt x="592" y="125"/>
                    <a:pt x="589" y="126"/>
                    <a:pt x="586" y="127"/>
                  </a:cubicBezTo>
                  <a:cubicBezTo>
                    <a:pt x="593" y="118"/>
                    <a:pt x="600" y="108"/>
                    <a:pt x="606" y="98"/>
                  </a:cubicBezTo>
                  <a:cubicBezTo>
                    <a:pt x="607" y="98"/>
                    <a:pt x="606" y="97"/>
                    <a:pt x="605" y="98"/>
                  </a:cubicBezTo>
                  <a:cubicBezTo>
                    <a:pt x="598" y="108"/>
                    <a:pt x="591" y="118"/>
                    <a:pt x="583" y="128"/>
                  </a:cubicBezTo>
                  <a:cubicBezTo>
                    <a:pt x="576" y="131"/>
                    <a:pt x="569" y="133"/>
                    <a:pt x="561" y="136"/>
                  </a:cubicBezTo>
                  <a:cubicBezTo>
                    <a:pt x="566" y="129"/>
                    <a:pt x="570" y="123"/>
                    <a:pt x="575" y="116"/>
                  </a:cubicBezTo>
                  <a:cubicBezTo>
                    <a:pt x="575" y="115"/>
                    <a:pt x="574" y="115"/>
                    <a:pt x="573" y="115"/>
                  </a:cubicBezTo>
                  <a:cubicBezTo>
                    <a:pt x="569" y="122"/>
                    <a:pt x="563" y="129"/>
                    <a:pt x="558" y="136"/>
                  </a:cubicBezTo>
                  <a:cubicBezTo>
                    <a:pt x="548" y="140"/>
                    <a:pt x="537" y="142"/>
                    <a:pt x="527" y="144"/>
                  </a:cubicBezTo>
                  <a:cubicBezTo>
                    <a:pt x="536" y="133"/>
                    <a:pt x="545" y="121"/>
                    <a:pt x="555" y="110"/>
                  </a:cubicBezTo>
                  <a:cubicBezTo>
                    <a:pt x="555" y="109"/>
                    <a:pt x="554" y="108"/>
                    <a:pt x="553" y="109"/>
                  </a:cubicBezTo>
                  <a:cubicBezTo>
                    <a:pt x="543" y="121"/>
                    <a:pt x="534" y="132"/>
                    <a:pt x="525" y="145"/>
                  </a:cubicBezTo>
                  <a:cubicBezTo>
                    <a:pt x="517" y="146"/>
                    <a:pt x="510" y="147"/>
                    <a:pt x="503" y="148"/>
                  </a:cubicBezTo>
                  <a:cubicBezTo>
                    <a:pt x="511" y="136"/>
                    <a:pt x="521" y="124"/>
                    <a:pt x="531" y="113"/>
                  </a:cubicBezTo>
                  <a:cubicBezTo>
                    <a:pt x="532" y="112"/>
                    <a:pt x="531" y="111"/>
                    <a:pt x="530" y="112"/>
                  </a:cubicBezTo>
                  <a:cubicBezTo>
                    <a:pt x="519" y="123"/>
                    <a:pt x="510" y="135"/>
                    <a:pt x="501" y="149"/>
                  </a:cubicBezTo>
                  <a:cubicBezTo>
                    <a:pt x="491" y="150"/>
                    <a:pt x="480" y="151"/>
                    <a:pt x="470" y="152"/>
                  </a:cubicBezTo>
                  <a:cubicBezTo>
                    <a:pt x="474" y="145"/>
                    <a:pt x="478" y="139"/>
                    <a:pt x="483" y="134"/>
                  </a:cubicBezTo>
                  <a:cubicBezTo>
                    <a:pt x="483" y="133"/>
                    <a:pt x="483" y="132"/>
                    <a:pt x="482" y="133"/>
                  </a:cubicBezTo>
                  <a:cubicBezTo>
                    <a:pt x="477" y="139"/>
                    <a:pt x="472" y="145"/>
                    <a:pt x="468" y="152"/>
                  </a:cubicBezTo>
                  <a:cubicBezTo>
                    <a:pt x="464" y="152"/>
                    <a:pt x="459" y="152"/>
                    <a:pt x="454" y="152"/>
                  </a:cubicBezTo>
                  <a:cubicBezTo>
                    <a:pt x="492" y="106"/>
                    <a:pt x="538" y="69"/>
                    <a:pt x="593" y="45"/>
                  </a:cubicBezTo>
                  <a:close/>
                  <a:moveTo>
                    <a:pt x="341" y="154"/>
                  </a:moveTo>
                  <a:cubicBezTo>
                    <a:pt x="366" y="135"/>
                    <a:pt x="401" y="138"/>
                    <a:pt x="429" y="148"/>
                  </a:cubicBezTo>
                  <a:cubicBezTo>
                    <a:pt x="450" y="155"/>
                    <a:pt x="450" y="173"/>
                    <a:pt x="449" y="191"/>
                  </a:cubicBezTo>
                  <a:cubicBezTo>
                    <a:pt x="448" y="205"/>
                    <a:pt x="450" y="226"/>
                    <a:pt x="443" y="238"/>
                  </a:cubicBezTo>
                  <a:cubicBezTo>
                    <a:pt x="427" y="262"/>
                    <a:pt x="370" y="255"/>
                    <a:pt x="353" y="238"/>
                  </a:cubicBezTo>
                  <a:cubicBezTo>
                    <a:pt x="332" y="216"/>
                    <a:pt x="339" y="183"/>
                    <a:pt x="342" y="155"/>
                  </a:cubicBezTo>
                  <a:cubicBezTo>
                    <a:pt x="342" y="155"/>
                    <a:pt x="342" y="154"/>
                    <a:pt x="341" y="154"/>
                  </a:cubicBezTo>
                  <a:close/>
                  <a:moveTo>
                    <a:pt x="71" y="27"/>
                  </a:moveTo>
                  <a:cubicBezTo>
                    <a:pt x="98" y="8"/>
                    <a:pt x="134" y="20"/>
                    <a:pt x="161" y="30"/>
                  </a:cubicBezTo>
                  <a:cubicBezTo>
                    <a:pt x="226" y="54"/>
                    <a:pt x="281" y="92"/>
                    <a:pt x="330" y="140"/>
                  </a:cubicBezTo>
                  <a:cubicBezTo>
                    <a:pt x="320" y="140"/>
                    <a:pt x="309" y="139"/>
                    <a:pt x="299" y="138"/>
                  </a:cubicBezTo>
                  <a:cubicBezTo>
                    <a:pt x="302" y="136"/>
                    <a:pt x="305" y="133"/>
                    <a:pt x="308" y="129"/>
                  </a:cubicBezTo>
                  <a:cubicBezTo>
                    <a:pt x="309" y="128"/>
                    <a:pt x="308" y="127"/>
                    <a:pt x="307" y="128"/>
                  </a:cubicBezTo>
                  <a:cubicBezTo>
                    <a:pt x="303" y="132"/>
                    <a:pt x="300" y="135"/>
                    <a:pt x="296" y="138"/>
                  </a:cubicBezTo>
                  <a:cubicBezTo>
                    <a:pt x="291" y="138"/>
                    <a:pt x="285" y="137"/>
                    <a:pt x="280" y="136"/>
                  </a:cubicBezTo>
                  <a:cubicBezTo>
                    <a:pt x="280" y="136"/>
                    <a:pt x="281" y="135"/>
                    <a:pt x="281" y="135"/>
                  </a:cubicBezTo>
                  <a:cubicBezTo>
                    <a:pt x="286" y="131"/>
                    <a:pt x="291" y="127"/>
                    <a:pt x="296" y="122"/>
                  </a:cubicBezTo>
                  <a:cubicBezTo>
                    <a:pt x="297" y="121"/>
                    <a:pt x="296" y="120"/>
                    <a:pt x="295" y="121"/>
                  </a:cubicBezTo>
                  <a:cubicBezTo>
                    <a:pt x="291" y="123"/>
                    <a:pt x="288" y="126"/>
                    <a:pt x="285" y="129"/>
                  </a:cubicBezTo>
                  <a:cubicBezTo>
                    <a:pt x="283" y="131"/>
                    <a:pt x="280" y="134"/>
                    <a:pt x="278" y="136"/>
                  </a:cubicBezTo>
                  <a:cubicBezTo>
                    <a:pt x="269" y="135"/>
                    <a:pt x="261" y="134"/>
                    <a:pt x="253" y="132"/>
                  </a:cubicBezTo>
                  <a:cubicBezTo>
                    <a:pt x="261" y="126"/>
                    <a:pt x="269" y="120"/>
                    <a:pt x="276" y="114"/>
                  </a:cubicBezTo>
                  <a:cubicBezTo>
                    <a:pt x="277" y="113"/>
                    <a:pt x="276" y="112"/>
                    <a:pt x="275" y="112"/>
                  </a:cubicBezTo>
                  <a:cubicBezTo>
                    <a:pt x="267" y="118"/>
                    <a:pt x="259" y="125"/>
                    <a:pt x="251" y="131"/>
                  </a:cubicBezTo>
                  <a:cubicBezTo>
                    <a:pt x="251" y="131"/>
                    <a:pt x="251" y="132"/>
                    <a:pt x="251" y="132"/>
                  </a:cubicBezTo>
                  <a:cubicBezTo>
                    <a:pt x="243" y="130"/>
                    <a:pt x="234" y="129"/>
                    <a:pt x="226" y="126"/>
                  </a:cubicBezTo>
                  <a:cubicBezTo>
                    <a:pt x="235" y="120"/>
                    <a:pt x="243" y="113"/>
                    <a:pt x="251" y="105"/>
                  </a:cubicBezTo>
                  <a:cubicBezTo>
                    <a:pt x="252" y="104"/>
                    <a:pt x="251" y="103"/>
                    <a:pt x="250" y="104"/>
                  </a:cubicBezTo>
                  <a:cubicBezTo>
                    <a:pt x="241" y="111"/>
                    <a:pt x="232" y="118"/>
                    <a:pt x="224" y="126"/>
                  </a:cubicBezTo>
                  <a:cubicBezTo>
                    <a:pt x="218" y="125"/>
                    <a:pt x="212" y="123"/>
                    <a:pt x="207" y="121"/>
                  </a:cubicBezTo>
                  <a:cubicBezTo>
                    <a:pt x="213" y="116"/>
                    <a:pt x="219" y="112"/>
                    <a:pt x="225" y="107"/>
                  </a:cubicBezTo>
                  <a:cubicBezTo>
                    <a:pt x="225" y="106"/>
                    <a:pt x="224" y="105"/>
                    <a:pt x="224" y="106"/>
                  </a:cubicBezTo>
                  <a:cubicBezTo>
                    <a:pt x="217" y="110"/>
                    <a:pt x="211" y="115"/>
                    <a:pt x="205" y="121"/>
                  </a:cubicBezTo>
                  <a:cubicBezTo>
                    <a:pt x="201" y="120"/>
                    <a:pt x="198" y="118"/>
                    <a:pt x="194" y="117"/>
                  </a:cubicBezTo>
                  <a:cubicBezTo>
                    <a:pt x="190" y="116"/>
                    <a:pt x="186" y="114"/>
                    <a:pt x="181" y="113"/>
                  </a:cubicBezTo>
                  <a:cubicBezTo>
                    <a:pt x="192" y="104"/>
                    <a:pt x="203" y="95"/>
                    <a:pt x="213" y="86"/>
                  </a:cubicBezTo>
                  <a:cubicBezTo>
                    <a:pt x="214" y="85"/>
                    <a:pt x="213" y="84"/>
                    <a:pt x="212" y="84"/>
                  </a:cubicBezTo>
                  <a:cubicBezTo>
                    <a:pt x="201" y="93"/>
                    <a:pt x="190" y="102"/>
                    <a:pt x="180" y="112"/>
                  </a:cubicBezTo>
                  <a:cubicBezTo>
                    <a:pt x="173" y="109"/>
                    <a:pt x="166" y="106"/>
                    <a:pt x="159" y="103"/>
                  </a:cubicBezTo>
                  <a:cubicBezTo>
                    <a:pt x="168" y="96"/>
                    <a:pt x="177" y="89"/>
                    <a:pt x="186" y="82"/>
                  </a:cubicBezTo>
                  <a:cubicBezTo>
                    <a:pt x="186" y="82"/>
                    <a:pt x="186" y="80"/>
                    <a:pt x="185" y="81"/>
                  </a:cubicBezTo>
                  <a:cubicBezTo>
                    <a:pt x="176" y="88"/>
                    <a:pt x="167" y="95"/>
                    <a:pt x="158" y="103"/>
                  </a:cubicBezTo>
                  <a:cubicBezTo>
                    <a:pt x="153" y="100"/>
                    <a:pt x="147" y="98"/>
                    <a:pt x="142" y="95"/>
                  </a:cubicBezTo>
                  <a:cubicBezTo>
                    <a:pt x="155" y="83"/>
                    <a:pt x="169" y="72"/>
                    <a:pt x="182" y="60"/>
                  </a:cubicBezTo>
                  <a:cubicBezTo>
                    <a:pt x="183" y="59"/>
                    <a:pt x="182" y="58"/>
                    <a:pt x="181" y="59"/>
                  </a:cubicBezTo>
                  <a:cubicBezTo>
                    <a:pt x="167" y="70"/>
                    <a:pt x="154" y="82"/>
                    <a:pt x="140" y="94"/>
                  </a:cubicBezTo>
                  <a:cubicBezTo>
                    <a:pt x="136" y="92"/>
                    <a:pt x="132" y="90"/>
                    <a:pt x="128" y="88"/>
                  </a:cubicBezTo>
                  <a:cubicBezTo>
                    <a:pt x="128" y="88"/>
                    <a:pt x="127" y="87"/>
                    <a:pt x="127" y="87"/>
                  </a:cubicBezTo>
                  <a:cubicBezTo>
                    <a:pt x="134" y="83"/>
                    <a:pt x="141" y="76"/>
                    <a:pt x="147" y="70"/>
                  </a:cubicBezTo>
                  <a:cubicBezTo>
                    <a:pt x="148" y="70"/>
                    <a:pt x="147" y="69"/>
                    <a:pt x="146" y="69"/>
                  </a:cubicBezTo>
                  <a:cubicBezTo>
                    <a:pt x="139" y="75"/>
                    <a:pt x="132" y="80"/>
                    <a:pt x="126" y="87"/>
                  </a:cubicBezTo>
                  <a:cubicBezTo>
                    <a:pt x="122" y="84"/>
                    <a:pt x="117" y="82"/>
                    <a:pt x="113" y="79"/>
                  </a:cubicBezTo>
                  <a:cubicBezTo>
                    <a:pt x="122" y="73"/>
                    <a:pt x="131" y="65"/>
                    <a:pt x="139" y="57"/>
                  </a:cubicBezTo>
                  <a:cubicBezTo>
                    <a:pt x="140" y="57"/>
                    <a:pt x="138" y="56"/>
                    <a:pt x="138" y="56"/>
                  </a:cubicBezTo>
                  <a:cubicBezTo>
                    <a:pt x="129" y="63"/>
                    <a:pt x="120" y="70"/>
                    <a:pt x="112" y="79"/>
                  </a:cubicBezTo>
                  <a:cubicBezTo>
                    <a:pt x="107" y="76"/>
                    <a:pt x="103" y="73"/>
                    <a:pt x="98" y="70"/>
                  </a:cubicBezTo>
                  <a:cubicBezTo>
                    <a:pt x="105" y="64"/>
                    <a:pt x="111" y="58"/>
                    <a:pt x="118" y="53"/>
                  </a:cubicBezTo>
                  <a:cubicBezTo>
                    <a:pt x="118" y="52"/>
                    <a:pt x="117" y="51"/>
                    <a:pt x="117" y="52"/>
                  </a:cubicBezTo>
                  <a:cubicBezTo>
                    <a:pt x="110" y="57"/>
                    <a:pt x="103" y="63"/>
                    <a:pt x="97" y="69"/>
                  </a:cubicBezTo>
                  <a:cubicBezTo>
                    <a:pt x="94" y="67"/>
                    <a:pt x="91" y="64"/>
                    <a:pt x="88" y="61"/>
                  </a:cubicBezTo>
                  <a:cubicBezTo>
                    <a:pt x="96" y="54"/>
                    <a:pt x="105" y="47"/>
                    <a:pt x="113" y="40"/>
                  </a:cubicBezTo>
                  <a:cubicBezTo>
                    <a:pt x="113" y="39"/>
                    <a:pt x="113" y="38"/>
                    <a:pt x="112" y="39"/>
                  </a:cubicBezTo>
                  <a:cubicBezTo>
                    <a:pt x="104" y="46"/>
                    <a:pt x="95" y="53"/>
                    <a:pt x="87" y="61"/>
                  </a:cubicBezTo>
                  <a:cubicBezTo>
                    <a:pt x="84" y="57"/>
                    <a:pt x="81" y="54"/>
                    <a:pt x="78" y="50"/>
                  </a:cubicBezTo>
                  <a:cubicBezTo>
                    <a:pt x="78" y="50"/>
                    <a:pt x="79" y="50"/>
                    <a:pt x="79" y="50"/>
                  </a:cubicBezTo>
                  <a:cubicBezTo>
                    <a:pt x="85" y="44"/>
                    <a:pt x="91" y="38"/>
                    <a:pt x="98" y="33"/>
                  </a:cubicBezTo>
                  <a:cubicBezTo>
                    <a:pt x="99" y="32"/>
                    <a:pt x="97" y="31"/>
                    <a:pt x="97" y="32"/>
                  </a:cubicBezTo>
                  <a:cubicBezTo>
                    <a:pt x="90" y="37"/>
                    <a:pt x="84" y="43"/>
                    <a:pt x="78" y="4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6" y="47"/>
                    <a:pt x="74" y="43"/>
                    <a:pt x="73" y="39"/>
                  </a:cubicBezTo>
                  <a:cubicBezTo>
                    <a:pt x="77" y="35"/>
                    <a:pt x="82" y="31"/>
                    <a:pt x="86" y="27"/>
                  </a:cubicBezTo>
                  <a:cubicBezTo>
                    <a:pt x="86" y="26"/>
                    <a:pt x="86" y="25"/>
                    <a:pt x="85" y="26"/>
                  </a:cubicBezTo>
                  <a:cubicBezTo>
                    <a:pt x="81" y="30"/>
                    <a:pt x="77" y="34"/>
                    <a:pt x="72" y="38"/>
                  </a:cubicBezTo>
                  <a:cubicBezTo>
                    <a:pt x="72" y="35"/>
                    <a:pt x="71" y="31"/>
                    <a:pt x="71" y="27"/>
                  </a:cubicBezTo>
                  <a:close/>
                  <a:moveTo>
                    <a:pt x="180" y="373"/>
                  </a:moveTo>
                  <a:cubicBezTo>
                    <a:pt x="152" y="390"/>
                    <a:pt x="117" y="403"/>
                    <a:pt x="86" y="386"/>
                  </a:cubicBezTo>
                  <a:cubicBezTo>
                    <a:pt x="60" y="372"/>
                    <a:pt x="44" y="344"/>
                    <a:pt x="34" y="317"/>
                  </a:cubicBezTo>
                  <a:cubicBezTo>
                    <a:pt x="12" y="255"/>
                    <a:pt x="10" y="185"/>
                    <a:pt x="26" y="121"/>
                  </a:cubicBezTo>
                  <a:cubicBezTo>
                    <a:pt x="33" y="92"/>
                    <a:pt x="42" y="54"/>
                    <a:pt x="64" y="32"/>
                  </a:cubicBezTo>
                  <a:cubicBezTo>
                    <a:pt x="64" y="48"/>
                    <a:pt x="76" y="62"/>
                    <a:pt x="89" y="72"/>
                  </a:cubicBezTo>
                  <a:cubicBezTo>
                    <a:pt x="111" y="90"/>
                    <a:pt x="138" y="103"/>
                    <a:pt x="163" y="114"/>
                  </a:cubicBezTo>
                  <a:cubicBezTo>
                    <a:pt x="218" y="137"/>
                    <a:pt x="277" y="149"/>
                    <a:pt x="337" y="147"/>
                  </a:cubicBezTo>
                  <a:cubicBezTo>
                    <a:pt x="335" y="148"/>
                    <a:pt x="334" y="149"/>
                    <a:pt x="333" y="150"/>
                  </a:cubicBezTo>
                  <a:cubicBezTo>
                    <a:pt x="331" y="153"/>
                    <a:pt x="333" y="156"/>
                    <a:pt x="336" y="156"/>
                  </a:cubicBezTo>
                  <a:cubicBezTo>
                    <a:pt x="329" y="184"/>
                    <a:pt x="327" y="220"/>
                    <a:pt x="346" y="242"/>
                  </a:cubicBezTo>
                  <a:cubicBezTo>
                    <a:pt x="263" y="308"/>
                    <a:pt x="263" y="308"/>
                    <a:pt x="263" y="308"/>
                  </a:cubicBezTo>
                  <a:cubicBezTo>
                    <a:pt x="236" y="330"/>
                    <a:pt x="209" y="354"/>
                    <a:pt x="180" y="373"/>
                  </a:cubicBezTo>
                  <a:close/>
                  <a:moveTo>
                    <a:pt x="352" y="450"/>
                  </a:moveTo>
                  <a:cubicBezTo>
                    <a:pt x="333" y="511"/>
                    <a:pt x="309" y="569"/>
                    <a:pt x="280" y="625"/>
                  </a:cubicBezTo>
                  <a:cubicBezTo>
                    <a:pt x="275" y="583"/>
                    <a:pt x="269" y="541"/>
                    <a:pt x="261" y="499"/>
                  </a:cubicBezTo>
                  <a:cubicBezTo>
                    <a:pt x="261" y="496"/>
                    <a:pt x="257" y="496"/>
                    <a:pt x="255" y="498"/>
                  </a:cubicBezTo>
                  <a:cubicBezTo>
                    <a:pt x="224" y="523"/>
                    <a:pt x="189" y="544"/>
                    <a:pt x="153" y="561"/>
                  </a:cubicBezTo>
                  <a:cubicBezTo>
                    <a:pt x="156" y="557"/>
                    <a:pt x="158" y="554"/>
                    <a:pt x="160" y="550"/>
                  </a:cubicBezTo>
                  <a:cubicBezTo>
                    <a:pt x="174" y="537"/>
                    <a:pt x="187" y="525"/>
                    <a:pt x="201" y="513"/>
                  </a:cubicBezTo>
                  <a:cubicBezTo>
                    <a:pt x="201" y="512"/>
                    <a:pt x="201" y="512"/>
                    <a:pt x="200" y="512"/>
                  </a:cubicBezTo>
                  <a:cubicBezTo>
                    <a:pt x="187" y="523"/>
                    <a:pt x="175" y="535"/>
                    <a:pt x="163" y="546"/>
                  </a:cubicBezTo>
                  <a:cubicBezTo>
                    <a:pt x="171" y="535"/>
                    <a:pt x="178" y="523"/>
                    <a:pt x="185" y="511"/>
                  </a:cubicBezTo>
                  <a:cubicBezTo>
                    <a:pt x="196" y="501"/>
                    <a:pt x="207" y="491"/>
                    <a:pt x="217" y="480"/>
                  </a:cubicBezTo>
                  <a:cubicBezTo>
                    <a:pt x="218" y="480"/>
                    <a:pt x="217" y="479"/>
                    <a:pt x="217" y="479"/>
                  </a:cubicBezTo>
                  <a:cubicBezTo>
                    <a:pt x="206" y="489"/>
                    <a:pt x="196" y="499"/>
                    <a:pt x="186" y="509"/>
                  </a:cubicBezTo>
                  <a:cubicBezTo>
                    <a:pt x="195" y="494"/>
                    <a:pt x="203" y="479"/>
                    <a:pt x="211" y="464"/>
                  </a:cubicBezTo>
                  <a:cubicBezTo>
                    <a:pt x="219" y="456"/>
                    <a:pt x="226" y="447"/>
                    <a:pt x="234" y="439"/>
                  </a:cubicBezTo>
                  <a:cubicBezTo>
                    <a:pt x="234" y="438"/>
                    <a:pt x="234" y="438"/>
                    <a:pt x="233" y="438"/>
                  </a:cubicBezTo>
                  <a:cubicBezTo>
                    <a:pt x="226" y="445"/>
                    <a:pt x="220" y="453"/>
                    <a:pt x="213" y="460"/>
                  </a:cubicBezTo>
                  <a:cubicBezTo>
                    <a:pt x="217" y="453"/>
                    <a:pt x="221" y="445"/>
                    <a:pt x="224" y="438"/>
                  </a:cubicBezTo>
                  <a:cubicBezTo>
                    <a:pt x="237" y="425"/>
                    <a:pt x="250" y="412"/>
                    <a:pt x="263" y="400"/>
                  </a:cubicBezTo>
                  <a:cubicBezTo>
                    <a:pt x="264" y="400"/>
                    <a:pt x="263" y="399"/>
                    <a:pt x="262" y="399"/>
                  </a:cubicBezTo>
                  <a:cubicBezTo>
                    <a:pt x="249" y="410"/>
                    <a:pt x="237" y="422"/>
                    <a:pt x="226" y="434"/>
                  </a:cubicBezTo>
                  <a:cubicBezTo>
                    <a:pt x="230" y="424"/>
                    <a:pt x="235" y="414"/>
                    <a:pt x="240" y="403"/>
                  </a:cubicBezTo>
                  <a:cubicBezTo>
                    <a:pt x="250" y="393"/>
                    <a:pt x="260" y="383"/>
                    <a:pt x="270" y="373"/>
                  </a:cubicBezTo>
                  <a:cubicBezTo>
                    <a:pt x="271" y="373"/>
                    <a:pt x="270" y="372"/>
                    <a:pt x="270" y="373"/>
                  </a:cubicBezTo>
                  <a:cubicBezTo>
                    <a:pt x="260" y="382"/>
                    <a:pt x="250" y="391"/>
                    <a:pt x="240" y="401"/>
                  </a:cubicBezTo>
                  <a:cubicBezTo>
                    <a:pt x="244" y="392"/>
                    <a:pt x="248" y="382"/>
                    <a:pt x="251" y="373"/>
                  </a:cubicBezTo>
                  <a:cubicBezTo>
                    <a:pt x="261" y="363"/>
                    <a:pt x="270" y="353"/>
                    <a:pt x="280" y="343"/>
                  </a:cubicBezTo>
                  <a:cubicBezTo>
                    <a:pt x="280" y="342"/>
                    <a:pt x="279" y="341"/>
                    <a:pt x="279" y="342"/>
                  </a:cubicBezTo>
                  <a:cubicBezTo>
                    <a:pt x="270" y="351"/>
                    <a:pt x="261" y="361"/>
                    <a:pt x="252" y="370"/>
                  </a:cubicBezTo>
                  <a:cubicBezTo>
                    <a:pt x="256" y="360"/>
                    <a:pt x="259" y="351"/>
                    <a:pt x="263" y="341"/>
                  </a:cubicBezTo>
                  <a:cubicBezTo>
                    <a:pt x="273" y="332"/>
                    <a:pt x="284" y="323"/>
                    <a:pt x="294" y="314"/>
                  </a:cubicBezTo>
                  <a:cubicBezTo>
                    <a:pt x="294" y="314"/>
                    <a:pt x="293" y="313"/>
                    <a:pt x="293" y="313"/>
                  </a:cubicBezTo>
                  <a:cubicBezTo>
                    <a:pt x="283" y="322"/>
                    <a:pt x="273" y="330"/>
                    <a:pt x="263" y="339"/>
                  </a:cubicBezTo>
                  <a:cubicBezTo>
                    <a:pt x="265" y="333"/>
                    <a:pt x="267" y="327"/>
                    <a:pt x="269" y="322"/>
                  </a:cubicBezTo>
                  <a:cubicBezTo>
                    <a:pt x="273" y="318"/>
                    <a:pt x="278" y="315"/>
                    <a:pt x="283" y="311"/>
                  </a:cubicBezTo>
                  <a:cubicBezTo>
                    <a:pt x="284" y="311"/>
                    <a:pt x="283" y="310"/>
                    <a:pt x="283" y="310"/>
                  </a:cubicBezTo>
                  <a:cubicBezTo>
                    <a:pt x="278" y="313"/>
                    <a:pt x="274" y="316"/>
                    <a:pt x="269" y="320"/>
                  </a:cubicBezTo>
                  <a:cubicBezTo>
                    <a:pt x="270" y="318"/>
                    <a:pt x="270" y="316"/>
                    <a:pt x="271" y="314"/>
                  </a:cubicBezTo>
                  <a:cubicBezTo>
                    <a:pt x="298" y="292"/>
                    <a:pt x="325" y="270"/>
                    <a:pt x="353" y="248"/>
                  </a:cubicBezTo>
                  <a:cubicBezTo>
                    <a:pt x="353" y="248"/>
                    <a:pt x="353" y="248"/>
                    <a:pt x="353" y="248"/>
                  </a:cubicBezTo>
                  <a:cubicBezTo>
                    <a:pt x="355" y="250"/>
                    <a:pt x="358" y="252"/>
                    <a:pt x="361" y="253"/>
                  </a:cubicBezTo>
                  <a:cubicBezTo>
                    <a:pt x="369" y="258"/>
                    <a:pt x="381" y="260"/>
                    <a:pt x="393" y="261"/>
                  </a:cubicBezTo>
                  <a:cubicBezTo>
                    <a:pt x="383" y="325"/>
                    <a:pt x="371" y="388"/>
                    <a:pt x="352" y="450"/>
                  </a:cubicBezTo>
                  <a:close/>
                  <a:moveTo>
                    <a:pt x="720" y="475"/>
                  </a:moveTo>
                  <a:cubicBezTo>
                    <a:pt x="684" y="483"/>
                    <a:pt x="646" y="483"/>
                    <a:pt x="609" y="473"/>
                  </a:cubicBezTo>
                  <a:cubicBezTo>
                    <a:pt x="607" y="472"/>
                    <a:pt x="603" y="474"/>
                    <a:pt x="604" y="477"/>
                  </a:cubicBezTo>
                  <a:cubicBezTo>
                    <a:pt x="606" y="519"/>
                    <a:pt x="609" y="560"/>
                    <a:pt x="611" y="601"/>
                  </a:cubicBezTo>
                  <a:cubicBezTo>
                    <a:pt x="592" y="591"/>
                    <a:pt x="574" y="580"/>
                    <a:pt x="557" y="567"/>
                  </a:cubicBezTo>
                  <a:cubicBezTo>
                    <a:pt x="563" y="560"/>
                    <a:pt x="568" y="554"/>
                    <a:pt x="573" y="547"/>
                  </a:cubicBezTo>
                  <a:cubicBezTo>
                    <a:pt x="574" y="546"/>
                    <a:pt x="573" y="546"/>
                    <a:pt x="572" y="546"/>
                  </a:cubicBezTo>
                  <a:cubicBezTo>
                    <a:pt x="567" y="553"/>
                    <a:pt x="561" y="559"/>
                    <a:pt x="556" y="566"/>
                  </a:cubicBezTo>
                  <a:cubicBezTo>
                    <a:pt x="551" y="562"/>
                    <a:pt x="546" y="558"/>
                    <a:pt x="540" y="553"/>
                  </a:cubicBezTo>
                  <a:cubicBezTo>
                    <a:pt x="547" y="547"/>
                    <a:pt x="553" y="541"/>
                    <a:pt x="559" y="534"/>
                  </a:cubicBezTo>
                  <a:cubicBezTo>
                    <a:pt x="560" y="533"/>
                    <a:pt x="559" y="532"/>
                    <a:pt x="558" y="533"/>
                  </a:cubicBezTo>
                  <a:cubicBezTo>
                    <a:pt x="552" y="540"/>
                    <a:pt x="546" y="546"/>
                    <a:pt x="539" y="552"/>
                  </a:cubicBezTo>
                  <a:cubicBezTo>
                    <a:pt x="534" y="548"/>
                    <a:pt x="528" y="543"/>
                    <a:pt x="523" y="538"/>
                  </a:cubicBezTo>
                  <a:cubicBezTo>
                    <a:pt x="528" y="534"/>
                    <a:pt x="533" y="530"/>
                    <a:pt x="537" y="526"/>
                  </a:cubicBezTo>
                  <a:cubicBezTo>
                    <a:pt x="537" y="525"/>
                    <a:pt x="536" y="524"/>
                    <a:pt x="536" y="525"/>
                  </a:cubicBezTo>
                  <a:cubicBezTo>
                    <a:pt x="532" y="529"/>
                    <a:pt x="527" y="533"/>
                    <a:pt x="522" y="537"/>
                  </a:cubicBezTo>
                  <a:cubicBezTo>
                    <a:pt x="518" y="533"/>
                    <a:pt x="514" y="529"/>
                    <a:pt x="510" y="525"/>
                  </a:cubicBezTo>
                  <a:cubicBezTo>
                    <a:pt x="514" y="521"/>
                    <a:pt x="518" y="517"/>
                    <a:pt x="522" y="513"/>
                  </a:cubicBezTo>
                  <a:cubicBezTo>
                    <a:pt x="522" y="513"/>
                    <a:pt x="521" y="512"/>
                    <a:pt x="521" y="512"/>
                  </a:cubicBezTo>
                  <a:cubicBezTo>
                    <a:pt x="517" y="516"/>
                    <a:pt x="513" y="520"/>
                    <a:pt x="509" y="524"/>
                  </a:cubicBezTo>
                  <a:cubicBezTo>
                    <a:pt x="504" y="520"/>
                    <a:pt x="500" y="515"/>
                    <a:pt x="496" y="510"/>
                  </a:cubicBezTo>
                  <a:cubicBezTo>
                    <a:pt x="501" y="505"/>
                    <a:pt x="507" y="500"/>
                    <a:pt x="512" y="495"/>
                  </a:cubicBezTo>
                  <a:cubicBezTo>
                    <a:pt x="513" y="495"/>
                    <a:pt x="512" y="494"/>
                    <a:pt x="511" y="494"/>
                  </a:cubicBezTo>
                  <a:cubicBezTo>
                    <a:pt x="506" y="499"/>
                    <a:pt x="500" y="504"/>
                    <a:pt x="495" y="509"/>
                  </a:cubicBezTo>
                  <a:cubicBezTo>
                    <a:pt x="490" y="504"/>
                    <a:pt x="485" y="498"/>
                    <a:pt x="480" y="492"/>
                  </a:cubicBezTo>
                  <a:cubicBezTo>
                    <a:pt x="487" y="486"/>
                    <a:pt x="493" y="480"/>
                    <a:pt x="499" y="474"/>
                  </a:cubicBezTo>
                  <a:cubicBezTo>
                    <a:pt x="500" y="474"/>
                    <a:pt x="499" y="473"/>
                    <a:pt x="498" y="473"/>
                  </a:cubicBezTo>
                  <a:cubicBezTo>
                    <a:pt x="492" y="479"/>
                    <a:pt x="486" y="485"/>
                    <a:pt x="480" y="491"/>
                  </a:cubicBezTo>
                  <a:cubicBezTo>
                    <a:pt x="474" y="484"/>
                    <a:pt x="468" y="476"/>
                    <a:pt x="463" y="469"/>
                  </a:cubicBezTo>
                  <a:cubicBezTo>
                    <a:pt x="471" y="463"/>
                    <a:pt x="478" y="457"/>
                    <a:pt x="484" y="451"/>
                  </a:cubicBezTo>
                  <a:cubicBezTo>
                    <a:pt x="484" y="450"/>
                    <a:pt x="484" y="449"/>
                    <a:pt x="483" y="450"/>
                  </a:cubicBezTo>
                  <a:cubicBezTo>
                    <a:pt x="476" y="456"/>
                    <a:pt x="470" y="462"/>
                    <a:pt x="463" y="468"/>
                  </a:cubicBezTo>
                  <a:cubicBezTo>
                    <a:pt x="450" y="450"/>
                    <a:pt x="439" y="431"/>
                    <a:pt x="429" y="411"/>
                  </a:cubicBezTo>
                  <a:cubicBezTo>
                    <a:pt x="435" y="406"/>
                    <a:pt x="441" y="402"/>
                    <a:pt x="446" y="397"/>
                  </a:cubicBezTo>
                  <a:cubicBezTo>
                    <a:pt x="447" y="396"/>
                    <a:pt x="446" y="395"/>
                    <a:pt x="446" y="396"/>
                  </a:cubicBezTo>
                  <a:cubicBezTo>
                    <a:pt x="440" y="401"/>
                    <a:pt x="434" y="405"/>
                    <a:pt x="429" y="410"/>
                  </a:cubicBezTo>
                  <a:cubicBezTo>
                    <a:pt x="422" y="397"/>
                    <a:pt x="417" y="384"/>
                    <a:pt x="411" y="371"/>
                  </a:cubicBezTo>
                  <a:cubicBezTo>
                    <a:pt x="418" y="364"/>
                    <a:pt x="425" y="358"/>
                    <a:pt x="431" y="352"/>
                  </a:cubicBezTo>
                  <a:cubicBezTo>
                    <a:pt x="432" y="352"/>
                    <a:pt x="431" y="351"/>
                    <a:pt x="430" y="351"/>
                  </a:cubicBezTo>
                  <a:cubicBezTo>
                    <a:pt x="424" y="357"/>
                    <a:pt x="417" y="363"/>
                    <a:pt x="411" y="370"/>
                  </a:cubicBezTo>
                  <a:cubicBezTo>
                    <a:pt x="408" y="363"/>
                    <a:pt x="406" y="356"/>
                    <a:pt x="404" y="349"/>
                  </a:cubicBezTo>
                  <a:cubicBezTo>
                    <a:pt x="404" y="349"/>
                    <a:pt x="404" y="349"/>
                    <a:pt x="404" y="348"/>
                  </a:cubicBezTo>
                  <a:cubicBezTo>
                    <a:pt x="410" y="343"/>
                    <a:pt x="416" y="338"/>
                    <a:pt x="423" y="335"/>
                  </a:cubicBezTo>
                  <a:cubicBezTo>
                    <a:pt x="423" y="334"/>
                    <a:pt x="423" y="333"/>
                    <a:pt x="422" y="334"/>
                  </a:cubicBezTo>
                  <a:cubicBezTo>
                    <a:pt x="415" y="337"/>
                    <a:pt x="409" y="342"/>
                    <a:pt x="403" y="348"/>
                  </a:cubicBezTo>
                  <a:cubicBezTo>
                    <a:pt x="403" y="348"/>
                    <a:pt x="403" y="348"/>
                    <a:pt x="403" y="348"/>
                  </a:cubicBezTo>
                  <a:cubicBezTo>
                    <a:pt x="401" y="341"/>
                    <a:pt x="399" y="335"/>
                    <a:pt x="398" y="329"/>
                  </a:cubicBezTo>
                  <a:cubicBezTo>
                    <a:pt x="403" y="323"/>
                    <a:pt x="408" y="317"/>
                    <a:pt x="415" y="312"/>
                  </a:cubicBezTo>
                  <a:cubicBezTo>
                    <a:pt x="415" y="312"/>
                    <a:pt x="415" y="311"/>
                    <a:pt x="414" y="311"/>
                  </a:cubicBezTo>
                  <a:cubicBezTo>
                    <a:pt x="408" y="316"/>
                    <a:pt x="402" y="321"/>
                    <a:pt x="397" y="327"/>
                  </a:cubicBezTo>
                  <a:cubicBezTo>
                    <a:pt x="396" y="322"/>
                    <a:pt x="394" y="317"/>
                    <a:pt x="393" y="311"/>
                  </a:cubicBezTo>
                  <a:cubicBezTo>
                    <a:pt x="393" y="311"/>
                    <a:pt x="393" y="310"/>
                    <a:pt x="393" y="309"/>
                  </a:cubicBezTo>
                  <a:cubicBezTo>
                    <a:pt x="402" y="301"/>
                    <a:pt x="410" y="293"/>
                    <a:pt x="418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09" y="292"/>
                    <a:pt x="401" y="300"/>
                    <a:pt x="394" y="307"/>
                  </a:cubicBezTo>
                  <a:cubicBezTo>
                    <a:pt x="395" y="300"/>
                    <a:pt x="395" y="292"/>
                    <a:pt x="396" y="285"/>
                  </a:cubicBezTo>
                  <a:cubicBezTo>
                    <a:pt x="402" y="278"/>
                    <a:pt x="408" y="271"/>
                    <a:pt x="415" y="265"/>
                  </a:cubicBezTo>
                  <a:cubicBezTo>
                    <a:pt x="415" y="265"/>
                    <a:pt x="414" y="264"/>
                    <a:pt x="414" y="264"/>
                  </a:cubicBezTo>
                  <a:cubicBezTo>
                    <a:pt x="407" y="270"/>
                    <a:pt x="402" y="276"/>
                    <a:pt x="396" y="282"/>
                  </a:cubicBezTo>
                  <a:cubicBezTo>
                    <a:pt x="397" y="275"/>
                    <a:pt x="398" y="269"/>
                    <a:pt x="398" y="262"/>
                  </a:cubicBezTo>
                  <a:cubicBezTo>
                    <a:pt x="415" y="262"/>
                    <a:pt x="432" y="259"/>
                    <a:pt x="443" y="250"/>
                  </a:cubicBezTo>
                  <a:cubicBezTo>
                    <a:pt x="470" y="280"/>
                    <a:pt x="501" y="307"/>
                    <a:pt x="535" y="329"/>
                  </a:cubicBezTo>
                  <a:cubicBezTo>
                    <a:pt x="534" y="330"/>
                    <a:pt x="535" y="331"/>
                    <a:pt x="536" y="332"/>
                  </a:cubicBezTo>
                  <a:cubicBezTo>
                    <a:pt x="589" y="390"/>
                    <a:pt x="652" y="437"/>
                    <a:pt x="720" y="475"/>
                  </a:cubicBezTo>
                  <a:close/>
                  <a:moveTo>
                    <a:pt x="449" y="244"/>
                  </a:moveTo>
                  <a:cubicBezTo>
                    <a:pt x="450" y="243"/>
                    <a:pt x="450" y="241"/>
                    <a:pt x="451" y="240"/>
                  </a:cubicBezTo>
                  <a:cubicBezTo>
                    <a:pt x="460" y="224"/>
                    <a:pt x="458" y="200"/>
                    <a:pt x="458" y="182"/>
                  </a:cubicBezTo>
                  <a:cubicBezTo>
                    <a:pt x="458" y="174"/>
                    <a:pt x="457" y="166"/>
                    <a:pt x="454" y="159"/>
                  </a:cubicBezTo>
                  <a:cubicBezTo>
                    <a:pt x="487" y="160"/>
                    <a:pt x="519" y="156"/>
                    <a:pt x="550" y="147"/>
                  </a:cubicBezTo>
                  <a:cubicBezTo>
                    <a:pt x="550" y="148"/>
                    <a:pt x="551" y="148"/>
                    <a:pt x="551" y="148"/>
                  </a:cubicBezTo>
                  <a:cubicBezTo>
                    <a:pt x="551" y="148"/>
                    <a:pt x="552" y="147"/>
                    <a:pt x="552" y="147"/>
                  </a:cubicBezTo>
                  <a:cubicBezTo>
                    <a:pt x="573" y="141"/>
                    <a:pt x="594" y="133"/>
                    <a:pt x="614" y="124"/>
                  </a:cubicBezTo>
                  <a:cubicBezTo>
                    <a:pt x="639" y="112"/>
                    <a:pt x="662" y="97"/>
                    <a:pt x="683" y="79"/>
                  </a:cubicBezTo>
                  <a:cubicBezTo>
                    <a:pt x="699" y="67"/>
                    <a:pt x="720" y="47"/>
                    <a:pt x="715" y="25"/>
                  </a:cubicBezTo>
                  <a:cubicBezTo>
                    <a:pt x="720" y="28"/>
                    <a:pt x="724" y="32"/>
                    <a:pt x="728" y="39"/>
                  </a:cubicBezTo>
                  <a:cubicBezTo>
                    <a:pt x="739" y="54"/>
                    <a:pt x="745" y="73"/>
                    <a:pt x="749" y="91"/>
                  </a:cubicBezTo>
                  <a:cubicBezTo>
                    <a:pt x="764" y="154"/>
                    <a:pt x="771" y="228"/>
                    <a:pt x="759" y="292"/>
                  </a:cubicBezTo>
                  <a:cubicBezTo>
                    <a:pt x="754" y="322"/>
                    <a:pt x="743" y="372"/>
                    <a:pt x="708" y="380"/>
                  </a:cubicBezTo>
                  <a:cubicBezTo>
                    <a:pt x="680" y="387"/>
                    <a:pt x="644" y="372"/>
                    <a:pt x="618" y="362"/>
                  </a:cubicBezTo>
                  <a:cubicBezTo>
                    <a:pt x="553" y="337"/>
                    <a:pt x="495" y="296"/>
                    <a:pt x="449" y="244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8"/>
            <p:cNvSpPr>
              <a:spLocks/>
            </p:cNvSpPr>
            <p:nvPr/>
          </p:nvSpPr>
          <p:spPr bwMode="auto">
            <a:xfrm>
              <a:off x="10452100" y="2425700"/>
              <a:ext cx="65088" cy="79375"/>
            </a:xfrm>
            <a:custGeom>
              <a:avLst/>
              <a:gdLst>
                <a:gd name="T0" fmla="*/ 29 w 30"/>
                <a:gd name="T1" fmla="*/ 1 h 36"/>
                <a:gd name="T2" fmla="*/ 1 w 30"/>
                <a:gd name="T3" fmla="*/ 35 h 36"/>
                <a:gd name="T4" fmla="*/ 1 w 30"/>
                <a:gd name="T5" fmla="*/ 36 h 36"/>
                <a:gd name="T6" fmla="*/ 29 w 30"/>
                <a:gd name="T7" fmla="*/ 2 h 36"/>
                <a:gd name="T8" fmla="*/ 29 w 30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29" y="1"/>
                  </a:moveTo>
                  <a:cubicBezTo>
                    <a:pt x="19" y="12"/>
                    <a:pt x="10" y="24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11" y="24"/>
                    <a:pt x="20" y="13"/>
                    <a:pt x="29" y="2"/>
                  </a:cubicBezTo>
                  <a:cubicBezTo>
                    <a:pt x="30" y="1"/>
                    <a:pt x="29" y="0"/>
                    <a:pt x="29" y="1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>
              <a:off x="10309225" y="2990850"/>
              <a:ext cx="46038" cy="42862"/>
            </a:xfrm>
            <a:custGeom>
              <a:avLst/>
              <a:gdLst>
                <a:gd name="T0" fmla="*/ 19 w 21"/>
                <a:gd name="T1" fmla="*/ 0 h 19"/>
                <a:gd name="T2" fmla="*/ 1 w 21"/>
                <a:gd name="T3" fmla="*/ 18 h 19"/>
                <a:gd name="T4" fmla="*/ 2 w 21"/>
                <a:gd name="T5" fmla="*/ 18 h 19"/>
                <a:gd name="T6" fmla="*/ 20 w 21"/>
                <a:gd name="T7" fmla="*/ 1 h 19"/>
                <a:gd name="T8" fmla="*/ 19 w 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cubicBezTo>
                    <a:pt x="13" y="6"/>
                    <a:pt x="7" y="12"/>
                    <a:pt x="1" y="18"/>
                  </a:cubicBezTo>
                  <a:cubicBezTo>
                    <a:pt x="0" y="18"/>
                    <a:pt x="1" y="19"/>
                    <a:pt x="2" y="18"/>
                  </a:cubicBezTo>
                  <a:cubicBezTo>
                    <a:pt x="8" y="13"/>
                    <a:pt x="14" y="7"/>
                    <a:pt x="20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0"/>
            <p:cNvSpPr>
              <a:spLocks/>
            </p:cNvSpPr>
            <p:nvPr/>
          </p:nvSpPr>
          <p:spPr bwMode="auto">
            <a:xfrm>
              <a:off x="10360025" y="3094038"/>
              <a:ext cx="34925" cy="28575"/>
            </a:xfrm>
            <a:custGeom>
              <a:avLst/>
              <a:gdLst>
                <a:gd name="T0" fmla="*/ 14 w 16"/>
                <a:gd name="T1" fmla="*/ 0 h 13"/>
                <a:gd name="T2" fmla="*/ 0 w 16"/>
                <a:gd name="T3" fmla="*/ 12 h 13"/>
                <a:gd name="T4" fmla="*/ 1 w 16"/>
                <a:gd name="T5" fmla="*/ 13 h 13"/>
                <a:gd name="T6" fmla="*/ 15 w 16"/>
                <a:gd name="T7" fmla="*/ 1 h 13"/>
                <a:gd name="T8" fmla="*/ 14 w 1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4" y="0"/>
                  </a:moveTo>
                  <a:cubicBezTo>
                    <a:pt x="10" y="4"/>
                    <a:pt x="5" y="8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6" y="9"/>
                    <a:pt x="10" y="5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10377488" y="3125788"/>
              <a:ext cx="41275" cy="34925"/>
            </a:xfrm>
            <a:custGeom>
              <a:avLst/>
              <a:gdLst>
                <a:gd name="T0" fmla="*/ 18 w 19"/>
                <a:gd name="T1" fmla="*/ 0 h 16"/>
                <a:gd name="T2" fmla="*/ 1 w 19"/>
                <a:gd name="T3" fmla="*/ 14 h 16"/>
                <a:gd name="T4" fmla="*/ 1 w 19"/>
                <a:gd name="T5" fmla="*/ 15 h 16"/>
                <a:gd name="T6" fmla="*/ 19 w 19"/>
                <a:gd name="T7" fmla="*/ 1 h 16"/>
                <a:gd name="T8" fmla="*/ 18 w 1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3" y="6"/>
                    <a:pt x="7" y="11"/>
                    <a:pt x="1" y="14"/>
                  </a:cubicBezTo>
                  <a:cubicBezTo>
                    <a:pt x="0" y="15"/>
                    <a:pt x="0" y="16"/>
                    <a:pt x="1" y="15"/>
                  </a:cubicBezTo>
                  <a:cubicBezTo>
                    <a:pt x="8" y="12"/>
                    <a:pt x="14" y="7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10642600" y="3397250"/>
              <a:ext cx="41275" cy="47625"/>
            </a:xfrm>
            <a:custGeom>
              <a:avLst/>
              <a:gdLst>
                <a:gd name="T0" fmla="*/ 18 w 19"/>
                <a:gd name="T1" fmla="*/ 1 h 22"/>
                <a:gd name="T2" fmla="*/ 0 w 19"/>
                <a:gd name="T3" fmla="*/ 20 h 22"/>
                <a:gd name="T4" fmla="*/ 1 w 19"/>
                <a:gd name="T5" fmla="*/ 22 h 22"/>
                <a:gd name="T6" fmla="*/ 19 w 19"/>
                <a:gd name="T7" fmla="*/ 1 h 22"/>
                <a:gd name="T8" fmla="*/ 18 w 19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8" y="1"/>
                  </a:moveTo>
                  <a:cubicBezTo>
                    <a:pt x="12" y="7"/>
                    <a:pt x="6" y="14"/>
                    <a:pt x="0" y="20"/>
                  </a:cubicBezTo>
                  <a:cubicBezTo>
                    <a:pt x="0" y="21"/>
                    <a:pt x="1" y="22"/>
                    <a:pt x="1" y="22"/>
                  </a:cubicBezTo>
                  <a:cubicBezTo>
                    <a:pt x="7" y="15"/>
                    <a:pt x="13" y="8"/>
                    <a:pt x="19" y="1"/>
                  </a:cubicBezTo>
                  <a:cubicBezTo>
                    <a:pt x="19" y="1"/>
                    <a:pt x="18" y="0"/>
                    <a:pt x="18" y="1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10675938" y="3430588"/>
              <a:ext cx="46038" cy="36512"/>
            </a:xfrm>
            <a:custGeom>
              <a:avLst/>
              <a:gdLst>
                <a:gd name="T0" fmla="*/ 19 w 21"/>
                <a:gd name="T1" fmla="*/ 0 h 17"/>
                <a:gd name="T2" fmla="*/ 0 w 21"/>
                <a:gd name="T3" fmla="*/ 15 h 17"/>
                <a:gd name="T4" fmla="*/ 1 w 21"/>
                <a:gd name="T5" fmla="*/ 16 h 17"/>
                <a:gd name="T6" fmla="*/ 20 w 21"/>
                <a:gd name="T7" fmla="*/ 2 h 17"/>
                <a:gd name="T8" fmla="*/ 19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cubicBezTo>
                    <a:pt x="13" y="5"/>
                    <a:pt x="7" y="10"/>
                    <a:pt x="0" y="15"/>
                  </a:cubicBezTo>
                  <a:cubicBezTo>
                    <a:pt x="0" y="16"/>
                    <a:pt x="1" y="17"/>
                    <a:pt x="1" y="16"/>
                  </a:cubicBezTo>
                  <a:cubicBezTo>
                    <a:pt x="8" y="11"/>
                    <a:pt x="14" y="7"/>
                    <a:pt x="20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grpFill/>
            <a:ln w="16" cap="flat">
              <a:solidFill>
                <a:srgbClr val="DA172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622598" y="3584479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151886" y="3584479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879182" y="3584479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975526" y="3584479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730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5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50"/>
                            </p:stCondLst>
                            <p:childTnLst>
                              <p:par>
                                <p:cTn id="6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5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850"/>
                            </p:stCondLst>
                            <p:childTnLst>
                              <p:par>
                                <p:cTn id="7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35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24" grpId="0" animBg="1"/>
      <p:bldP spid="25" grpId="0" animBg="1"/>
      <p:bldP spid="58" grpId="0" build="p"/>
      <p:bldP spid="60" grpId="0" build="p"/>
      <p:bldP spid="62" grpId="0" build="p"/>
      <p:bldP spid="6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71" y="1509910"/>
            <a:ext cx="2648866" cy="259094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65" y="1509910"/>
            <a:ext cx="2612024" cy="246030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34" y="1596847"/>
            <a:ext cx="2392363" cy="2358247"/>
          </a:xfrm>
          <a:prstGeom prst="rect">
            <a:avLst/>
          </a:prstGeom>
        </p:spPr>
      </p:pic>
      <p:sp>
        <p:nvSpPr>
          <p:cNvPr id="63" name="TextBox 62"/>
          <p:cNvSpPr txBox="1"/>
          <p:nvPr/>
        </p:nvSpPr>
        <p:spPr>
          <a:xfrm>
            <a:off x="484486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DA172F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b="1" dirty="0">
              <a:solidFill>
                <a:srgbClr val="DA172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86069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简洁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347582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DA172F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b="1" dirty="0">
              <a:solidFill>
                <a:srgbClr val="DA172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749165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简洁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8166662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DA172F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b="1" dirty="0">
              <a:solidFill>
                <a:srgbClr val="DA172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568245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简洁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53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5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8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35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850"/>
                            </p:stCondLst>
                            <p:childTnLst>
                              <p:par>
                                <p:cTn id="8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85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35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63" grpId="0"/>
      <p:bldP spid="65" grpId="0" build="p"/>
      <p:bldP spid="66" grpId="0"/>
      <p:bldP spid="67" grpId="0" build="p"/>
      <p:bldP spid="68" grpId="0"/>
      <p:bldP spid="6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6" y="172367"/>
            <a:ext cx="11829600" cy="651326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46734" y="559456"/>
            <a:ext cx="8553529" cy="5965888"/>
            <a:chOff x="1918742" y="369031"/>
            <a:chExt cx="8553529" cy="596588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742" y="523076"/>
              <a:ext cx="6105257" cy="581184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367014" y="369031"/>
              <a:ext cx="6105257" cy="5811843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671">
            <a:off x="4760589" y="452289"/>
            <a:ext cx="1649236" cy="231578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174" y="4932209"/>
            <a:ext cx="942302" cy="134563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574926" y="2281462"/>
            <a:ext cx="5132408" cy="2675923"/>
            <a:chOff x="3574926" y="2281462"/>
            <a:chExt cx="5132408" cy="26759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4926" y="2281462"/>
              <a:ext cx="5132408" cy="2675923"/>
            </a:xfrm>
            <a:prstGeom prst="rect">
              <a:avLst/>
            </a:prstGeom>
            <a:effectLst>
              <a:outerShdw blurRad="152400" dir="8100000" sx="102000" sy="102000" algn="tr" rotWithShape="0">
                <a:prstClr val="black">
                  <a:alpha val="84000"/>
                </a:prst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3648078" y="2363758"/>
              <a:ext cx="4968000" cy="2520000"/>
            </a:xfrm>
            <a:prstGeom prst="rect">
              <a:avLst/>
            </a:prstGeom>
            <a:no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4706125" y="2788848"/>
            <a:ext cx="2864182" cy="768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dirty="0" smtClean="0">
                <a:solidFill>
                  <a:srgbClr val="457529"/>
                </a:solidFill>
              </a:rPr>
              <a:t>MERRY</a:t>
            </a:r>
          </a:p>
        </p:txBody>
      </p:sp>
      <p:sp>
        <p:nvSpPr>
          <p:cNvPr id="30" name="矩形 29"/>
          <p:cNvSpPr/>
          <p:nvPr/>
        </p:nvSpPr>
        <p:spPr>
          <a:xfrm>
            <a:off x="4147378" y="3524231"/>
            <a:ext cx="3896451" cy="768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7200" dirty="0" smtClean="0">
                <a:solidFill>
                  <a:srgbClr val="860101"/>
                </a:solidFill>
              </a:rPr>
              <a:t>Christmas</a:t>
            </a:r>
            <a:endParaRPr lang="zh-CN" altLang="en-US" sz="7200" dirty="0">
              <a:solidFill>
                <a:srgbClr val="860101"/>
              </a:solidFill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449" y="4111352"/>
            <a:ext cx="2372813" cy="54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548" y="2400342"/>
            <a:ext cx="841250" cy="664465"/>
          </a:xfrm>
          <a:prstGeom prst="rect">
            <a:avLst/>
          </a:prstGeom>
        </p:spPr>
      </p:pic>
      <p:pic>
        <p:nvPicPr>
          <p:cNvPr id="1037" name="Picture 13" descr="C:\Users\Administrator\Desktop\Layer 3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947" y="4319623"/>
            <a:ext cx="561689" cy="58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4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0" grpId="0"/>
      <p:bldP spid="3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TextBox 20"/>
          <p:cNvSpPr txBox="1"/>
          <p:nvPr/>
        </p:nvSpPr>
        <p:spPr>
          <a:xfrm>
            <a:off x="5873036" y="1988184"/>
            <a:ext cx="554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圣诞节（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Christmas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）又称耶诞节，译名为“基督弥撒”，西方传统节日，在每年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日。弥撒是教会的一种礼拜仪式。圣诞节是一个宗教节，因为把它当作耶稣的诞辰来庆祝，故名“耶诞节”。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 大部分的天主教教堂都会先在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日的平安夜，亦即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日凌晨举行子夜弥撒，而一些基督教会则会举行报佳音，然后在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日庆祝圣诞节；基督教的另一大分支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东正教的圣诞节庆则在每年的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日。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圣诞节也是西方世界以及其他很多地区的公共假日，例如：在亚洲的香港、澳门、马来西亚和新加坡。圣经实际上并无记载耶稣诞生日期，圣诞节是后人公定的。</a:t>
            </a:r>
            <a:endParaRPr lang="zh-CN" altLang="en-US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270" y="692696"/>
            <a:ext cx="3813175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563" y="5465226"/>
            <a:ext cx="1833562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22" y="1052736"/>
            <a:ext cx="4824536" cy="4592672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808930" y="1950824"/>
            <a:ext cx="2844316" cy="28443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885130" y="2027024"/>
            <a:ext cx="2691916" cy="2691916"/>
          </a:xfrm>
          <a:prstGeom prst="ellipse">
            <a:avLst/>
          </a:prstGeom>
          <a:noFill/>
          <a:ln>
            <a:solidFill>
              <a:srgbClr val="F32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431829" y="2852936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前 言</a:t>
            </a:r>
            <a:endParaRPr lang="zh-CN" altLang="en-US" sz="48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45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3" grpId="0" animBg="1"/>
      <p:bldP spid="19" grpId="0" animBg="1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Freeform 7"/>
          <p:cNvSpPr>
            <a:spLocks/>
          </p:cNvSpPr>
          <p:nvPr/>
        </p:nvSpPr>
        <p:spPr bwMode="auto">
          <a:xfrm>
            <a:off x="6311230" y="3491602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334130" y="347456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34" y="705163"/>
            <a:ext cx="3960440" cy="5448119"/>
          </a:xfrm>
          <a:prstGeom prst="rect">
            <a:avLst/>
          </a:prstGeom>
        </p:spPr>
      </p:pic>
      <p:sp>
        <p:nvSpPr>
          <p:cNvPr id="40" name="椭圆 39"/>
          <p:cNvSpPr/>
          <p:nvPr/>
        </p:nvSpPr>
        <p:spPr>
          <a:xfrm>
            <a:off x="7223571" y="1090340"/>
            <a:ext cx="2198044" cy="21980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282457" y="1149226"/>
            <a:ext cx="2080272" cy="2080272"/>
          </a:xfrm>
          <a:prstGeom prst="ellipse">
            <a:avLst/>
          </a:prstGeom>
          <a:noFill/>
          <a:ln>
            <a:solidFill>
              <a:srgbClr val="F32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2" descr="C:\Users\Administrator\Desktop\3f5d6828b747326de280fc4ea7d5261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166" y="258513"/>
            <a:ext cx="2926854" cy="2495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7699666" y="2353963"/>
            <a:ext cx="1245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zh-CN" altLang="en-US" sz="36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6311230" y="4077072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7334130" y="406003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>
            <a:off x="6311230" y="4681602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334130" y="4664562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Freeform 7"/>
          <p:cNvSpPr>
            <a:spLocks/>
          </p:cNvSpPr>
          <p:nvPr/>
        </p:nvSpPr>
        <p:spPr bwMode="auto">
          <a:xfrm>
            <a:off x="6311230" y="5301208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7334130" y="5284168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单击添加目录内容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62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/>
      <p:bldP spid="40" grpId="0" animBg="1"/>
      <p:bldP spid="41" grpId="0" animBg="1"/>
      <p:bldP spid="38" grpId="0"/>
      <p:bldP spid="47" grpId="0" animBg="1"/>
      <p:bldP spid="48" grpId="0"/>
      <p:bldP spid="49" grpId="0" animBg="1"/>
      <p:bldP spid="50" grpId="0"/>
      <p:bldP spid="51" grpId="0" animBg="1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3" y="172367"/>
            <a:ext cx="11829600" cy="651326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46734" y="559456"/>
            <a:ext cx="8553529" cy="5965888"/>
            <a:chOff x="1918742" y="369031"/>
            <a:chExt cx="8553529" cy="596588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742" y="523076"/>
              <a:ext cx="6105257" cy="58118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367014" y="369031"/>
              <a:ext cx="6105257" cy="5811843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80803" y="1628800"/>
            <a:ext cx="11829600" cy="3744416"/>
          </a:xfrm>
          <a:prstGeom prst="rect">
            <a:avLst/>
          </a:prstGeom>
          <a:solidFill>
            <a:srgbClr val="F32B4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533039" y="2852936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单击添加章节标题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92" y="1501906"/>
            <a:ext cx="2448272" cy="36973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14686" y="2930168"/>
            <a:ext cx="20826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b="1" dirty="0" smtClean="0">
                <a:solidFill>
                  <a:srgbClr val="F32B4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2000" b="1" dirty="0">
              <a:solidFill>
                <a:srgbClr val="F32B4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63357" y="3746410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MERRY  CHRISTMAS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83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ripple dir="r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3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2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814" y="1408462"/>
            <a:ext cx="4362850" cy="372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4497021" y="462060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35884" y="184617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884" y="2220960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5884" y="380521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35884" y="4179996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571428" y="184617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571428" y="2220960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571428" y="380521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571428" y="4179996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906655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5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85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3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5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3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85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43" grpId="0"/>
      <p:bldP spid="44" grpId="0"/>
      <p:bldP spid="45" grpId="0" build="p"/>
      <p:bldP spid="46" grpId="0"/>
      <p:bldP spid="47" grpId="0" build="p"/>
      <p:bldP spid="48" grpId="0"/>
      <p:bldP spid="49" grpId="0" build="p"/>
      <p:bldP spid="50" grpId="0"/>
      <p:bldP spid="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06" y="1396535"/>
            <a:ext cx="3185000" cy="423525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823" y="1457469"/>
            <a:ext cx="6924508" cy="397186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545" y="620899"/>
            <a:ext cx="1161290" cy="194767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446" y="4125366"/>
            <a:ext cx="1050291" cy="1129260"/>
          </a:xfrm>
          <a:prstGeom prst="rect">
            <a:avLst/>
          </a:prstGeom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845" y="1822779"/>
            <a:ext cx="2486025" cy="41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03740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5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50"/>
                            </p:stCondLst>
                            <p:childTnLst>
                              <p:par>
                                <p:cTn id="6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5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50"/>
                            </p:stCondLst>
                            <p:childTnLst>
                              <p:par>
                                <p:cTn id="7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33" y="1299369"/>
            <a:ext cx="5616388" cy="25266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521" y="2476500"/>
            <a:ext cx="5667113" cy="2471877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132558" y="2452826"/>
            <a:ext cx="408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46230" y="2905780"/>
            <a:ext cx="411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单击添加您的内容，内容尽可能的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简洁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75006" y="3567053"/>
            <a:ext cx="408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8678" y="4020007"/>
            <a:ext cx="411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单击添加您的内容，内容尽可能的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简洁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22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5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3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85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28" grpId="0"/>
      <p:bldP spid="29" grpId="0" build="p"/>
      <p:bldP spid="42" grpId="0"/>
      <p:bldP spid="4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3" y="172367"/>
            <a:ext cx="11829600" cy="651326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46734" y="559456"/>
            <a:ext cx="8553529" cy="5965888"/>
            <a:chOff x="1918742" y="369031"/>
            <a:chExt cx="8553529" cy="596588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742" y="523076"/>
              <a:ext cx="6105257" cy="58118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367014" y="369031"/>
              <a:ext cx="6105257" cy="5811843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80803" y="1628800"/>
            <a:ext cx="11829600" cy="3744416"/>
          </a:xfrm>
          <a:prstGeom prst="rect">
            <a:avLst/>
          </a:prstGeom>
          <a:solidFill>
            <a:srgbClr val="F32B4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533039" y="2852936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单击添加章节标题</a:t>
            </a:r>
            <a:endParaRPr lang="zh-CN" altLang="en-US" sz="6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292" y="1501906"/>
            <a:ext cx="2448272" cy="369739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414686" y="2930168"/>
            <a:ext cx="20826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b="1" dirty="0" smtClean="0">
                <a:solidFill>
                  <a:srgbClr val="F32B4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2000" b="1" dirty="0">
              <a:solidFill>
                <a:srgbClr val="F32B4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63357" y="3746410"/>
            <a:ext cx="544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MERRY  CHRISTMAS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28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ripple dir="r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5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3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9" cy="6857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9"/>
          <a:stretch/>
        </p:blipFill>
        <p:spPr>
          <a:xfrm>
            <a:off x="180803" y="172367"/>
            <a:ext cx="11829600" cy="6200031"/>
          </a:xfrm>
          <a:prstGeom prst="rect">
            <a:avLst/>
          </a:prstGeom>
        </p:spPr>
      </p:pic>
      <p:sp>
        <p:nvSpPr>
          <p:cNvPr id="10" name="Freeform 7"/>
          <p:cNvSpPr>
            <a:spLocks/>
          </p:cNvSpPr>
          <p:nvPr/>
        </p:nvSpPr>
        <p:spPr bwMode="auto">
          <a:xfrm>
            <a:off x="4067174" y="210467"/>
            <a:ext cx="4332288" cy="414337"/>
          </a:xfrm>
          <a:custGeom>
            <a:avLst/>
            <a:gdLst>
              <a:gd name="T0" fmla="*/ 2729 w 2729"/>
              <a:gd name="T1" fmla="*/ 261 h 261"/>
              <a:gd name="T2" fmla="*/ 0 w 2729"/>
              <a:gd name="T3" fmla="*/ 261 h 261"/>
              <a:gd name="T4" fmla="*/ 89 w 2729"/>
              <a:gd name="T5" fmla="*/ 133 h 261"/>
              <a:gd name="T6" fmla="*/ 0 w 2729"/>
              <a:gd name="T7" fmla="*/ 0 h 261"/>
              <a:gd name="T8" fmla="*/ 2729 w 2729"/>
              <a:gd name="T9" fmla="*/ 0 h 261"/>
              <a:gd name="T10" fmla="*/ 2655 w 2729"/>
              <a:gd name="T11" fmla="*/ 128 h 261"/>
              <a:gd name="T12" fmla="*/ 2729 w 2729"/>
              <a:gd name="T13" fmla="*/ 26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9" h="261">
                <a:moveTo>
                  <a:pt x="2729" y="261"/>
                </a:moveTo>
                <a:lnTo>
                  <a:pt x="0" y="261"/>
                </a:lnTo>
                <a:lnTo>
                  <a:pt x="89" y="133"/>
                </a:lnTo>
                <a:lnTo>
                  <a:pt x="0" y="0"/>
                </a:lnTo>
                <a:lnTo>
                  <a:pt x="2729" y="0"/>
                </a:lnTo>
                <a:lnTo>
                  <a:pt x="2655" y="128"/>
                </a:lnTo>
                <a:lnTo>
                  <a:pt x="2729" y="261"/>
                </a:lnTo>
                <a:close/>
              </a:path>
            </a:pathLst>
          </a:custGeom>
          <a:solidFill>
            <a:srgbClr val="F32B4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9676" y="5886797"/>
            <a:ext cx="12085537" cy="971203"/>
            <a:chOff x="69676" y="5886797"/>
            <a:chExt cx="12085537" cy="97120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6967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85"/>
            <a:stretch/>
          </p:blipFill>
          <p:spPr bwMode="auto">
            <a:xfrm>
              <a:off x="5965656" y="5886797"/>
              <a:ext cx="6189557" cy="9712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935794" y="17507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单击添加文字标题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12556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22274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82672" y="219451"/>
            <a:ext cx="409718" cy="395856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92390" y="300433"/>
            <a:ext cx="242611" cy="234403"/>
            <a:chOff x="4027488" y="361950"/>
            <a:chExt cx="422275" cy="407988"/>
          </a:xfrm>
          <a:solidFill>
            <a:schemeClr val="bg1"/>
          </a:solidFill>
        </p:grpSpPr>
        <p:sp>
          <p:nvSpPr>
            <p:cNvPr id="40" name="Freeform 12"/>
            <p:cNvSpPr>
              <a:spLocks noEditPoints="1"/>
            </p:cNvSpPr>
            <p:nvPr/>
          </p:nvSpPr>
          <p:spPr bwMode="auto">
            <a:xfrm>
              <a:off x="4027488" y="361950"/>
              <a:ext cx="419100" cy="242888"/>
            </a:xfrm>
            <a:custGeom>
              <a:avLst/>
              <a:gdLst>
                <a:gd name="T0" fmla="*/ 111 w 112"/>
                <a:gd name="T1" fmla="*/ 42 h 65"/>
                <a:gd name="T2" fmla="*/ 108 w 112"/>
                <a:gd name="T3" fmla="*/ 40 h 65"/>
                <a:gd name="T4" fmla="*/ 103 w 112"/>
                <a:gd name="T5" fmla="*/ 37 h 65"/>
                <a:gd name="T6" fmla="*/ 98 w 112"/>
                <a:gd name="T7" fmla="*/ 33 h 65"/>
                <a:gd name="T8" fmla="*/ 78 w 112"/>
                <a:gd name="T9" fmla="*/ 37 h 65"/>
                <a:gd name="T10" fmla="*/ 81 w 112"/>
                <a:gd name="T11" fmla="*/ 36 h 65"/>
                <a:gd name="T12" fmla="*/ 88 w 112"/>
                <a:gd name="T13" fmla="*/ 33 h 65"/>
                <a:gd name="T14" fmla="*/ 89 w 112"/>
                <a:gd name="T15" fmla="*/ 25 h 65"/>
                <a:gd name="T16" fmla="*/ 83 w 112"/>
                <a:gd name="T17" fmla="*/ 28 h 65"/>
                <a:gd name="T18" fmla="*/ 81 w 112"/>
                <a:gd name="T19" fmla="*/ 27 h 65"/>
                <a:gd name="T20" fmla="*/ 76 w 112"/>
                <a:gd name="T21" fmla="*/ 28 h 65"/>
                <a:gd name="T22" fmla="*/ 63 w 112"/>
                <a:gd name="T23" fmla="*/ 38 h 65"/>
                <a:gd name="T24" fmla="*/ 81 w 112"/>
                <a:gd name="T25" fmla="*/ 16 h 65"/>
                <a:gd name="T26" fmla="*/ 78 w 112"/>
                <a:gd name="T27" fmla="*/ 8 h 65"/>
                <a:gd name="T28" fmla="*/ 78 w 112"/>
                <a:gd name="T29" fmla="*/ 3 h 65"/>
                <a:gd name="T30" fmla="*/ 76 w 112"/>
                <a:gd name="T31" fmla="*/ 2 h 65"/>
                <a:gd name="T32" fmla="*/ 73 w 112"/>
                <a:gd name="T33" fmla="*/ 2 h 65"/>
                <a:gd name="T34" fmla="*/ 70 w 112"/>
                <a:gd name="T35" fmla="*/ 1 h 65"/>
                <a:gd name="T36" fmla="*/ 65 w 112"/>
                <a:gd name="T37" fmla="*/ 4 h 65"/>
                <a:gd name="T38" fmla="*/ 66 w 112"/>
                <a:gd name="T39" fmla="*/ 21 h 65"/>
                <a:gd name="T40" fmla="*/ 59 w 112"/>
                <a:gd name="T41" fmla="*/ 8 h 65"/>
                <a:gd name="T42" fmla="*/ 56 w 112"/>
                <a:gd name="T43" fmla="*/ 31 h 65"/>
                <a:gd name="T44" fmla="*/ 57 w 112"/>
                <a:gd name="T45" fmla="*/ 21 h 65"/>
                <a:gd name="T46" fmla="*/ 55 w 112"/>
                <a:gd name="T47" fmla="*/ 21 h 65"/>
                <a:gd name="T48" fmla="*/ 52 w 112"/>
                <a:gd name="T49" fmla="*/ 19 h 65"/>
                <a:gd name="T50" fmla="*/ 50 w 112"/>
                <a:gd name="T51" fmla="*/ 17 h 65"/>
                <a:gd name="T52" fmla="*/ 46 w 112"/>
                <a:gd name="T53" fmla="*/ 12 h 65"/>
                <a:gd name="T54" fmla="*/ 44 w 112"/>
                <a:gd name="T55" fmla="*/ 18 h 65"/>
                <a:gd name="T56" fmla="*/ 44 w 112"/>
                <a:gd name="T57" fmla="*/ 23 h 65"/>
                <a:gd name="T58" fmla="*/ 44 w 112"/>
                <a:gd name="T59" fmla="*/ 26 h 65"/>
                <a:gd name="T60" fmla="*/ 37 w 112"/>
                <a:gd name="T61" fmla="*/ 14 h 65"/>
                <a:gd name="T62" fmla="*/ 29 w 112"/>
                <a:gd name="T63" fmla="*/ 22 h 65"/>
                <a:gd name="T64" fmla="*/ 28 w 112"/>
                <a:gd name="T65" fmla="*/ 13 h 65"/>
                <a:gd name="T66" fmla="*/ 23 w 112"/>
                <a:gd name="T67" fmla="*/ 10 h 65"/>
                <a:gd name="T68" fmla="*/ 19 w 112"/>
                <a:gd name="T69" fmla="*/ 11 h 65"/>
                <a:gd name="T70" fmla="*/ 17 w 112"/>
                <a:gd name="T71" fmla="*/ 15 h 65"/>
                <a:gd name="T72" fmla="*/ 18 w 112"/>
                <a:gd name="T73" fmla="*/ 20 h 65"/>
                <a:gd name="T74" fmla="*/ 23 w 112"/>
                <a:gd name="T75" fmla="*/ 23 h 65"/>
                <a:gd name="T76" fmla="*/ 18 w 112"/>
                <a:gd name="T77" fmla="*/ 28 h 65"/>
                <a:gd name="T78" fmla="*/ 44 w 112"/>
                <a:gd name="T79" fmla="*/ 42 h 65"/>
                <a:gd name="T80" fmla="*/ 28 w 112"/>
                <a:gd name="T81" fmla="*/ 37 h 65"/>
                <a:gd name="T82" fmla="*/ 28 w 112"/>
                <a:gd name="T83" fmla="*/ 43 h 65"/>
                <a:gd name="T84" fmla="*/ 21 w 112"/>
                <a:gd name="T85" fmla="*/ 38 h 65"/>
                <a:gd name="T86" fmla="*/ 14 w 112"/>
                <a:gd name="T87" fmla="*/ 40 h 65"/>
                <a:gd name="T88" fmla="*/ 20 w 112"/>
                <a:gd name="T89" fmla="*/ 47 h 65"/>
                <a:gd name="T90" fmla="*/ 23 w 112"/>
                <a:gd name="T91" fmla="*/ 51 h 65"/>
                <a:gd name="T92" fmla="*/ 25 w 112"/>
                <a:gd name="T93" fmla="*/ 59 h 65"/>
                <a:gd name="T94" fmla="*/ 21 w 112"/>
                <a:gd name="T95" fmla="*/ 60 h 65"/>
                <a:gd name="T96" fmla="*/ 5 w 112"/>
                <a:gd name="T97" fmla="*/ 58 h 65"/>
                <a:gd name="T98" fmla="*/ 1 w 112"/>
                <a:gd name="T99" fmla="*/ 61 h 65"/>
                <a:gd name="T100" fmla="*/ 1 w 112"/>
                <a:gd name="T101" fmla="*/ 64 h 65"/>
                <a:gd name="T102" fmla="*/ 33 w 112"/>
                <a:gd name="T103" fmla="*/ 46 h 65"/>
                <a:gd name="T104" fmla="*/ 51 w 112"/>
                <a:gd name="T105" fmla="*/ 30 h 65"/>
                <a:gd name="T106" fmla="*/ 62 w 112"/>
                <a:gd name="T10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2" h="65">
                  <a:moveTo>
                    <a:pt x="112" y="43"/>
                  </a:move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2"/>
                    <a:pt x="112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1"/>
                    <a:pt x="110" y="41"/>
                    <a:pt x="110" y="41"/>
                  </a:cubicBezTo>
                  <a:cubicBezTo>
                    <a:pt x="111" y="41"/>
                    <a:pt x="111" y="40"/>
                    <a:pt x="110" y="40"/>
                  </a:cubicBezTo>
                  <a:cubicBezTo>
                    <a:pt x="110" y="39"/>
                    <a:pt x="109" y="39"/>
                    <a:pt x="109" y="39"/>
                  </a:cubicBezTo>
                  <a:cubicBezTo>
                    <a:pt x="109" y="40"/>
                    <a:pt x="109" y="40"/>
                    <a:pt x="108" y="40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7"/>
                    <a:pt x="104" y="37"/>
                  </a:cubicBezTo>
                  <a:cubicBezTo>
                    <a:pt x="104" y="36"/>
                    <a:pt x="103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5"/>
                    <a:pt x="98" y="35"/>
                    <a:pt x="98" y="34"/>
                  </a:cubicBezTo>
                  <a:cubicBezTo>
                    <a:pt x="98" y="34"/>
                    <a:pt x="98" y="34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4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8" y="37"/>
                    <a:pt x="78" y="37"/>
                    <a:pt x="78" y="3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5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5" y="38"/>
                    <a:pt x="85" y="38"/>
                    <a:pt x="85" y="37"/>
                  </a:cubicBezTo>
                  <a:cubicBezTo>
                    <a:pt x="85" y="37"/>
                    <a:pt x="85" y="37"/>
                    <a:pt x="85" y="37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7" y="34"/>
                    <a:pt x="87" y="34"/>
                    <a:pt x="88" y="3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8" y="32"/>
                    <a:pt x="88" y="32"/>
                  </a:cubicBezTo>
                  <a:cubicBezTo>
                    <a:pt x="88" y="32"/>
                    <a:pt x="88" y="32"/>
                    <a:pt x="87" y="31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7"/>
                    <a:pt x="90" y="26"/>
                    <a:pt x="90" y="25"/>
                  </a:cubicBezTo>
                  <a:cubicBezTo>
                    <a:pt x="90" y="25"/>
                    <a:pt x="90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8" y="25"/>
                    <a:pt x="87" y="25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3" y="26"/>
                    <a:pt x="83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1" y="26"/>
                    <a:pt x="81" y="26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7"/>
                    <a:pt x="82" y="17"/>
                  </a:cubicBezTo>
                  <a:cubicBezTo>
                    <a:pt x="83" y="17"/>
                    <a:pt x="83" y="17"/>
                    <a:pt x="82" y="16"/>
                  </a:cubicBezTo>
                  <a:cubicBezTo>
                    <a:pt x="82" y="16"/>
                    <a:pt x="81" y="15"/>
                    <a:pt x="81" y="16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11"/>
                    <a:pt x="80" y="11"/>
                    <a:pt x="80" y="10"/>
                  </a:cubicBezTo>
                  <a:cubicBezTo>
                    <a:pt x="80" y="10"/>
                    <a:pt x="80" y="9"/>
                    <a:pt x="80" y="9"/>
                  </a:cubicBezTo>
                  <a:cubicBezTo>
                    <a:pt x="80" y="8"/>
                    <a:pt x="79" y="8"/>
                    <a:pt x="78" y="8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0"/>
                    <a:pt x="7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70" y="0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2"/>
                    <a:pt x="70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6" y="4"/>
                    <a:pt x="66" y="4"/>
                    <a:pt x="65" y="4"/>
                  </a:cubicBezTo>
                  <a:cubicBezTo>
                    <a:pt x="65" y="4"/>
                    <a:pt x="64" y="4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5"/>
                    <a:pt x="64" y="5"/>
                    <a:pt x="65" y="6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9"/>
                    <a:pt x="58" y="10"/>
                    <a:pt x="58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2"/>
                  </a:cubicBezTo>
                  <a:cubicBezTo>
                    <a:pt x="57" y="22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7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4" y="16"/>
                    <a:pt x="53" y="16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6" y="12"/>
                    <a:pt x="46" y="12"/>
                  </a:cubicBezTo>
                  <a:cubicBezTo>
                    <a:pt x="46" y="12"/>
                    <a:pt x="46" y="13"/>
                    <a:pt x="46" y="13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4" y="17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8"/>
                    <a:pt x="44" y="19"/>
                    <a:pt x="44" y="19"/>
                  </a:cubicBezTo>
                  <a:cubicBezTo>
                    <a:pt x="44" y="19"/>
                    <a:pt x="45" y="20"/>
                    <a:pt x="45" y="2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23"/>
                    <a:pt x="43" y="23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4" y="26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3"/>
                  </a:cubicBezTo>
                  <a:cubicBezTo>
                    <a:pt x="37" y="13"/>
                    <a:pt x="37" y="13"/>
                    <a:pt x="36" y="13"/>
                  </a:cubicBezTo>
                  <a:cubicBezTo>
                    <a:pt x="36" y="13"/>
                    <a:pt x="35" y="13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1"/>
                    <a:pt x="29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ubicBezTo>
                    <a:pt x="18" y="30"/>
                    <a:pt x="18" y="30"/>
                    <a:pt x="19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7"/>
                  </a:cubicBezTo>
                  <a:cubicBezTo>
                    <a:pt x="29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7"/>
                    <a:pt x="22" y="37"/>
                  </a:cubicBezTo>
                  <a:cubicBezTo>
                    <a:pt x="22" y="37"/>
                    <a:pt x="22" y="38"/>
                    <a:pt x="21" y="38"/>
                  </a:cubicBezTo>
                  <a:cubicBezTo>
                    <a:pt x="21" y="38"/>
                    <a:pt x="21" y="38"/>
                    <a:pt x="21" y="39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5" y="39"/>
                    <a:pt x="15" y="40"/>
                  </a:cubicBezTo>
                  <a:cubicBezTo>
                    <a:pt x="15" y="40"/>
                    <a:pt x="15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6"/>
                    <a:pt x="19" y="47"/>
                  </a:cubicBezTo>
                  <a:cubicBezTo>
                    <a:pt x="19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0"/>
                    <a:pt x="23" y="50"/>
                    <a:pt x="23" y="51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0" y="50"/>
                    <a:pt x="10" y="51"/>
                  </a:cubicBezTo>
                  <a:cubicBezTo>
                    <a:pt x="10" y="51"/>
                    <a:pt x="10" y="52"/>
                    <a:pt x="10" y="52"/>
                  </a:cubicBezTo>
                  <a:cubicBezTo>
                    <a:pt x="10" y="52"/>
                    <a:pt x="10" y="52"/>
                    <a:pt x="1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6"/>
                    <a:pt x="6" y="56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8"/>
                    <a:pt x="5" y="58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2"/>
                    <a:pt x="0" y="62"/>
                    <a:pt x="1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4"/>
                    <a:pt x="0" y="65"/>
                    <a:pt x="0" y="65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3"/>
                    <a:pt x="112" y="43"/>
                    <a:pt x="112" y="43"/>
                  </a:cubicBezTo>
                  <a:close/>
                  <a:moveTo>
                    <a:pt x="45" y="46"/>
                  </a:moveTo>
                  <a:cubicBezTo>
                    <a:pt x="43" y="49"/>
                    <a:pt x="42" y="52"/>
                    <a:pt x="42" y="5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5" y="46"/>
                    <a:pt x="45" y="46"/>
                  </a:cubicBezTo>
                  <a:close/>
                  <a:moveTo>
                    <a:pt x="48" y="43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40"/>
                    <a:pt x="51" y="40"/>
                    <a:pt x="48" y="43"/>
                  </a:cubicBezTo>
                  <a:close/>
                  <a:moveTo>
                    <a:pt x="70" y="50"/>
                  </a:moveTo>
                  <a:cubicBezTo>
                    <a:pt x="69" y="47"/>
                    <a:pt x="67" y="45"/>
                    <a:pt x="65" y="43"/>
                  </a:cubicBezTo>
                  <a:cubicBezTo>
                    <a:pt x="64" y="42"/>
                    <a:pt x="63" y="42"/>
                    <a:pt x="62" y="41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2" y="44"/>
                    <a:pt x="72" y="44"/>
                    <a:pt x="72" y="44"/>
                  </a:cubicBezTo>
                  <a:lnTo>
                    <a:pt x="7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027488" y="523875"/>
              <a:ext cx="422275" cy="246063"/>
            </a:xfrm>
            <a:custGeom>
              <a:avLst/>
              <a:gdLst>
                <a:gd name="T0" fmla="*/ 2 w 113"/>
                <a:gd name="T1" fmla="*/ 24 h 66"/>
                <a:gd name="T2" fmla="*/ 12 w 113"/>
                <a:gd name="T3" fmla="*/ 21 h 66"/>
                <a:gd name="T4" fmla="*/ 7 w 113"/>
                <a:gd name="T5" fmla="*/ 29 h 66"/>
                <a:gd name="T6" fmla="*/ 22 w 113"/>
                <a:gd name="T7" fmla="*/ 19 h 66"/>
                <a:gd name="T8" fmla="*/ 17 w 113"/>
                <a:gd name="T9" fmla="*/ 32 h 66"/>
                <a:gd name="T10" fmla="*/ 29 w 113"/>
                <a:gd name="T11" fmla="*/ 26 h 66"/>
                <a:gd name="T12" fmla="*/ 28 w 113"/>
                <a:gd name="T13" fmla="*/ 29 h 66"/>
                <a:gd name="T14" fmla="*/ 32 w 113"/>
                <a:gd name="T15" fmla="*/ 30 h 66"/>
                <a:gd name="T16" fmla="*/ 24 w 113"/>
                <a:gd name="T17" fmla="*/ 33 h 66"/>
                <a:gd name="T18" fmla="*/ 23 w 113"/>
                <a:gd name="T19" fmla="*/ 40 h 66"/>
                <a:gd name="T20" fmla="*/ 29 w 113"/>
                <a:gd name="T21" fmla="*/ 39 h 66"/>
                <a:gd name="T22" fmla="*/ 31 w 113"/>
                <a:gd name="T23" fmla="*/ 35 h 66"/>
                <a:gd name="T24" fmla="*/ 37 w 113"/>
                <a:gd name="T25" fmla="*/ 38 h 66"/>
                <a:gd name="T26" fmla="*/ 37 w 113"/>
                <a:gd name="T27" fmla="*/ 38 h 66"/>
                <a:gd name="T28" fmla="*/ 49 w 113"/>
                <a:gd name="T29" fmla="*/ 27 h 66"/>
                <a:gd name="T30" fmla="*/ 31 w 113"/>
                <a:gd name="T31" fmla="*/ 50 h 66"/>
                <a:gd name="T32" fmla="*/ 32 w 113"/>
                <a:gd name="T33" fmla="*/ 56 h 66"/>
                <a:gd name="T34" fmla="*/ 35 w 113"/>
                <a:gd name="T35" fmla="*/ 61 h 66"/>
                <a:gd name="T36" fmla="*/ 37 w 113"/>
                <a:gd name="T37" fmla="*/ 64 h 66"/>
                <a:gd name="T38" fmla="*/ 39 w 113"/>
                <a:gd name="T39" fmla="*/ 65 h 66"/>
                <a:gd name="T40" fmla="*/ 43 w 113"/>
                <a:gd name="T41" fmla="*/ 64 h 66"/>
                <a:gd name="T42" fmla="*/ 48 w 113"/>
                <a:gd name="T43" fmla="*/ 60 h 66"/>
                <a:gd name="T44" fmla="*/ 54 w 113"/>
                <a:gd name="T45" fmla="*/ 58 h 66"/>
                <a:gd name="T46" fmla="*/ 60 w 113"/>
                <a:gd name="T47" fmla="*/ 39 h 66"/>
                <a:gd name="T48" fmla="*/ 60 w 113"/>
                <a:gd name="T49" fmla="*/ 42 h 66"/>
                <a:gd name="T50" fmla="*/ 59 w 113"/>
                <a:gd name="T51" fmla="*/ 48 h 66"/>
                <a:gd name="T52" fmla="*/ 59 w 113"/>
                <a:gd name="T53" fmla="*/ 50 h 66"/>
                <a:gd name="T54" fmla="*/ 65 w 113"/>
                <a:gd name="T55" fmla="*/ 55 h 66"/>
                <a:gd name="T56" fmla="*/ 68 w 113"/>
                <a:gd name="T57" fmla="*/ 48 h 66"/>
                <a:gd name="T58" fmla="*/ 69 w 113"/>
                <a:gd name="T59" fmla="*/ 42 h 66"/>
                <a:gd name="T60" fmla="*/ 69 w 113"/>
                <a:gd name="T61" fmla="*/ 40 h 66"/>
                <a:gd name="T62" fmla="*/ 75 w 113"/>
                <a:gd name="T63" fmla="*/ 53 h 66"/>
                <a:gd name="T64" fmla="*/ 83 w 113"/>
                <a:gd name="T65" fmla="*/ 44 h 66"/>
                <a:gd name="T66" fmla="*/ 85 w 113"/>
                <a:gd name="T67" fmla="*/ 47 h 66"/>
                <a:gd name="T68" fmla="*/ 91 w 113"/>
                <a:gd name="T69" fmla="*/ 55 h 66"/>
                <a:gd name="T70" fmla="*/ 94 w 113"/>
                <a:gd name="T71" fmla="*/ 54 h 66"/>
                <a:gd name="T72" fmla="*/ 95 w 113"/>
                <a:gd name="T73" fmla="*/ 52 h 66"/>
                <a:gd name="T74" fmla="*/ 87 w 113"/>
                <a:gd name="T75" fmla="*/ 45 h 66"/>
                <a:gd name="T76" fmla="*/ 96 w 113"/>
                <a:gd name="T77" fmla="*/ 44 h 66"/>
                <a:gd name="T78" fmla="*/ 80 w 113"/>
                <a:gd name="T79" fmla="*/ 37 h 66"/>
                <a:gd name="T80" fmla="*/ 94 w 113"/>
                <a:gd name="T81" fmla="*/ 35 h 66"/>
                <a:gd name="T82" fmla="*/ 83 w 113"/>
                <a:gd name="T83" fmla="*/ 28 h 66"/>
                <a:gd name="T84" fmla="*/ 85 w 113"/>
                <a:gd name="T85" fmla="*/ 23 h 66"/>
                <a:gd name="T86" fmla="*/ 91 w 113"/>
                <a:gd name="T87" fmla="*/ 28 h 66"/>
                <a:gd name="T88" fmla="*/ 98 w 113"/>
                <a:gd name="T89" fmla="*/ 26 h 66"/>
                <a:gd name="T90" fmla="*/ 92 w 113"/>
                <a:gd name="T91" fmla="*/ 22 h 66"/>
                <a:gd name="T92" fmla="*/ 89 w 113"/>
                <a:gd name="T93" fmla="*/ 21 h 66"/>
                <a:gd name="T94" fmla="*/ 87 w 113"/>
                <a:gd name="T95" fmla="*/ 15 h 66"/>
                <a:gd name="T96" fmla="*/ 102 w 113"/>
                <a:gd name="T97" fmla="*/ 15 h 66"/>
                <a:gd name="T98" fmla="*/ 102 w 113"/>
                <a:gd name="T99" fmla="*/ 13 h 66"/>
                <a:gd name="T100" fmla="*/ 107 w 113"/>
                <a:gd name="T101" fmla="*/ 9 h 66"/>
                <a:gd name="T102" fmla="*/ 112 w 113"/>
                <a:gd name="T103" fmla="*/ 5 h 66"/>
                <a:gd name="T104" fmla="*/ 111 w 113"/>
                <a:gd name="T105" fmla="*/ 2 h 66"/>
                <a:gd name="T106" fmla="*/ 39 w 113"/>
                <a:gd name="T107" fmla="*/ 24 h 66"/>
                <a:gd name="T108" fmla="*/ 61 w 113"/>
                <a:gd name="T109" fmla="*/ 35 h 66"/>
                <a:gd name="T110" fmla="*/ 79 w 113"/>
                <a:gd name="T111" fmla="*/ 19 h 66"/>
                <a:gd name="T112" fmla="*/ 79 w 113"/>
                <a:gd name="T113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66">
                  <a:moveTo>
                    <a:pt x="112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1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9"/>
                    <a:pt x="10" y="2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2"/>
                    <a:pt x="17" y="32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7" y="27"/>
                    <a:pt x="27" y="27"/>
                  </a:cubicBezTo>
                  <a:cubicBezTo>
                    <a:pt x="27" y="28"/>
                    <a:pt x="27" y="28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5" y="34"/>
                    <a:pt x="25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2" y="39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1"/>
                    <a:pt x="24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9"/>
                    <a:pt x="30" y="49"/>
                    <a:pt x="30" y="50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1" y="50"/>
                    <a:pt x="32" y="50"/>
                    <a:pt x="32" y="5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5"/>
                    <a:pt x="32" y="56"/>
                    <a:pt x="32" y="56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3" y="57"/>
                    <a:pt x="33" y="58"/>
                    <a:pt x="34" y="57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61"/>
                    <a:pt x="35" y="62"/>
                    <a:pt x="34" y="62"/>
                  </a:cubicBezTo>
                  <a:cubicBezTo>
                    <a:pt x="34" y="62"/>
                    <a:pt x="34" y="62"/>
                    <a:pt x="35" y="63"/>
                  </a:cubicBezTo>
                  <a:cubicBezTo>
                    <a:pt x="35" y="63"/>
                    <a:pt x="36" y="64"/>
                    <a:pt x="36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5"/>
                    <a:pt x="37" y="65"/>
                    <a:pt x="38" y="66"/>
                  </a:cubicBezTo>
                  <a:cubicBezTo>
                    <a:pt x="38" y="66"/>
                    <a:pt x="39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6"/>
                    <a:pt x="42" y="65"/>
                  </a:cubicBezTo>
                  <a:cubicBezTo>
                    <a:pt x="42" y="65"/>
                    <a:pt x="43" y="65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2"/>
                    <a:pt x="47" y="62"/>
                    <a:pt x="48" y="62"/>
                  </a:cubicBezTo>
                  <a:cubicBezTo>
                    <a:pt x="48" y="62"/>
                    <a:pt x="48" y="61"/>
                    <a:pt x="48" y="6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3" y="58"/>
                    <a:pt x="53" y="58"/>
                    <a:pt x="54" y="58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4"/>
                    <a:pt x="55" y="45"/>
                  </a:cubicBezTo>
                  <a:cubicBezTo>
                    <a:pt x="56" y="45"/>
                    <a:pt x="57" y="45"/>
                    <a:pt x="57" y="45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59" y="49"/>
                    <a:pt x="59" y="4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58" y="49"/>
                    <a:pt x="59" y="49"/>
                    <a:pt x="59" y="50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0" y="50"/>
                    <a:pt x="60" y="50"/>
                    <a:pt x="61" y="50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6" y="54"/>
                    <a:pt x="66" y="54"/>
                    <a:pt x="66" y="53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9" y="47"/>
                    <a:pt x="68" y="46"/>
                    <a:pt x="68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8" y="43"/>
                    <a:pt x="69" y="43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70" y="42"/>
                    <a:pt x="70" y="42"/>
                  </a:cubicBezTo>
                  <a:cubicBezTo>
                    <a:pt x="70" y="41"/>
                    <a:pt x="69" y="40"/>
                    <a:pt x="69" y="40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75" y="52"/>
                    <a:pt x="75" y="52"/>
                    <a:pt x="75" y="53"/>
                  </a:cubicBezTo>
                  <a:cubicBezTo>
                    <a:pt x="76" y="53"/>
                    <a:pt x="76" y="53"/>
                    <a:pt x="76" y="53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77" y="53"/>
                    <a:pt x="78" y="52"/>
                    <a:pt x="78" y="52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2" y="54"/>
                    <a:pt x="83" y="55"/>
                    <a:pt x="83" y="55"/>
                  </a:cubicBezTo>
                  <a:cubicBezTo>
                    <a:pt x="83" y="55"/>
                    <a:pt x="83" y="55"/>
                    <a:pt x="84" y="55"/>
                  </a:cubicBezTo>
                  <a:cubicBezTo>
                    <a:pt x="84" y="55"/>
                    <a:pt x="85" y="54"/>
                    <a:pt x="85" y="5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1" y="56"/>
                    <a:pt x="91" y="56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5"/>
                    <a:pt x="93" y="55"/>
                    <a:pt x="93" y="55"/>
                  </a:cubicBezTo>
                  <a:cubicBezTo>
                    <a:pt x="93" y="55"/>
                    <a:pt x="94" y="55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3"/>
                    <a:pt x="94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2"/>
                    <a:pt x="96" y="51"/>
                    <a:pt x="96" y="51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6" y="45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3"/>
                    <a:pt x="95" y="43"/>
                    <a:pt x="94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0" y="37"/>
                    <a:pt x="80" y="37"/>
                    <a:pt x="80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6"/>
                  </a:cubicBezTo>
                  <a:cubicBezTo>
                    <a:pt x="95" y="36"/>
                    <a:pt x="94" y="35"/>
                    <a:pt x="94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28"/>
                    <a:pt x="84" y="29"/>
                    <a:pt x="85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28"/>
                    <a:pt x="86" y="28"/>
                    <a:pt x="86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0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2" y="27"/>
                    <a:pt x="92" y="27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7"/>
                    <a:pt x="98" y="26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6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5"/>
                    <a:pt x="98" y="24"/>
                    <a:pt x="97" y="24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4" y="20"/>
                    <a:pt x="94" y="20"/>
                    <a:pt x="94" y="19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18"/>
                    <a:pt x="93" y="18"/>
                    <a:pt x="92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90" y="16"/>
                    <a:pt x="90" y="15"/>
                    <a:pt x="89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8" y="14"/>
                    <a:pt x="87" y="15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3" y="15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2" y="13"/>
                    <a:pt x="102" y="13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10"/>
                    <a:pt x="107" y="10"/>
                    <a:pt x="107" y="10"/>
                  </a:cubicBezTo>
                  <a:cubicBezTo>
                    <a:pt x="107" y="10"/>
                    <a:pt x="107" y="10"/>
                    <a:pt x="107" y="9"/>
                  </a:cubicBezTo>
                  <a:cubicBezTo>
                    <a:pt x="108" y="9"/>
                    <a:pt x="108" y="8"/>
                    <a:pt x="107" y="8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1" y="5"/>
                    <a:pt x="112" y="5"/>
                  </a:cubicBezTo>
                  <a:cubicBezTo>
                    <a:pt x="112" y="5"/>
                    <a:pt x="112" y="5"/>
                    <a:pt x="112" y="4"/>
                  </a:cubicBezTo>
                  <a:cubicBezTo>
                    <a:pt x="112" y="4"/>
                    <a:pt x="112" y="3"/>
                    <a:pt x="112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1"/>
                    <a:pt x="113" y="1"/>
                    <a:pt x="112" y="0"/>
                  </a:cubicBezTo>
                  <a:close/>
                  <a:moveTo>
                    <a:pt x="47" y="25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8"/>
                    <a:pt x="45" y="21"/>
                    <a:pt x="48" y="23"/>
                  </a:cubicBezTo>
                  <a:cubicBezTo>
                    <a:pt x="49" y="23"/>
                    <a:pt x="50" y="24"/>
                    <a:pt x="50" y="24"/>
                  </a:cubicBezTo>
                  <a:lnTo>
                    <a:pt x="47" y="25"/>
                  </a:lnTo>
                  <a:close/>
                  <a:moveTo>
                    <a:pt x="61" y="35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7" y="26"/>
                    <a:pt x="61" y="25"/>
                    <a:pt x="64" y="23"/>
                  </a:cubicBezTo>
                  <a:lnTo>
                    <a:pt x="61" y="35"/>
                  </a:lnTo>
                  <a:close/>
                  <a:moveTo>
                    <a:pt x="79" y="19"/>
                  </a:moveTo>
                  <a:cubicBezTo>
                    <a:pt x="74" y="20"/>
                    <a:pt x="74" y="20"/>
                    <a:pt x="74" y="2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0"/>
                    <a:pt x="68" y="20"/>
                  </a:cubicBezTo>
                  <a:cubicBezTo>
                    <a:pt x="70" y="17"/>
                    <a:pt x="71" y="13"/>
                    <a:pt x="70" y="10"/>
                  </a:cubicBezTo>
                  <a:lnTo>
                    <a:pt x="7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20567" y="1659933"/>
            <a:ext cx="3352800" cy="3352800"/>
            <a:chOff x="1149351" y="1898598"/>
            <a:chExt cx="3352800" cy="33528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1149351" y="1898598"/>
              <a:ext cx="3352800" cy="3352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447801" y="2168473"/>
              <a:ext cx="2916238" cy="2798763"/>
              <a:chOff x="3052763" y="3260726"/>
              <a:chExt cx="2916238" cy="2798763"/>
            </a:xfrm>
          </p:grpSpPr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46438" y="3646489"/>
                <a:ext cx="1255713" cy="1123950"/>
              </a:xfrm>
              <a:custGeom>
                <a:avLst/>
                <a:gdLst>
                  <a:gd name="T0" fmla="*/ 0 w 635"/>
                  <a:gd name="T1" fmla="*/ 61 h 568"/>
                  <a:gd name="T2" fmla="*/ 17 w 635"/>
                  <a:gd name="T3" fmla="*/ 281 h 568"/>
                  <a:gd name="T4" fmla="*/ 171 w 635"/>
                  <a:gd name="T5" fmla="*/ 460 h 568"/>
                  <a:gd name="T6" fmla="*/ 418 w 635"/>
                  <a:gd name="T7" fmla="*/ 568 h 568"/>
                  <a:gd name="T8" fmla="*/ 635 w 635"/>
                  <a:gd name="T9" fmla="*/ 501 h 568"/>
                  <a:gd name="T10" fmla="*/ 622 w 635"/>
                  <a:gd name="T11" fmla="*/ 274 h 568"/>
                  <a:gd name="T12" fmla="*/ 433 w 635"/>
                  <a:gd name="T13" fmla="*/ 81 h 568"/>
                  <a:gd name="T14" fmla="*/ 212 w 635"/>
                  <a:gd name="T15" fmla="*/ 0 h 568"/>
                  <a:gd name="T16" fmla="*/ 0 w 635"/>
                  <a:gd name="T17" fmla="*/ 6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5" h="568">
                    <a:moveTo>
                      <a:pt x="0" y="61"/>
                    </a:moveTo>
                    <a:cubicBezTo>
                      <a:pt x="60" y="153"/>
                      <a:pt x="39" y="234"/>
                      <a:pt x="17" y="281"/>
                    </a:cubicBezTo>
                    <a:cubicBezTo>
                      <a:pt x="96" y="310"/>
                      <a:pt x="181" y="389"/>
                      <a:pt x="171" y="460"/>
                    </a:cubicBezTo>
                    <a:cubicBezTo>
                      <a:pt x="289" y="439"/>
                      <a:pt x="402" y="520"/>
                      <a:pt x="418" y="568"/>
                    </a:cubicBezTo>
                    <a:cubicBezTo>
                      <a:pt x="468" y="496"/>
                      <a:pt x="567" y="503"/>
                      <a:pt x="635" y="501"/>
                    </a:cubicBezTo>
                    <a:cubicBezTo>
                      <a:pt x="614" y="436"/>
                      <a:pt x="572" y="346"/>
                      <a:pt x="622" y="274"/>
                    </a:cubicBezTo>
                    <a:cubicBezTo>
                      <a:pt x="571" y="276"/>
                      <a:pt x="455" y="199"/>
                      <a:pt x="433" y="81"/>
                    </a:cubicBezTo>
                    <a:cubicBezTo>
                      <a:pt x="370" y="116"/>
                      <a:pt x="267" y="63"/>
                      <a:pt x="212" y="0"/>
                    </a:cubicBezTo>
                    <a:cubicBezTo>
                      <a:pt x="175" y="36"/>
                      <a:pt x="108" y="85"/>
                      <a:pt x="0" y="61"/>
                    </a:cubicBezTo>
                  </a:path>
                </a:pathLst>
              </a:custGeom>
              <a:solidFill>
                <a:srgbClr val="4E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8"/>
              <p:cNvSpPr>
                <a:spLocks noEditPoints="1"/>
              </p:cNvSpPr>
              <p:nvPr/>
            </p:nvSpPr>
            <p:spPr bwMode="auto">
              <a:xfrm>
                <a:off x="3246438" y="3767139"/>
                <a:ext cx="1085850" cy="895350"/>
              </a:xfrm>
              <a:custGeom>
                <a:avLst/>
                <a:gdLst>
                  <a:gd name="T0" fmla="*/ 530 w 549"/>
                  <a:gd name="T1" fmla="*/ 446 h 453"/>
                  <a:gd name="T2" fmla="*/ 530 w 549"/>
                  <a:gd name="T3" fmla="*/ 445 h 453"/>
                  <a:gd name="T4" fmla="*/ 530 w 549"/>
                  <a:gd name="T5" fmla="*/ 445 h 453"/>
                  <a:gd name="T6" fmla="*/ 530 w 549"/>
                  <a:gd name="T7" fmla="*/ 444 h 453"/>
                  <a:gd name="T8" fmla="*/ 530 w 549"/>
                  <a:gd name="T9" fmla="*/ 444 h 453"/>
                  <a:gd name="T10" fmla="*/ 531 w 549"/>
                  <a:gd name="T11" fmla="*/ 443 h 453"/>
                  <a:gd name="T12" fmla="*/ 531 w 549"/>
                  <a:gd name="T13" fmla="*/ 443 h 453"/>
                  <a:gd name="T14" fmla="*/ 531 w 549"/>
                  <a:gd name="T15" fmla="*/ 442 h 453"/>
                  <a:gd name="T16" fmla="*/ 531 w 549"/>
                  <a:gd name="T17" fmla="*/ 442 h 453"/>
                  <a:gd name="T18" fmla="*/ 531 w 549"/>
                  <a:gd name="T19" fmla="*/ 442 h 453"/>
                  <a:gd name="T20" fmla="*/ 531 w 549"/>
                  <a:gd name="T21" fmla="*/ 441 h 453"/>
                  <a:gd name="T22" fmla="*/ 531 w 549"/>
                  <a:gd name="T23" fmla="*/ 441 h 453"/>
                  <a:gd name="T24" fmla="*/ 531 w 549"/>
                  <a:gd name="T25" fmla="*/ 440 h 453"/>
                  <a:gd name="T26" fmla="*/ 532 w 549"/>
                  <a:gd name="T27" fmla="*/ 440 h 453"/>
                  <a:gd name="T28" fmla="*/ 532 w 549"/>
                  <a:gd name="T29" fmla="*/ 439 h 453"/>
                  <a:gd name="T30" fmla="*/ 532 w 549"/>
                  <a:gd name="T31" fmla="*/ 439 h 453"/>
                  <a:gd name="T32" fmla="*/ 532 w 549"/>
                  <a:gd name="T33" fmla="*/ 438 h 453"/>
                  <a:gd name="T34" fmla="*/ 532 w 549"/>
                  <a:gd name="T35" fmla="*/ 438 h 453"/>
                  <a:gd name="T36" fmla="*/ 532 w 549"/>
                  <a:gd name="T37" fmla="*/ 437 h 453"/>
                  <a:gd name="T38" fmla="*/ 533 w 549"/>
                  <a:gd name="T39" fmla="*/ 437 h 453"/>
                  <a:gd name="T40" fmla="*/ 533 w 549"/>
                  <a:gd name="T41" fmla="*/ 436 h 453"/>
                  <a:gd name="T42" fmla="*/ 533 w 549"/>
                  <a:gd name="T43" fmla="*/ 436 h 453"/>
                  <a:gd name="T44" fmla="*/ 533 w 549"/>
                  <a:gd name="T45" fmla="*/ 435 h 453"/>
                  <a:gd name="T46" fmla="*/ 533 w 549"/>
                  <a:gd name="T47" fmla="*/ 435 h 453"/>
                  <a:gd name="T48" fmla="*/ 533 w 549"/>
                  <a:gd name="T49" fmla="*/ 434 h 453"/>
                  <a:gd name="T50" fmla="*/ 534 w 549"/>
                  <a:gd name="T51" fmla="*/ 434 h 453"/>
                  <a:gd name="T52" fmla="*/ 534 w 549"/>
                  <a:gd name="T53" fmla="*/ 433 h 453"/>
                  <a:gd name="T54" fmla="*/ 534 w 549"/>
                  <a:gd name="T55" fmla="*/ 433 h 453"/>
                  <a:gd name="T56" fmla="*/ 534 w 549"/>
                  <a:gd name="T57" fmla="*/ 432 h 453"/>
                  <a:gd name="T58" fmla="*/ 534 w 549"/>
                  <a:gd name="T59" fmla="*/ 432 h 453"/>
                  <a:gd name="T60" fmla="*/ 535 w 549"/>
                  <a:gd name="T61" fmla="*/ 432 h 453"/>
                  <a:gd name="T62" fmla="*/ 535 w 549"/>
                  <a:gd name="T63" fmla="*/ 430 h 453"/>
                  <a:gd name="T64" fmla="*/ 535 w 549"/>
                  <a:gd name="T65" fmla="*/ 430 h 453"/>
                  <a:gd name="T66" fmla="*/ 535 w 549"/>
                  <a:gd name="T67" fmla="*/ 430 h 453"/>
                  <a:gd name="T68" fmla="*/ 536 w 549"/>
                  <a:gd name="T69" fmla="*/ 428 h 453"/>
                  <a:gd name="T70" fmla="*/ 536 w 549"/>
                  <a:gd name="T71" fmla="*/ 428 h 453"/>
                  <a:gd name="T72" fmla="*/ 536 w 549"/>
                  <a:gd name="T73" fmla="*/ 427 h 453"/>
                  <a:gd name="T74" fmla="*/ 536 w 549"/>
                  <a:gd name="T75" fmla="*/ 427 h 453"/>
                  <a:gd name="T76" fmla="*/ 537 w 549"/>
                  <a:gd name="T77" fmla="*/ 426 h 453"/>
                  <a:gd name="T78" fmla="*/ 537 w 549"/>
                  <a:gd name="T79" fmla="*/ 425 h 453"/>
                  <a:gd name="T80" fmla="*/ 538 w 549"/>
                  <a:gd name="T81" fmla="*/ 423 h 453"/>
                  <a:gd name="T82" fmla="*/ 484 w 549"/>
                  <a:gd name="T83" fmla="*/ 355 h 453"/>
                  <a:gd name="T84" fmla="*/ 484 w 549"/>
                  <a:gd name="T85" fmla="*/ 354 h 453"/>
                  <a:gd name="T86" fmla="*/ 484 w 549"/>
                  <a:gd name="T87" fmla="*/ 354 h 453"/>
                  <a:gd name="T88" fmla="*/ 484 w 549"/>
                  <a:gd name="T89" fmla="*/ 354 h 453"/>
                  <a:gd name="T90" fmla="*/ 484 w 549"/>
                  <a:gd name="T91" fmla="*/ 353 h 453"/>
                  <a:gd name="T92" fmla="*/ 484 w 549"/>
                  <a:gd name="T93" fmla="*/ 352 h 453"/>
                  <a:gd name="T94" fmla="*/ 483 w 549"/>
                  <a:gd name="T95" fmla="*/ 352 h 453"/>
                  <a:gd name="T96" fmla="*/ 483 w 549"/>
                  <a:gd name="T97" fmla="*/ 352 h 453"/>
                  <a:gd name="T98" fmla="*/ 480 w 549"/>
                  <a:gd name="T99" fmla="*/ 333 h 453"/>
                  <a:gd name="T100" fmla="*/ 39 w 549"/>
                  <a:gd name="T101" fmla="*/ 124 h 453"/>
                  <a:gd name="T102" fmla="*/ 223 w 549"/>
                  <a:gd name="T103" fmla="*/ 214 h 453"/>
                  <a:gd name="T104" fmla="*/ 0 w 549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9" h="453">
                    <a:moveTo>
                      <a:pt x="387" y="268"/>
                    </a:moveTo>
                    <a:cubicBezTo>
                      <a:pt x="447" y="312"/>
                      <a:pt x="487" y="379"/>
                      <a:pt x="497" y="453"/>
                    </a:cubicBezTo>
                    <a:cubicBezTo>
                      <a:pt x="508" y="450"/>
                      <a:pt x="519" y="447"/>
                      <a:pt x="530" y="446"/>
                    </a:cubicBezTo>
                    <a:cubicBezTo>
                      <a:pt x="530" y="446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1" y="444"/>
                    </a:cubicBezTo>
                    <a:cubicBezTo>
                      <a:pt x="531" y="444"/>
                      <a:pt x="531" y="444"/>
                      <a:pt x="531" y="444"/>
                    </a:cubicBezTo>
                    <a:cubicBezTo>
                      <a:pt x="531" y="444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0"/>
                      <a:pt x="531" y="440"/>
                    </a:cubicBezTo>
                    <a:cubicBezTo>
                      <a:pt x="531" y="440"/>
                      <a:pt x="531" y="440"/>
                      <a:pt x="531" y="440"/>
                    </a:cubicBezTo>
                    <a:cubicBezTo>
                      <a:pt x="531" y="440"/>
                      <a:pt x="531" y="440"/>
                      <a:pt x="531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3" y="437"/>
                      <a:pt x="533" y="437"/>
                    </a:cubicBezTo>
                    <a:cubicBezTo>
                      <a:pt x="533" y="437"/>
                      <a:pt x="533" y="437"/>
                      <a:pt x="533" y="437"/>
                    </a:cubicBezTo>
                    <a:cubicBezTo>
                      <a:pt x="533" y="437"/>
                      <a:pt x="533" y="437"/>
                      <a:pt x="533" y="437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4" y="434"/>
                    </a:cubicBezTo>
                    <a:cubicBezTo>
                      <a:pt x="534" y="434"/>
                      <a:pt x="534" y="434"/>
                      <a:pt x="534" y="434"/>
                    </a:cubicBezTo>
                    <a:cubicBezTo>
                      <a:pt x="534" y="434"/>
                      <a:pt x="534" y="434"/>
                      <a:pt x="534" y="434"/>
                    </a:cubicBezTo>
                    <a:cubicBezTo>
                      <a:pt x="534" y="434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5" y="432"/>
                    </a:cubicBezTo>
                    <a:cubicBezTo>
                      <a:pt x="535" y="432"/>
                      <a:pt x="535" y="432"/>
                      <a:pt x="535" y="432"/>
                    </a:cubicBezTo>
                    <a:cubicBezTo>
                      <a:pt x="535" y="431"/>
                      <a:pt x="535" y="431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29"/>
                    </a:cubicBezTo>
                    <a:cubicBezTo>
                      <a:pt x="535" y="429"/>
                      <a:pt x="535" y="429"/>
                      <a:pt x="535" y="429"/>
                    </a:cubicBezTo>
                    <a:cubicBezTo>
                      <a:pt x="536" y="429"/>
                      <a:pt x="536" y="429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7" y="427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8" y="424"/>
                      <a:pt x="538" y="424"/>
                      <a:pt x="538" y="423"/>
                    </a:cubicBezTo>
                    <a:cubicBezTo>
                      <a:pt x="538" y="423"/>
                      <a:pt x="538" y="423"/>
                      <a:pt x="538" y="423"/>
                    </a:cubicBezTo>
                    <a:cubicBezTo>
                      <a:pt x="541" y="417"/>
                      <a:pt x="545" y="412"/>
                      <a:pt x="549" y="407"/>
                    </a:cubicBezTo>
                    <a:cubicBezTo>
                      <a:pt x="520" y="404"/>
                      <a:pt x="494" y="384"/>
                      <a:pt x="484" y="355"/>
                    </a:cubicBezTo>
                    <a:cubicBezTo>
                      <a:pt x="484" y="355"/>
                      <a:pt x="484" y="355"/>
                      <a:pt x="484" y="355"/>
                    </a:cubicBezTo>
                    <a:cubicBezTo>
                      <a:pt x="484" y="355"/>
                      <a:pt x="484" y="355"/>
                      <a:pt x="484" y="355"/>
                    </a:cubicBezTo>
                    <a:cubicBezTo>
                      <a:pt x="484" y="355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1"/>
                      <a:pt x="483" y="351"/>
                    </a:cubicBezTo>
                    <a:cubicBezTo>
                      <a:pt x="483" y="351"/>
                      <a:pt x="483" y="351"/>
                      <a:pt x="483" y="351"/>
                    </a:cubicBezTo>
                    <a:cubicBezTo>
                      <a:pt x="482" y="345"/>
                      <a:pt x="481" y="339"/>
                      <a:pt x="480" y="333"/>
                    </a:cubicBezTo>
                    <a:cubicBezTo>
                      <a:pt x="387" y="268"/>
                      <a:pt x="387" y="268"/>
                      <a:pt x="387" y="268"/>
                    </a:cubicBezTo>
                    <a:moveTo>
                      <a:pt x="0" y="0"/>
                    </a:moveTo>
                    <a:cubicBezTo>
                      <a:pt x="29" y="45"/>
                      <a:pt x="39" y="87"/>
                      <a:pt x="39" y="124"/>
                    </a:cubicBezTo>
                    <a:cubicBezTo>
                      <a:pt x="39" y="163"/>
                      <a:pt x="28" y="196"/>
                      <a:pt x="17" y="220"/>
                    </a:cubicBezTo>
                    <a:cubicBezTo>
                      <a:pt x="39" y="228"/>
                      <a:pt x="61" y="239"/>
                      <a:pt x="81" y="253"/>
                    </a:cubicBezTo>
                    <a:cubicBezTo>
                      <a:pt x="123" y="228"/>
                      <a:pt x="172" y="214"/>
                      <a:pt x="223" y="214"/>
                    </a:cubicBezTo>
                    <a:cubicBezTo>
                      <a:pt x="251" y="214"/>
                      <a:pt x="279" y="218"/>
                      <a:pt x="307" y="227"/>
                    </a:cubicBezTo>
                    <a:cubicBezTo>
                      <a:pt x="331" y="235"/>
                      <a:pt x="353" y="246"/>
                      <a:pt x="374" y="25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9"/>
              <p:cNvSpPr>
                <a:spLocks/>
              </p:cNvSpPr>
              <p:nvPr/>
            </p:nvSpPr>
            <p:spPr bwMode="auto">
              <a:xfrm>
                <a:off x="4268788" y="3260726"/>
                <a:ext cx="1036638" cy="1382713"/>
              </a:xfrm>
              <a:custGeom>
                <a:avLst/>
                <a:gdLst>
                  <a:gd name="T0" fmla="*/ 429 w 525"/>
                  <a:gd name="T1" fmla="*/ 0 h 699"/>
                  <a:gd name="T2" fmla="*/ 525 w 525"/>
                  <a:gd name="T3" fmla="*/ 198 h 699"/>
                  <a:gd name="T4" fmla="*/ 483 w 525"/>
                  <a:gd name="T5" fmla="*/ 430 h 699"/>
                  <a:gd name="T6" fmla="*/ 324 w 525"/>
                  <a:gd name="T7" fmla="*/ 648 h 699"/>
                  <a:gd name="T8" fmla="*/ 102 w 525"/>
                  <a:gd name="T9" fmla="*/ 699 h 699"/>
                  <a:gd name="T10" fmla="*/ 0 w 525"/>
                  <a:gd name="T11" fmla="*/ 497 h 699"/>
                  <a:gd name="T12" fmla="*/ 65 w 525"/>
                  <a:gd name="T13" fmla="*/ 235 h 699"/>
                  <a:gd name="T14" fmla="*/ 216 w 525"/>
                  <a:gd name="T15" fmla="*/ 53 h 699"/>
                  <a:gd name="T16" fmla="*/ 429 w 525"/>
                  <a:gd name="T17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5" h="699">
                    <a:moveTo>
                      <a:pt x="429" y="0"/>
                    </a:moveTo>
                    <a:cubicBezTo>
                      <a:pt x="424" y="110"/>
                      <a:pt x="483" y="168"/>
                      <a:pt x="525" y="198"/>
                    </a:cubicBezTo>
                    <a:cubicBezTo>
                      <a:pt x="472" y="263"/>
                      <a:pt x="438" y="374"/>
                      <a:pt x="483" y="430"/>
                    </a:cubicBezTo>
                    <a:cubicBezTo>
                      <a:pt x="370" y="472"/>
                      <a:pt x="313" y="598"/>
                      <a:pt x="324" y="648"/>
                    </a:cubicBezTo>
                    <a:cubicBezTo>
                      <a:pt x="244" y="611"/>
                      <a:pt x="162" y="667"/>
                      <a:pt x="102" y="699"/>
                    </a:cubicBezTo>
                    <a:cubicBezTo>
                      <a:pt x="89" y="633"/>
                      <a:pt x="79" y="534"/>
                      <a:pt x="0" y="497"/>
                    </a:cubicBezTo>
                    <a:cubicBezTo>
                      <a:pt x="45" y="473"/>
                      <a:pt x="106" y="348"/>
                      <a:pt x="65" y="235"/>
                    </a:cubicBezTo>
                    <a:cubicBezTo>
                      <a:pt x="137" y="233"/>
                      <a:pt x="200" y="136"/>
                      <a:pt x="216" y="53"/>
                    </a:cubicBezTo>
                    <a:cubicBezTo>
                      <a:pt x="265" y="67"/>
                      <a:pt x="348" y="74"/>
                      <a:pt x="429" y="0"/>
                    </a:cubicBezTo>
                  </a:path>
                </a:pathLst>
              </a:custGeom>
              <a:solidFill>
                <a:srgbClr val="286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0"/>
              <p:cNvSpPr>
                <a:spLocks/>
              </p:cNvSpPr>
              <p:nvPr/>
            </p:nvSpPr>
            <p:spPr bwMode="auto">
              <a:xfrm>
                <a:off x="4632326" y="3260726"/>
                <a:ext cx="673100" cy="1054100"/>
              </a:xfrm>
              <a:custGeom>
                <a:avLst/>
                <a:gdLst>
                  <a:gd name="T0" fmla="*/ 245 w 341"/>
                  <a:gd name="T1" fmla="*/ 0 h 533"/>
                  <a:gd name="T2" fmla="*/ 0 w 341"/>
                  <a:gd name="T3" fmla="*/ 524 h 533"/>
                  <a:gd name="T4" fmla="*/ 24 w 341"/>
                  <a:gd name="T5" fmla="*/ 533 h 533"/>
                  <a:gd name="T6" fmla="*/ 22 w 341"/>
                  <a:gd name="T7" fmla="*/ 497 h 533"/>
                  <a:gd name="T8" fmla="*/ 65 w 341"/>
                  <a:gd name="T9" fmla="*/ 505 h 533"/>
                  <a:gd name="T10" fmla="*/ 273 w 341"/>
                  <a:gd name="T11" fmla="*/ 396 h 533"/>
                  <a:gd name="T12" fmla="*/ 288 w 341"/>
                  <a:gd name="T13" fmla="*/ 411 h 533"/>
                  <a:gd name="T14" fmla="*/ 278 w 341"/>
                  <a:gd name="T15" fmla="*/ 362 h 533"/>
                  <a:gd name="T16" fmla="*/ 341 w 341"/>
                  <a:gd name="T17" fmla="*/ 198 h 533"/>
                  <a:gd name="T18" fmla="*/ 245 w 341"/>
                  <a:gd name="T19" fmla="*/ 13 h 533"/>
                  <a:gd name="T20" fmla="*/ 245 w 341"/>
                  <a:gd name="T21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533">
                    <a:moveTo>
                      <a:pt x="245" y="0"/>
                    </a:moveTo>
                    <a:cubicBezTo>
                      <a:pt x="0" y="524"/>
                      <a:pt x="0" y="524"/>
                      <a:pt x="0" y="524"/>
                    </a:cubicBezTo>
                    <a:cubicBezTo>
                      <a:pt x="9" y="525"/>
                      <a:pt x="17" y="529"/>
                      <a:pt x="24" y="533"/>
                    </a:cubicBezTo>
                    <a:cubicBezTo>
                      <a:pt x="25" y="522"/>
                      <a:pt x="24" y="510"/>
                      <a:pt x="22" y="497"/>
                    </a:cubicBezTo>
                    <a:cubicBezTo>
                      <a:pt x="32" y="502"/>
                      <a:pt x="47" y="505"/>
                      <a:pt x="65" y="505"/>
                    </a:cubicBezTo>
                    <a:cubicBezTo>
                      <a:pt x="126" y="505"/>
                      <a:pt x="220" y="473"/>
                      <a:pt x="273" y="396"/>
                    </a:cubicBezTo>
                    <a:cubicBezTo>
                      <a:pt x="277" y="402"/>
                      <a:pt x="282" y="407"/>
                      <a:pt x="288" y="411"/>
                    </a:cubicBezTo>
                    <a:cubicBezTo>
                      <a:pt x="281" y="397"/>
                      <a:pt x="278" y="380"/>
                      <a:pt x="278" y="362"/>
                    </a:cubicBezTo>
                    <a:cubicBezTo>
                      <a:pt x="278" y="307"/>
                      <a:pt x="305" y="242"/>
                      <a:pt x="341" y="198"/>
                    </a:cubicBezTo>
                    <a:cubicBezTo>
                      <a:pt x="301" y="170"/>
                      <a:pt x="245" y="114"/>
                      <a:pt x="245" y="13"/>
                    </a:cubicBezTo>
                    <a:cubicBezTo>
                      <a:pt x="245" y="9"/>
                      <a:pt x="245" y="4"/>
                      <a:pt x="245" y="0"/>
                    </a:cubicBezTo>
                  </a:path>
                </a:pathLst>
              </a:custGeom>
              <a:solidFill>
                <a:srgbClr val="214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1"/>
              <p:cNvSpPr>
                <a:spLocks/>
              </p:cNvSpPr>
              <p:nvPr/>
            </p:nvSpPr>
            <p:spPr bwMode="auto">
              <a:xfrm>
                <a:off x="4470401" y="4044951"/>
                <a:ext cx="1498600" cy="895350"/>
              </a:xfrm>
              <a:custGeom>
                <a:avLst/>
                <a:gdLst>
                  <a:gd name="T0" fmla="*/ 758 w 758"/>
                  <a:gd name="T1" fmla="*/ 157 h 453"/>
                  <a:gd name="T2" fmla="*/ 654 w 758"/>
                  <a:gd name="T3" fmla="*/ 351 h 453"/>
                  <a:gd name="T4" fmla="*/ 442 w 758"/>
                  <a:gd name="T5" fmla="*/ 453 h 453"/>
                  <a:gd name="T6" fmla="*/ 172 w 758"/>
                  <a:gd name="T7" fmla="*/ 452 h 453"/>
                  <a:gd name="T8" fmla="*/ 0 w 758"/>
                  <a:gd name="T9" fmla="*/ 303 h 453"/>
                  <a:gd name="T10" fmla="*/ 104 w 758"/>
                  <a:gd name="T11" fmla="*/ 101 h 453"/>
                  <a:gd name="T12" fmla="*/ 355 w 758"/>
                  <a:gd name="T13" fmla="*/ 0 h 453"/>
                  <a:gd name="T14" fmla="*/ 590 w 758"/>
                  <a:gd name="T15" fmla="*/ 16 h 453"/>
                  <a:gd name="T16" fmla="*/ 758 w 758"/>
                  <a:gd name="T17" fmla="*/ 15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8" h="453">
                    <a:moveTo>
                      <a:pt x="758" y="157"/>
                    </a:moveTo>
                    <a:cubicBezTo>
                      <a:pt x="667" y="217"/>
                      <a:pt x="654" y="300"/>
                      <a:pt x="654" y="351"/>
                    </a:cubicBezTo>
                    <a:cubicBezTo>
                      <a:pt x="571" y="346"/>
                      <a:pt x="461" y="383"/>
                      <a:pt x="442" y="453"/>
                    </a:cubicBezTo>
                    <a:cubicBezTo>
                      <a:pt x="342" y="386"/>
                      <a:pt x="206" y="414"/>
                      <a:pt x="172" y="452"/>
                    </a:cubicBezTo>
                    <a:cubicBezTo>
                      <a:pt x="155" y="366"/>
                      <a:pt x="61" y="333"/>
                      <a:pt x="0" y="303"/>
                    </a:cubicBezTo>
                    <a:cubicBezTo>
                      <a:pt x="46" y="253"/>
                      <a:pt x="121" y="187"/>
                      <a:pt x="104" y="101"/>
                    </a:cubicBezTo>
                    <a:cubicBezTo>
                      <a:pt x="150" y="123"/>
                      <a:pt x="286" y="99"/>
                      <a:pt x="355" y="0"/>
                    </a:cubicBezTo>
                    <a:cubicBezTo>
                      <a:pt x="398" y="57"/>
                      <a:pt x="514" y="51"/>
                      <a:pt x="590" y="16"/>
                    </a:cubicBezTo>
                    <a:cubicBezTo>
                      <a:pt x="608" y="63"/>
                      <a:pt x="651" y="135"/>
                      <a:pt x="758" y="157"/>
                    </a:cubicBezTo>
                  </a:path>
                </a:pathLst>
              </a:custGeom>
              <a:solidFill>
                <a:srgbClr val="4E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5711826" y="4735514"/>
                <a:ext cx="23813" cy="3175"/>
              </a:xfrm>
              <a:custGeom>
                <a:avLst/>
                <a:gdLst>
                  <a:gd name="T0" fmla="*/ 12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12 w 12"/>
                  <a:gd name="T7" fmla="*/ 0 h 1"/>
                  <a:gd name="T8" fmla="*/ 12 w 12"/>
                  <a:gd name="T9" fmla="*/ 0 h 1"/>
                  <a:gd name="T10" fmla="*/ 12 w 12"/>
                  <a:gd name="T11" fmla="*/ 0 h 1"/>
                  <a:gd name="T12" fmla="*/ 12 w 12"/>
                  <a:gd name="T13" fmla="*/ 0 h 1"/>
                  <a:gd name="T14" fmla="*/ 12 w 1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cubicBezTo>
                      <a:pt x="8" y="0"/>
                      <a:pt x="4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8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1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"/>
              <p:cNvSpPr>
                <a:spLocks noEditPoints="1"/>
              </p:cNvSpPr>
              <p:nvPr/>
            </p:nvSpPr>
            <p:spPr bwMode="auto">
              <a:xfrm>
                <a:off x="4633913" y="4354514"/>
                <a:ext cx="1335088" cy="400050"/>
              </a:xfrm>
              <a:custGeom>
                <a:avLst/>
                <a:gdLst>
                  <a:gd name="T0" fmla="*/ 71 w 675"/>
                  <a:gd name="T1" fmla="*/ 117 h 202"/>
                  <a:gd name="T2" fmla="*/ 0 w 675"/>
                  <a:gd name="T3" fmla="*/ 130 h 202"/>
                  <a:gd name="T4" fmla="*/ 9 w 675"/>
                  <a:gd name="T5" fmla="*/ 169 h 202"/>
                  <a:gd name="T6" fmla="*/ 6 w 675"/>
                  <a:gd name="T7" fmla="*/ 191 h 202"/>
                  <a:gd name="T8" fmla="*/ 24 w 675"/>
                  <a:gd name="T9" fmla="*/ 202 h 202"/>
                  <a:gd name="T10" fmla="*/ 71 w 675"/>
                  <a:gd name="T11" fmla="*/ 117 h 202"/>
                  <a:gd name="T12" fmla="*/ 675 w 675"/>
                  <a:gd name="T13" fmla="*/ 0 h 202"/>
                  <a:gd name="T14" fmla="*/ 420 w 675"/>
                  <a:gd name="T15" fmla="*/ 49 h 202"/>
                  <a:gd name="T16" fmla="*/ 545 w 675"/>
                  <a:gd name="T17" fmla="*/ 194 h 202"/>
                  <a:gd name="T18" fmla="*/ 557 w 675"/>
                  <a:gd name="T19" fmla="*/ 193 h 202"/>
                  <a:gd name="T20" fmla="*/ 557 w 675"/>
                  <a:gd name="T21" fmla="*/ 193 h 202"/>
                  <a:gd name="T22" fmla="*/ 557 w 675"/>
                  <a:gd name="T23" fmla="*/ 193 h 202"/>
                  <a:gd name="T24" fmla="*/ 557 w 675"/>
                  <a:gd name="T25" fmla="*/ 193 h 202"/>
                  <a:gd name="T26" fmla="*/ 557 w 675"/>
                  <a:gd name="T27" fmla="*/ 193 h 202"/>
                  <a:gd name="T28" fmla="*/ 571 w 675"/>
                  <a:gd name="T29" fmla="*/ 194 h 202"/>
                  <a:gd name="T30" fmla="*/ 571 w 675"/>
                  <a:gd name="T31" fmla="*/ 190 h 202"/>
                  <a:gd name="T32" fmla="*/ 675 w 675"/>
                  <a:gd name="T3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5" h="202">
                    <a:moveTo>
                      <a:pt x="71" y="117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6" y="142"/>
                      <a:pt x="9" y="155"/>
                      <a:pt x="9" y="169"/>
                    </a:cubicBezTo>
                    <a:cubicBezTo>
                      <a:pt x="9" y="177"/>
                      <a:pt x="8" y="184"/>
                      <a:pt x="6" y="191"/>
                    </a:cubicBezTo>
                    <a:cubicBezTo>
                      <a:pt x="12" y="194"/>
                      <a:pt x="18" y="198"/>
                      <a:pt x="24" y="202"/>
                    </a:cubicBezTo>
                    <a:cubicBezTo>
                      <a:pt x="34" y="171"/>
                      <a:pt x="50" y="142"/>
                      <a:pt x="71" y="117"/>
                    </a:cubicBezTo>
                    <a:moveTo>
                      <a:pt x="675" y="0"/>
                    </a:moveTo>
                    <a:cubicBezTo>
                      <a:pt x="420" y="49"/>
                      <a:pt x="420" y="49"/>
                      <a:pt x="420" y="49"/>
                    </a:cubicBezTo>
                    <a:cubicBezTo>
                      <a:pt x="476" y="80"/>
                      <a:pt x="521" y="130"/>
                      <a:pt x="545" y="194"/>
                    </a:cubicBezTo>
                    <a:cubicBezTo>
                      <a:pt x="549" y="193"/>
                      <a:pt x="553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62" y="193"/>
                      <a:pt x="567" y="193"/>
                      <a:pt x="571" y="194"/>
                    </a:cubicBezTo>
                    <a:cubicBezTo>
                      <a:pt x="571" y="192"/>
                      <a:pt x="571" y="191"/>
                      <a:pt x="571" y="190"/>
                    </a:cubicBezTo>
                    <a:cubicBezTo>
                      <a:pt x="571" y="139"/>
                      <a:pt x="586" y="59"/>
                      <a:pt x="675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4"/>
              <p:cNvSpPr>
                <a:spLocks/>
              </p:cNvSpPr>
              <p:nvPr/>
            </p:nvSpPr>
            <p:spPr bwMode="auto">
              <a:xfrm>
                <a:off x="4176713" y="4249739"/>
                <a:ext cx="342900" cy="342900"/>
              </a:xfrm>
              <a:custGeom>
                <a:avLst/>
                <a:gdLst>
                  <a:gd name="T0" fmla="*/ 160 w 173"/>
                  <a:gd name="T1" fmla="*/ 62 h 173"/>
                  <a:gd name="T2" fmla="*/ 62 w 173"/>
                  <a:gd name="T3" fmla="*/ 14 h 173"/>
                  <a:gd name="T4" fmla="*/ 13 w 173"/>
                  <a:gd name="T5" fmla="*/ 111 h 173"/>
                  <a:gd name="T6" fmla="*/ 111 w 173"/>
                  <a:gd name="T7" fmla="*/ 160 h 173"/>
                  <a:gd name="T8" fmla="*/ 160 w 173"/>
                  <a:gd name="T9" fmla="*/ 6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3">
                    <a:moveTo>
                      <a:pt x="160" y="62"/>
                    </a:moveTo>
                    <a:cubicBezTo>
                      <a:pt x="146" y="22"/>
                      <a:pt x="103" y="0"/>
                      <a:pt x="62" y="14"/>
                    </a:cubicBezTo>
                    <a:cubicBezTo>
                      <a:pt x="22" y="27"/>
                      <a:pt x="0" y="71"/>
                      <a:pt x="13" y="111"/>
                    </a:cubicBezTo>
                    <a:cubicBezTo>
                      <a:pt x="27" y="151"/>
                      <a:pt x="70" y="173"/>
                      <a:pt x="111" y="160"/>
                    </a:cubicBezTo>
                    <a:cubicBezTo>
                      <a:pt x="151" y="146"/>
                      <a:pt x="173" y="103"/>
                      <a:pt x="160" y="62"/>
                    </a:cubicBezTo>
                  </a:path>
                </a:pathLst>
              </a:cu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5"/>
              <p:cNvSpPr>
                <a:spLocks/>
              </p:cNvSpPr>
              <p:nvPr/>
            </p:nvSpPr>
            <p:spPr bwMode="auto">
              <a:xfrm>
                <a:off x="4195763" y="4340226"/>
                <a:ext cx="23813" cy="85725"/>
              </a:xfrm>
              <a:custGeom>
                <a:avLst/>
                <a:gdLst>
                  <a:gd name="T0" fmla="*/ 12 w 12"/>
                  <a:gd name="T1" fmla="*/ 0 h 43"/>
                  <a:gd name="T2" fmla="*/ 0 w 12"/>
                  <a:gd name="T3" fmla="*/ 43 h 43"/>
                  <a:gd name="T4" fmla="*/ 0 w 12"/>
                  <a:gd name="T5" fmla="*/ 43 h 43"/>
                  <a:gd name="T6" fmla="*/ 12 w 12"/>
                  <a:gd name="T7" fmla="*/ 0 h 43"/>
                  <a:gd name="T8" fmla="*/ 12 w 1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3">
                    <a:moveTo>
                      <a:pt x="12" y="0"/>
                    </a:moveTo>
                    <a:cubicBezTo>
                      <a:pt x="4" y="12"/>
                      <a:pt x="0" y="27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27"/>
                      <a:pt x="4" y="12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6"/>
              <p:cNvSpPr>
                <a:spLocks noEditPoints="1"/>
              </p:cNvSpPr>
              <p:nvPr/>
            </p:nvSpPr>
            <p:spPr bwMode="auto">
              <a:xfrm>
                <a:off x="4195763" y="4425951"/>
                <a:ext cx="7938" cy="42863"/>
              </a:xfrm>
              <a:custGeom>
                <a:avLst/>
                <a:gdLst>
                  <a:gd name="T0" fmla="*/ 4 w 4"/>
                  <a:gd name="T1" fmla="*/ 22 h 22"/>
                  <a:gd name="T2" fmla="*/ 4 w 4"/>
                  <a:gd name="T3" fmla="*/ 22 h 22"/>
                  <a:gd name="T4" fmla="*/ 4 w 4"/>
                  <a:gd name="T5" fmla="*/ 22 h 22"/>
                  <a:gd name="T6" fmla="*/ 4 w 4"/>
                  <a:gd name="T7" fmla="*/ 21 h 22"/>
                  <a:gd name="T8" fmla="*/ 4 w 4"/>
                  <a:gd name="T9" fmla="*/ 21 h 22"/>
                  <a:gd name="T10" fmla="*/ 4 w 4"/>
                  <a:gd name="T11" fmla="*/ 21 h 22"/>
                  <a:gd name="T12" fmla="*/ 4 w 4"/>
                  <a:gd name="T13" fmla="*/ 21 h 22"/>
                  <a:gd name="T14" fmla="*/ 4 w 4"/>
                  <a:gd name="T15" fmla="*/ 21 h 22"/>
                  <a:gd name="T16" fmla="*/ 4 w 4"/>
                  <a:gd name="T17" fmla="*/ 21 h 22"/>
                  <a:gd name="T18" fmla="*/ 4 w 4"/>
                  <a:gd name="T19" fmla="*/ 21 h 22"/>
                  <a:gd name="T20" fmla="*/ 4 w 4"/>
                  <a:gd name="T21" fmla="*/ 21 h 22"/>
                  <a:gd name="T22" fmla="*/ 4 w 4"/>
                  <a:gd name="T23" fmla="*/ 21 h 22"/>
                  <a:gd name="T24" fmla="*/ 4 w 4"/>
                  <a:gd name="T25" fmla="*/ 21 h 22"/>
                  <a:gd name="T26" fmla="*/ 4 w 4"/>
                  <a:gd name="T27" fmla="*/ 21 h 22"/>
                  <a:gd name="T28" fmla="*/ 4 w 4"/>
                  <a:gd name="T29" fmla="*/ 21 h 22"/>
                  <a:gd name="T30" fmla="*/ 4 w 4"/>
                  <a:gd name="T31" fmla="*/ 20 h 22"/>
                  <a:gd name="T32" fmla="*/ 4 w 4"/>
                  <a:gd name="T33" fmla="*/ 20 h 22"/>
                  <a:gd name="T34" fmla="*/ 4 w 4"/>
                  <a:gd name="T35" fmla="*/ 20 h 22"/>
                  <a:gd name="T36" fmla="*/ 4 w 4"/>
                  <a:gd name="T37" fmla="*/ 19 h 22"/>
                  <a:gd name="T38" fmla="*/ 4 w 4"/>
                  <a:gd name="T39" fmla="*/ 20 h 22"/>
                  <a:gd name="T40" fmla="*/ 4 w 4"/>
                  <a:gd name="T41" fmla="*/ 19 h 22"/>
                  <a:gd name="T42" fmla="*/ 4 w 4"/>
                  <a:gd name="T43" fmla="*/ 19 h 22"/>
                  <a:gd name="T44" fmla="*/ 4 w 4"/>
                  <a:gd name="T45" fmla="*/ 19 h 22"/>
                  <a:gd name="T46" fmla="*/ 4 w 4"/>
                  <a:gd name="T47" fmla="*/ 19 h 22"/>
                  <a:gd name="T48" fmla="*/ 3 w 4"/>
                  <a:gd name="T49" fmla="*/ 19 h 22"/>
                  <a:gd name="T50" fmla="*/ 4 w 4"/>
                  <a:gd name="T51" fmla="*/ 19 h 22"/>
                  <a:gd name="T52" fmla="*/ 3 w 4"/>
                  <a:gd name="T53" fmla="*/ 19 h 22"/>
                  <a:gd name="T54" fmla="*/ 3 w 4"/>
                  <a:gd name="T55" fmla="*/ 19 h 22"/>
                  <a:gd name="T56" fmla="*/ 3 w 4"/>
                  <a:gd name="T57" fmla="*/ 19 h 22"/>
                  <a:gd name="T58" fmla="*/ 3 w 4"/>
                  <a:gd name="T59" fmla="*/ 19 h 22"/>
                  <a:gd name="T60" fmla="*/ 3 w 4"/>
                  <a:gd name="T61" fmla="*/ 18 h 22"/>
                  <a:gd name="T62" fmla="*/ 3 w 4"/>
                  <a:gd name="T63" fmla="*/ 19 h 22"/>
                  <a:gd name="T64" fmla="*/ 3 w 4"/>
                  <a:gd name="T65" fmla="*/ 18 h 22"/>
                  <a:gd name="T66" fmla="*/ 0 w 4"/>
                  <a:gd name="T67" fmla="*/ 0 h 22"/>
                  <a:gd name="T68" fmla="*/ 3 w 4"/>
                  <a:gd name="T69" fmla="*/ 18 h 22"/>
                  <a:gd name="T70" fmla="*/ 0 w 4"/>
                  <a:gd name="T71" fmla="*/ 0 h 22"/>
                  <a:gd name="T72" fmla="*/ 0 w 4"/>
                  <a:gd name="T7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22">
                    <a:moveTo>
                      <a:pt x="4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moveTo>
                      <a:pt x="4" y="19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3" y="18"/>
                    </a:move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8"/>
                      <a:pt x="3" y="18"/>
                    </a:cubicBezTo>
                    <a:moveTo>
                      <a:pt x="0" y="0"/>
                    </a:moveTo>
                    <a:cubicBezTo>
                      <a:pt x="1" y="6"/>
                      <a:pt x="2" y="12"/>
                      <a:pt x="3" y="18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7"/>
              <p:cNvSpPr>
                <a:spLocks noEditPoints="1"/>
              </p:cNvSpPr>
              <p:nvPr/>
            </p:nvSpPr>
            <p:spPr bwMode="auto">
              <a:xfrm>
                <a:off x="4195763" y="4340226"/>
                <a:ext cx="263525" cy="231775"/>
              </a:xfrm>
              <a:custGeom>
                <a:avLst/>
                <a:gdLst>
                  <a:gd name="T0" fmla="*/ 132 w 134"/>
                  <a:gd name="T1" fmla="*/ 79 h 117"/>
                  <a:gd name="T2" fmla="*/ 119 w 134"/>
                  <a:gd name="T3" fmla="*/ 87 h 117"/>
                  <a:gd name="T4" fmla="*/ 134 w 134"/>
                  <a:gd name="T5" fmla="*/ 85 h 117"/>
                  <a:gd name="T6" fmla="*/ 132 w 134"/>
                  <a:gd name="T7" fmla="*/ 79 h 117"/>
                  <a:gd name="T8" fmla="*/ 12 w 134"/>
                  <a:gd name="T9" fmla="*/ 0 h 117"/>
                  <a:gd name="T10" fmla="*/ 0 w 134"/>
                  <a:gd name="T11" fmla="*/ 43 h 117"/>
                  <a:gd name="T12" fmla="*/ 3 w 134"/>
                  <a:gd name="T13" fmla="*/ 61 h 117"/>
                  <a:gd name="T14" fmla="*/ 3 w 134"/>
                  <a:gd name="T15" fmla="*/ 61 h 117"/>
                  <a:gd name="T16" fmla="*/ 3 w 134"/>
                  <a:gd name="T17" fmla="*/ 62 h 117"/>
                  <a:gd name="T18" fmla="*/ 3 w 134"/>
                  <a:gd name="T19" fmla="*/ 62 h 117"/>
                  <a:gd name="T20" fmla="*/ 3 w 134"/>
                  <a:gd name="T21" fmla="*/ 62 h 117"/>
                  <a:gd name="T22" fmla="*/ 3 w 134"/>
                  <a:gd name="T23" fmla="*/ 62 h 117"/>
                  <a:gd name="T24" fmla="*/ 4 w 134"/>
                  <a:gd name="T25" fmla="*/ 62 h 117"/>
                  <a:gd name="T26" fmla="*/ 4 w 134"/>
                  <a:gd name="T27" fmla="*/ 62 h 117"/>
                  <a:gd name="T28" fmla="*/ 4 w 134"/>
                  <a:gd name="T29" fmla="*/ 62 h 117"/>
                  <a:gd name="T30" fmla="*/ 4 w 134"/>
                  <a:gd name="T31" fmla="*/ 62 h 117"/>
                  <a:gd name="T32" fmla="*/ 4 w 134"/>
                  <a:gd name="T33" fmla="*/ 63 h 117"/>
                  <a:gd name="T34" fmla="*/ 4 w 134"/>
                  <a:gd name="T35" fmla="*/ 63 h 117"/>
                  <a:gd name="T36" fmla="*/ 4 w 134"/>
                  <a:gd name="T37" fmla="*/ 63 h 117"/>
                  <a:gd name="T38" fmla="*/ 4 w 134"/>
                  <a:gd name="T39" fmla="*/ 64 h 117"/>
                  <a:gd name="T40" fmla="*/ 4 w 134"/>
                  <a:gd name="T41" fmla="*/ 64 h 117"/>
                  <a:gd name="T42" fmla="*/ 4 w 134"/>
                  <a:gd name="T43" fmla="*/ 64 h 117"/>
                  <a:gd name="T44" fmla="*/ 4 w 134"/>
                  <a:gd name="T45" fmla="*/ 64 h 117"/>
                  <a:gd name="T46" fmla="*/ 4 w 134"/>
                  <a:gd name="T47" fmla="*/ 64 h 117"/>
                  <a:gd name="T48" fmla="*/ 4 w 134"/>
                  <a:gd name="T49" fmla="*/ 64 h 117"/>
                  <a:gd name="T50" fmla="*/ 4 w 134"/>
                  <a:gd name="T51" fmla="*/ 64 h 117"/>
                  <a:gd name="T52" fmla="*/ 4 w 134"/>
                  <a:gd name="T53" fmla="*/ 64 h 117"/>
                  <a:gd name="T54" fmla="*/ 4 w 134"/>
                  <a:gd name="T55" fmla="*/ 65 h 117"/>
                  <a:gd name="T56" fmla="*/ 4 w 134"/>
                  <a:gd name="T57" fmla="*/ 65 h 117"/>
                  <a:gd name="T58" fmla="*/ 4 w 134"/>
                  <a:gd name="T59" fmla="*/ 65 h 117"/>
                  <a:gd name="T60" fmla="*/ 69 w 134"/>
                  <a:gd name="T61" fmla="*/ 117 h 117"/>
                  <a:gd name="T62" fmla="*/ 81 w 134"/>
                  <a:gd name="T63" fmla="*/ 105 h 117"/>
                  <a:gd name="T64" fmla="*/ 81 w 134"/>
                  <a:gd name="T65" fmla="*/ 105 h 117"/>
                  <a:gd name="T66" fmla="*/ 103 w 134"/>
                  <a:gd name="T67" fmla="*/ 92 h 117"/>
                  <a:gd name="T68" fmla="*/ 87 w 134"/>
                  <a:gd name="T69" fmla="*/ 94 h 117"/>
                  <a:gd name="T70" fmla="*/ 14 w 134"/>
                  <a:gd name="T71" fmla="*/ 41 h 117"/>
                  <a:gd name="T72" fmla="*/ 12 w 134"/>
                  <a:gd name="T7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" h="117">
                    <a:moveTo>
                      <a:pt x="132" y="79"/>
                    </a:moveTo>
                    <a:cubicBezTo>
                      <a:pt x="128" y="82"/>
                      <a:pt x="124" y="85"/>
                      <a:pt x="119" y="87"/>
                    </a:cubicBezTo>
                    <a:cubicBezTo>
                      <a:pt x="124" y="86"/>
                      <a:pt x="129" y="85"/>
                      <a:pt x="134" y="85"/>
                    </a:cubicBezTo>
                    <a:cubicBezTo>
                      <a:pt x="134" y="83"/>
                      <a:pt x="133" y="81"/>
                      <a:pt x="132" y="79"/>
                    </a:cubicBezTo>
                    <a:moveTo>
                      <a:pt x="12" y="0"/>
                    </a:moveTo>
                    <a:cubicBezTo>
                      <a:pt x="4" y="12"/>
                      <a:pt x="0" y="27"/>
                      <a:pt x="0" y="43"/>
                    </a:cubicBezTo>
                    <a:cubicBezTo>
                      <a:pt x="1" y="49"/>
                      <a:pt x="2" y="55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14" y="94"/>
                      <a:pt x="40" y="114"/>
                      <a:pt x="69" y="117"/>
                    </a:cubicBezTo>
                    <a:cubicBezTo>
                      <a:pt x="73" y="113"/>
                      <a:pt x="77" y="109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8" y="100"/>
                      <a:pt x="95" y="95"/>
                      <a:pt x="103" y="92"/>
                    </a:cubicBezTo>
                    <a:cubicBezTo>
                      <a:pt x="98" y="93"/>
                      <a:pt x="93" y="94"/>
                      <a:pt x="87" y="94"/>
                    </a:cubicBezTo>
                    <a:cubicBezTo>
                      <a:pt x="55" y="94"/>
                      <a:pt x="25" y="73"/>
                      <a:pt x="14" y="41"/>
                    </a:cubicBezTo>
                    <a:cubicBezTo>
                      <a:pt x="10" y="27"/>
                      <a:pt x="9" y="13"/>
                      <a:pt x="12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8"/>
              <p:cNvSpPr>
                <a:spLocks/>
              </p:cNvSpPr>
              <p:nvPr/>
            </p:nvSpPr>
            <p:spPr bwMode="auto">
              <a:xfrm>
                <a:off x="4344988" y="4294189"/>
                <a:ext cx="85725" cy="74613"/>
              </a:xfrm>
              <a:custGeom>
                <a:avLst/>
                <a:gdLst>
                  <a:gd name="T0" fmla="*/ 22 w 43"/>
                  <a:gd name="T1" fmla="*/ 0 h 38"/>
                  <a:gd name="T2" fmla="*/ 15 w 43"/>
                  <a:gd name="T3" fmla="*/ 1 h 38"/>
                  <a:gd name="T4" fmla="*/ 3 w 43"/>
                  <a:gd name="T5" fmla="*/ 25 h 38"/>
                  <a:gd name="T6" fmla="*/ 21 w 43"/>
                  <a:gd name="T7" fmla="*/ 38 h 38"/>
                  <a:gd name="T8" fmla="*/ 28 w 43"/>
                  <a:gd name="T9" fmla="*/ 37 h 38"/>
                  <a:gd name="T10" fmla="*/ 40 w 43"/>
                  <a:gd name="T11" fmla="*/ 13 h 38"/>
                  <a:gd name="T12" fmla="*/ 22 w 43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8">
                    <a:moveTo>
                      <a:pt x="22" y="0"/>
                    </a:moveTo>
                    <a:cubicBezTo>
                      <a:pt x="19" y="0"/>
                      <a:pt x="17" y="0"/>
                      <a:pt x="15" y="1"/>
                    </a:cubicBezTo>
                    <a:cubicBezTo>
                      <a:pt x="5" y="4"/>
                      <a:pt x="0" y="15"/>
                      <a:pt x="3" y="25"/>
                    </a:cubicBezTo>
                    <a:cubicBezTo>
                      <a:pt x="6" y="33"/>
                      <a:pt x="13" y="38"/>
                      <a:pt x="21" y="38"/>
                    </a:cubicBezTo>
                    <a:cubicBezTo>
                      <a:pt x="24" y="38"/>
                      <a:pt x="26" y="38"/>
                      <a:pt x="28" y="37"/>
                    </a:cubicBezTo>
                    <a:cubicBezTo>
                      <a:pt x="38" y="34"/>
                      <a:pt x="43" y="23"/>
                      <a:pt x="40" y="13"/>
                    </a:cubicBezTo>
                    <a:cubicBezTo>
                      <a:pt x="37" y="5"/>
                      <a:pt x="30" y="0"/>
                      <a:pt x="22" y="0"/>
                    </a:cubicBezTo>
                  </a:path>
                </a:pathLst>
              </a:cu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9"/>
              <p:cNvSpPr>
                <a:spLocks/>
              </p:cNvSpPr>
              <p:nvPr/>
            </p:nvSpPr>
            <p:spPr bwMode="auto">
              <a:xfrm>
                <a:off x="4446588" y="4291014"/>
                <a:ext cx="306388" cy="306388"/>
              </a:xfrm>
              <a:custGeom>
                <a:avLst/>
                <a:gdLst>
                  <a:gd name="T0" fmla="*/ 154 w 155"/>
                  <a:gd name="T1" fmla="*/ 79 h 155"/>
                  <a:gd name="T2" fmla="*/ 78 w 155"/>
                  <a:gd name="T3" fmla="*/ 1 h 155"/>
                  <a:gd name="T4" fmla="*/ 0 w 155"/>
                  <a:gd name="T5" fmla="*/ 77 h 155"/>
                  <a:gd name="T6" fmla="*/ 77 w 155"/>
                  <a:gd name="T7" fmla="*/ 155 h 155"/>
                  <a:gd name="T8" fmla="*/ 154 w 155"/>
                  <a:gd name="T9" fmla="*/ 7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55">
                    <a:moveTo>
                      <a:pt x="154" y="79"/>
                    </a:moveTo>
                    <a:cubicBezTo>
                      <a:pt x="155" y="36"/>
                      <a:pt x="121" y="1"/>
                      <a:pt x="78" y="1"/>
                    </a:cubicBezTo>
                    <a:cubicBezTo>
                      <a:pt x="36" y="0"/>
                      <a:pt x="1" y="34"/>
                      <a:pt x="0" y="77"/>
                    </a:cubicBezTo>
                    <a:cubicBezTo>
                      <a:pt x="0" y="119"/>
                      <a:pt x="34" y="154"/>
                      <a:pt x="77" y="155"/>
                    </a:cubicBezTo>
                    <a:cubicBezTo>
                      <a:pt x="119" y="155"/>
                      <a:pt x="154" y="121"/>
                      <a:pt x="154" y="79"/>
                    </a:cubicBezTo>
                  </a:path>
                </a:pathLst>
              </a:cu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0"/>
              <p:cNvSpPr>
                <a:spLocks noEditPoints="1"/>
              </p:cNvSpPr>
              <p:nvPr/>
            </p:nvSpPr>
            <p:spPr bwMode="auto">
              <a:xfrm>
                <a:off x="4446588" y="4387851"/>
                <a:ext cx="11113" cy="55563"/>
              </a:xfrm>
              <a:custGeom>
                <a:avLst/>
                <a:gdLst>
                  <a:gd name="T0" fmla="*/ 1 w 6"/>
                  <a:gd name="T1" fmla="*/ 27 h 28"/>
                  <a:gd name="T2" fmla="*/ 0 w 6"/>
                  <a:gd name="T3" fmla="*/ 28 h 28"/>
                  <a:gd name="T4" fmla="*/ 1 w 6"/>
                  <a:gd name="T5" fmla="*/ 27 h 28"/>
                  <a:gd name="T6" fmla="*/ 1 w 6"/>
                  <a:gd name="T7" fmla="*/ 27 h 28"/>
                  <a:gd name="T8" fmla="*/ 1 w 6"/>
                  <a:gd name="T9" fmla="*/ 27 h 28"/>
                  <a:gd name="T10" fmla="*/ 1 w 6"/>
                  <a:gd name="T11" fmla="*/ 27 h 28"/>
                  <a:gd name="T12" fmla="*/ 1 w 6"/>
                  <a:gd name="T13" fmla="*/ 27 h 28"/>
                  <a:gd name="T14" fmla="*/ 1 w 6"/>
                  <a:gd name="T15" fmla="*/ 27 h 28"/>
                  <a:gd name="T16" fmla="*/ 1 w 6"/>
                  <a:gd name="T17" fmla="*/ 27 h 28"/>
                  <a:gd name="T18" fmla="*/ 1 w 6"/>
                  <a:gd name="T19" fmla="*/ 27 h 28"/>
                  <a:gd name="T20" fmla="*/ 1 w 6"/>
                  <a:gd name="T21" fmla="*/ 27 h 28"/>
                  <a:gd name="T22" fmla="*/ 1 w 6"/>
                  <a:gd name="T23" fmla="*/ 27 h 28"/>
                  <a:gd name="T24" fmla="*/ 5 w 6"/>
                  <a:gd name="T25" fmla="*/ 1 h 28"/>
                  <a:gd name="T26" fmla="*/ 1 w 6"/>
                  <a:gd name="T27" fmla="*/ 27 h 28"/>
                  <a:gd name="T28" fmla="*/ 5 w 6"/>
                  <a:gd name="T29" fmla="*/ 1 h 28"/>
                  <a:gd name="T30" fmla="*/ 6 w 6"/>
                  <a:gd name="T31" fmla="*/ 1 h 28"/>
                  <a:gd name="T32" fmla="*/ 5 w 6"/>
                  <a:gd name="T33" fmla="*/ 1 h 28"/>
                  <a:gd name="T34" fmla="*/ 6 w 6"/>
                  <a:gd name="T35" fmla="*/ 1 h 28"/>
                  <a:gd name="T36" fmla="*/ 6 w 6"/>
                  <a:gd name="T37" fmla="*/ 1 h 28"/>
                  <a:gd name="T38" fmla="*/ 6 w 6"/>
                  <a:gd name="T39" fmla="*/ 1 h 28"/>
                  <a:gd name="T40" fmla="*/ 6 w 6"/>
                  <a:gd name="T41" fmla="*/ 1 h 28"/>
                  <a:gd name="T42" fmla="*/ 6 w 6"/>
                  <a:gd name="T43" fmla="*/ 1 h 28"/>
                  <a:gd name="T44" fmla="*/ 6 w 6"/>
                  <a:gd name="T45" fmla="*/ 1 h 28"/>
                  <a:gd name="T46" fmla="*/ 6 w 6"/>
                  <a:gd name="T47" fmla="*/ 1 h 28"/>
                  <a:gd name="T48" fmla="*/ 6 w 6"/>
                  <a:gd name="T49" fmla="*/ 1 h 28"/>
                  <a:gd name="T50" fmla="*/ 6 w 6"/>
                  <a:gd name="T51" fmla="*/ 1 h 28"/>
                  <a:gd name="T52" fmla="*/ 6 w 6"/>
                  <a:gd name="T53" fmla="*/ 1 h 28"/>
                  <a:gd name="T54" fmla="*/ 6 w 6"/>
                  <a:gd name="T55" fmla="*/ 0 h 28"/>
                  <a:gd name="T56" fmla="*/ 6 w 6"/>
                  <a:gd name="T57" fmla="*/ 0 h 28"/>
                  <a:gd name="T58" fmla="*/ 6 w 6"/>
                  <a:gd name="T5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28">
                    <a:moveTo>
                      <a:pt x="1" y="27"/>
                    </a:moveTo>
                    <a:cubicBezTo>
                      <a:pt x="0" y="27"/>
                      <a:pt x="0" y="28"/>
                      <a:pt x="0" y="28"/>
                    </a:cubicBezTo>
                    <a:cubicBezTo>
                      <a:pt x="0" y="28"/>
                      <a:pt x="0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5" y="1"/>
                    </a:moveTo>
                    <a:cubicBezTo>
                      <a:pt x="2" y="9"/>
                      <a:pt x="1" y="18"/>
                      <a:pt x="1" y="27"/>
                    </a:cubicBezTo>
                    <a:cubicBezTo>
                      <a:pt x="1" y="18"/>
                      <a:pt x="2" y="9"/>
                      <a:pt x="5" y="1"/>
                    </a:cubicBezTo>
                    <a:moveTo>
                      <a:pt x="6" y="1"/>
                    </a:move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1"/>
              <p:cNvSpPr>
                <a:spLocks noEditPoints="1"/>
              </p:cNvSpPr>
              <p:nvPr/>
            </p:nvSpPr>
            <p:spPr bwMode="auto">
              <a:xfrm>
                <a:off x="4446588" y="4327526"/>
                <a:ext cx="282575" cy="268288"/>
              </a:xfrm>
              <a:custGeom>
                <a:avLst/>
                <a:gdLst>
                  <a:gd name="T0" fmla="*/ 143 w 143"/>
                  <a:gd name="T1" fmla="*/ 100 h 136"/>
                  <a:gd name="T2" fmla="*/ 95 w 143"/>
                  <a:gd name="T3" fmla="*/ 117 h 136"/>
                  <a:gd name="T4" fmla="*/ 94 w 143"/>
                  <a:gd name="T5" fmla="*/ 117 h 136"/>
                  <a:gd name="T6" fmla="*/ 72 w 143"/>
                  <a:gd name="T7" fmla="*/ 114 h 136"/>
                  <a:gd name="T8" fmla="*/ 91 w 143"/>
                  <a:gd name="T9" fmla="*/ 136 h 136"/>
                  <a:gd name="T10" fmla="*/ 143 w 143"/>
                  <a:gd name="T11" fmla="*/ 100 h 136"/>
                  <a:gd name="T12" fmla="*/ 29 w 143"/>
                  <a:gd name="T13" fmla="*/ 0 h 136"/>
                  <a:gd name="T14" fmla="*/ 6 w 143"/>
                  <a:gd name="T15" fmla="*/ 31 h 136"/>
                  <a:gd name="T16" fmla="*/ 6 w 143"/>
                  <a:gd name="T17" fmla="*/ 31 h 136"/>
                  <a:gd name="T18" fmla="*/ 6 w 143"/>
                  <a:gd name="T19" fmla="*/ 32 h 136"/>
                  <a:gd name="T20" fmla="*/ 6 w 143"/>
                  <a:gd name="T21" fmla="*/ 32 h 136"/>
                  <a:gd name="T22" fmla="*/ 6 w 143"/>
                  <a:gd name="T23" fmla="*/ 32 h 136"/>
                  <a:gd name="T24" fmla="*/ 6 w 143"/>
                  <a:gd name="T25" fmla="*/ 32 h 136"/>
                  <a:gd name="T26" fmla="*/ 6 w 143"/>
                  <a:gd name="T27" fmla="*/ 32 h 136"/>
                  <a:gd name="T28" fmla="*/ 6 w 143"/>
                  <a:gd name="T29" fmla="*/ 32 h 136"/>
                  <a:gd name="T30" fmla="*/ 6 w 143"/>
                  <a:gd name="T31" fmla="*/ 32 h 136"/>
                  <a:gd name="T32" fmla="*/ 5 w 143"/>
                  <a:gd name="T33" fmla="*/ 32 h 136"/>
                  <a:gd name="T34" fmla="*/ 5 w 143"/>
                  <a:gd name="T35" fmla="*/ 32 h 136"/>
                  <a:gd name="T36" fmla="*/ 1 w 143"/>
                  <a:gd name="T37" fmla="*/ 58 h 136"/>
                  <a:gd name="T38" fmla="*/ 1 w 143"/>
                  <a:gd name="T39" fmla="*/ 58 h 136"/>
                  <a:gd name="T40" fmla="*/ 1 w 143"/>
                  <a:gd name="T41" fmla="*/ 58 h 136"/>
                  <a:gd name="T42" fmla="*/ 1 w 143"/>
                  <a:gd name="T43" fmla="*/ 58 h 136"/>
                  <a:gd name="T44" fmla="*/ 1 w 143"/>
                  <a:gd name="T45" fmla="*/ 58 h 136"/>
                  <a:gd name="T46" fmla="*/ 1 w 143"/>
                  <a:gd name="T47" fmla="*/ 58 h 136"/>
                  <a:gd name="T48" fmla="*/ 1 w 143"/>
                  <a:gd name="T49" fmla="*/ 58 h 136"/>
                  <a:gd name="T50" fmla="*/ 1 w 143"/>
                  <a:gd name="T51" fmla="*/ 58 h 136"/>
                  <a:gd name="T52" fmla="*/ 0 w 143"/>
                  <a:gd name="T53" fmla="*/ 59 h 136"/>
                  <a:gd name="T54" fmla="*/ 0 w 143"/>
                  <a:gd name="T55" fmla="*/ 59 h 136"/>
                  <a:gd name="T56" fmla="*/ 0 w 143"/>
                  <a:gd name="T57" fmla="*/ 59 h 136"/>
                  <a:gd name="T58" fmla="*/ 0 w 143"/>
                  <a:gd name="T59" fmla="*/ 60 h 136"/>
                  <a:gd name="T60" fmla="*/ 7 w 143"/>
                  <a:gd name="T61" fmla="*/ 92 h 136"/>
                  <a:gd name="T62" fmla="*/ 12 w 143"/>
                  <a:gd name="T63" fmla="*/ 91 h 136"/>
                  <a:gd name="T64" fmla="*/ 42 w 143"/>
                  <a:gd name="T65" fmla="*/ 97 h 136"/>
                  <a:gd name="T66" fmla="*/ 18 w 143"/>
                  <a:gd name="T67" fmla="*/ 39 h 136"/>
                  <a:gd name="T68" fmla="*/ 29 w 143"/>
                  <a:gd name="T6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36">
                    <a:moveTo>
                      <a:pt x="143" y="100"/>
                    </a:moveTo>
                    <a:cubicBezTo>
                      <a:pt x="130" y="111"/>
                      <a:pt x="113" y="117"/>
                      <a:pt x="95" y="117"/>
                    </a:cubicBezTo>
                    <a:cubicBezTo>
                      <a:pt x="94" y="117"/>
                      <a:pt x="94" y="117"/>
                      <a:pt x="94" y="117"/>
                    </a:cubicBezTo>
                    <a:cubicBezTo>
                      <a:pt x="86" y="117"/>
                      <a:pt x="79" y="116"/>
                      <a:pt x="72" y="114"/>
                    </a:cubicBezTo>
                    <a:cubicBezTo>
                      <a:pt x="80" y="120"/>
                      <a:pt x="86" y="127"/>
                      <a:pt x="91" y="136"/>
                    </a:cubicBezTo>
                    <a:cubicBezTo>
                      <a:pt x="113" y="132"/>
                      <a:pt x="132" y="118"/>
                      <a:pt x="143" y="100"/>
                    </a:cubicBezTo>
                    <a:moveTo>
                      <a:pt x="29" y="0"/>
                    </a:moveTo>
                    <a:cubicBezTo>
                      <a:pt x="19" y="8"/>
                      <a:pt x="11" y="1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2" y="40"/>
                      <a:pt x="1" y="49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60"/>
                    </a:cubicBezTo>
                    <a:cubicBezTo>
                      <a:pt x="0" y="71"/>
                      <a:pt x="3" y="82"/>
                      <a:pt x="7" y="92"/>
                    </a:cubicBezTo>
                    <a:cubicBezTo>
                      <a:pt x="9" y="92"/>
                      <a:pt x="11" y="91"/>
                      <a:pt x="12" y="91"/>
                    </a:cubicBezTo>
                    <a:cubicBezTo>
                      <a:pt x="23" y="91"/>
                      <a:pt x="33" y="93"/>
                      <a:pt x="42" y="97"/>
                    </a:cubicBezTo>
                    <a:cubicBezTo>
                      <a:pt x="27" y="82"/>
                      <a:pt x="18" y="62"/>
                      <a:pt x="18" y="39"/>
                    </a:cubicBezTo>
                    <a:cubicBezTo>
                      <a:pt x="18" y="25"/>
                      <a:pt x="22" y="11"/>
                      <a:pt x="29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2"/>
              <p:cNvSpPr>
                <a:spLocks/>
              </p:cNvSpPr>
              <p:nvPr/>
            </p:nvSpPr>
            <p:spPr bwMode="auto">
              <a:xfrm>
                <a:off x="4627563" y="4335464"/>
                <a:ext cx="77788" cy="74613"/>
              </a:xfrm>
              <a:custGeom>
                <a:avLst/>
                <a:gdLst>
                  <a:gd name="T0" fmla="*/ 19 w 39"/>
                  <a:gd name="T1" fmla="*/ 0 h 38"/>
                  <a:gd name="T2" fmla="*/ 0 w 39"/>
                  <a:gd name="T3" fmla="*/ 19 h 38"/>
                  <a:gd name="T4" fmla="*/ 19 w 39"/>
                  <a:gd name="T5" fmla="*/ 38 h 38"/>
                  <a:gd name="T6" fmla="*/ 19 w 39"/>
                  <a:gd name="T7" fmla="*/ 38 h 38"/>
                  <a:gd name="T8" fmla="*/ 39 w 39"/>
                  <a:gd name="T9" fmla="*/ 19 h 38"/>
                  <a:gd name="T10" fmla="*/ 20 w 39"/>
                  <a:gd name="T11" fmla="*/ 0 h 38"/>
                  <a:gd name="T12" fmla="*/ 19 w 3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8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30" y="38"/>
                      <a:pt x="39" y="30"/>
                      <a:pt x="39" y="19"/>
                    </a:cubicBezTo>
                    <a:cubicBezTo>
                      <a:pt x="39" y="8"/>
                      <a:pt x="3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23"/>
              <p:cNvSpPr>
                <a:spLocks noChangeArrowheads="1"/>
              </p:cNvSpPr>
              <p:nvPr/>
            </p:nvSpPr>
            <p:spPr bwMode="auto">
              <a:xfrm>
                <a:off x="4289426" y="4506914"/>
                <a:ext cx="361950" cy="363538"/>
              </a:xfrm>
              <a:prstGeom prst="ellipse">
                <a:avLst/>
              </a:pr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4"/>
              <p:cNvSpPr>
                <a:spLocks/>
              </p:cNvSpPr>
              <p:nvPr/>
            </p:nvSpPr>
            <p:spPr bwMode="auto">
              <a:xfrm>
                <a:off x="4310063" y="4572001"/>
                <a:ext cx="22225" cy="31750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16 h 16"/>
                  <a:gd name="T4" fmla="*/ 11 w 11"/>
                  <a:gd name="T5" fmla="*/ 0 h 16"/>
                  <a:gd name="T6" fmla="*/ 11 w 1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cubicBezTo>
                      <a:pt x="7" y="5"/>
                      <a:pt x="3" y="10"/>
                      <a:pt x="0" y="16"/>
                    </a:cubicBezTo>
                    <a:cubicBezTo>
                      <a:pt x="3" y="10"/>
                      <a:pt x="7" y="5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5"/>
              <p:cNvSpPr>
                <a:spLocks/>
              </p:cNvSpPr>
              <p:nvPr/>
            </p:nvSpPr>
            <p:spPr bwMode="auto">
              <a:xfrm>
                <a:off x="4332288" y="4548189"/>
                <a:ext cx="22225" cy="23813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12 h 12"/>
                  <a:gd name="T4" fmla="*/ 0 w 12"/>
                  <a:gd name="T5" fmla="*/ 12 h 12"/>
                  <a:gd name="T6" fmla="*/ 12 w 12"/>
                  <a:gd name="T7" fmla="*/ 0 h 12"/>
                  <a:gd name="T8" fmla="*/ 12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8" y="4"/>
                      <a:pt x="4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8"/>
                      <a:pt x="8" y="4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9D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>
                <a:spLocks noEditPoints="1"/>
              </p:cNvSpPr>
              <p:nvPr/>
            </p:nvSpPr>
            <p:spPr bwMode="auto">
              <a:xfrm>
                <a:off x="4294188" y="4603751"/>
                <a:ext cx="15875" cy="42863"/>
              </a:xfrm>
              <a:custGeom>
                <a:avLst/>
                <a:gdLst>
                  <a:gd name="T0" fmla="*/ 0 w 8"/>
                  <a:gd name="T1" fmla="*/ 22 h 22"/>
                  <a:gd name="T2" fmla="*/ 0 w 8"/>
                  <a:gd name="T3" fmla="*/ 22 h 22"/>
                  <a:gd name="T4" fmla="*/ 0 w 8"/>
                  <a:gd name="T5" fmla="*/ 22 h 22"/>
                  <a:gd name="T6" fmla="*/ 0 w 8"/>
                  <a:gd name="T7" fmla="*/ 21 h 22"/>
                  <a:gd name="T8" fmla="*/ 0 w 8"/>
                  <a:gd name="T9" fmla="*/ 21 h 22"/>
                  <a:gd name="T10" fmla="*/ 0 w 8"/>
                  <a:gd name="T11" fmla="*/ 21 h 22"/>
                  <a:gd name="T12" fmla="*/ 1 w 8"/>
                  <a:gd name="T13" fmla="*/ 21 h 22"/>
                  <a:gd name="T14" fmla="*/ 1 w 8"/>
                  <a:gd name="T15" fmla="*/ 20 h 22"/>
                  <a:gd name="T16" fmla="*/ 1 w 8"/>
                  <a:gd name="T17" fmla="*/ 20 h 22"/>
                  <a:gd name="T18" fmla="*/ 1 w 8"/>
                  <a:gd name="T19" fmla="*/ 20 h 22"/>
                  <a:gd name="T20" fmla="*/ 1 w 8"/>
                  <a:gd name="T21" fmla="*/ 19 h 22"/>
                  <a:gd name="T22" fmla="*/ 1 w 8"/>
                  <a:gd name="T23" fmla="*/ 19 h 22"/>
                  <a:gd name="T24" fmla="*/ 1 w 8"/>
                  <a:gd name="T25" fmla="*/ 19 h 22"/>
                  <a:gd name="T26" fmla="*/ 1 w 8"/>
                  <a:gd name="T27" fmla="*/ 18 h 22"/>
                  <a:gd name="T28" fmla="*/ 1 w 8"/>
                  <a:gd name="T29" fmla="*/ 18 h 22"/>
                  <a:gd name="T30" fmla="*/ 1 w 8"/>
                  <a:gd name="T31" fmla="*/ 18 h 22"/>
                  <a:gd name="T32" fmla="*/ 1 w 8"/>
                  <a:gd name="T33" fmla="*/ 17 h 22"/>
                  <a:gd name="T34" fmla="*/ 1 w 8"/>
                  <a:gd name="T35" fmla="*/ 17 h 22"/>
                  <a:gd name="T36" fmla="*/ 2 w 8"/>
                  <a:gd name="T37" fmla="*/ 17 h 22"/>
                  <a:gd name="T38" fmla="*/ 2 w 8"/>
                  <a:gd name="T39" fmla="*/ 17 h 22"/>
                  <a:gd name="T40" fmla="*/ 2 w 8"/>
                  <a:gd name="T41" fmla="*/ 16 h 22"/>
                  <a:gd name="T42" fmla="*/ 2 w 8"/>
                  <a:gd name="T43" fmla="*/ 16 h 22"/>
                  <a:gd name="T44" fmla="*/ 2 w 8"/>
                  <a:gd name="T45" fmla="*/ 16 h 22"/>
                  <a:gd name="T46" fmla="*/ 2 w 8"/>
                  <a:gd name="T47" fmla="*/ 15 h 22"/>
                  <a:gd name="T48" fmla="*/ 2 w 8"/>
                  <a:gd name="T49" fmla="*/ 15 h 22"/>
                  <a:gd name="T50" fmla="*/ 2 w 8"/>
                  <a:gd name="T51" fmla="*/ 14 h 22"/>
                  <a:gd name="T52" fmla="*/ 2 w 8"/>
                  <a:gd name="T53" fmla="*/ 14 h 22"/>
                  <a:gd name="T54" fmla="*/ 3 w 8"/>
                  <a:gd name="T55" fmla="*/ 14 h 22"/>
                  <a:gd name="T56" fmla="*/ 3 w 8"/>
                  <a:gd name="T57" fmla="*/ 14 h 22"/>
                  <a:gd name="T58" fmla="*/ 3 w 8"/>
                  <a:gd name="T59" fmla="*/ 13 h 22"/>
                  <a:gd name="T60" fmla="*/ 3 w 8"/>
                  <a:gd name="T61" fmla="*/ 13 h 22"/>
                  <a:gd name="T62" fmla="*/ 3 w 8"/>
                  <a:gd name="T63" fmla="*/ 13 h 22"/>
                  <a:gd name="T64" fmla="*/ 3 w 8"/>
                  <a:gd name="T65" fmla="*/ 12 h 22"/>
                  <a:gd name="T66" fmla="*/ 3 w 8"/>
                  <a:gd name="T67" fmla="*/ 12 h 22"/>
                  <a:gd name="T68" fmla="*/ 3 w 8"/>
                  <a:gd name="T69" fmla="*/ 12 h 22"/>
                  <a:gd name="T70" fmla="*/ 3 w 8"/>
                  <a:gd name="T71" fmla="*/ 11 h 22"/>
                  <a:gd name="T72" fmla="*/ 3 w 8"/>
                  <a:gd name="T73" fmla="*/ 11 h 22"/>
                  <a:gd name="T74" fmla="*/ 4 w 8"/>
                  <a:gd name="T75" fmla="*/ 11 h 22"/>
                  <a:gd name="T76" fmla="*/ 4 w 8"/>
                  <a:gd name="T77" fmla="*/ 10 h 22"/>
                  <a:gd name="T78" fmla="*/ 4 w 8"/>
                  <a:gd name="T79" fmla="*/ 10 h 22"/>
                  <a:gd name="T80" fmla="*/ 4 w 8"/>
                  <a:gd name="T81" fmla="*/ 10 h 22"/>
                  <a:gd name="T82" fmla="*/ 4 w 8"/>
                  <a:gd name="T83" fmla="*/ 9 h 22"/>
                  <a:gd name="T84" fmla="*/ 4 w 8"/>
                  <a:gd name="T85" fmla="*/ 9 h 22"/>
                  <a:gd name="T86" fmla="*/ 4 w 8"/>
                  <a:gd name="T87" fmla="*/ 9 h 22"/>
                  <a:gd name="T88" fmla="*/ 5 w 8"/>
                  <a:gd name="T89" fmla="*/ 9 h 22"/>
                  <a:gd name="T90" fmla="*/ 5 w 8"/>
                  <a:gd name="T91" fmla="*/ 7 h 22"/>
                  <a:gd name="T92" fmla="*/ 5 w 8"/>
                  <a:gd name="T93" fmla="*/ 7 h 22"/>
                  <a:gd name="T94" fmla="*/ 5 w 8"/>
                  <a:gd name="T95" fmla="*/ 7 h 22"/>
                  <a:gd name="T96" fmla="*/ 5 w 8"/>
                  <a:gd name="T97" fmla="*/ 7 h 22"/>
                  <a:gd name="T98" fmla="*/ 5 w 8"/>
                  <a:gd name="T99" fmla="*/ 6 h 22"/>
                  <a:gd name="T100" fmla="*/ 6 w 8"/>
                  <a:gd name="T101" fmla="*/ 5 h 22"/>
                  <a:gd name="T102" fmla="*/ 6 w 8"/>
                  <a:gd name="T103" fmla="*/ 5 h 22"/>
                  <a:gd name="T104" fmla="*/ 6 w 8"/>
                  <a:gd name="T105" fmla="*/ 5 h 22"/>
                  <a:gd name="T106" fmla="*/ 6 w 8"/>
                  <a:gd name="T107" fmla="*/ 4 h 22"/>
                  <a:gd name="T108" fmla="*/ 6 w 8"/>
                  <a:gd name="T109" fmla="*/ 4 h 22"/>
                  <a:gd name="T110" fmla="*/ 7 w 8"/>
                  <a:gd name="T111" fmla="*/ 3 h 22"/>
                  <a:gd name="T112" fmla="*/ 7 w 8"/>
                  <a:gd name="T113" fmla="*/ 3 h 22"/>
                  <a:gd name="T114" fmla="*/ 7 w 8"/>
                  <a:gd name="T115" fmla="*/ 2 h 22"/>
                  <a:gd name="T116" fmla="*/ 7 w 8"/>
                  <a:gd name="T117" fmla="*/ 2 h 22"/>
                  <a:gd name="T118" fmla="*/ 8 w 8"/>
                  <a:gd name="T1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" h="22"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1"/>
                    </a:move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0" y="21"/>
                      <a:pt x="0" y="21"/>
                    </a:cubicBezTo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moveTo>
                      <a:pt x="1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7"/>
                    </a:moveTo>
                    <a:cubicBezTo>
                      <a:pt x="1" y="17"/>
                      <a:pt x="1" y="18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5"/>
                    </a:moveTo>
                    <a:cubicBezTo>
                      <a:pt x="2" y="15"/>
                      <a:pt x="2" y="15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2" y="14"/>
                    </a:moveTo>
                    <a:cubicBezTo>
                      <a:pt x="2" y="14"/>
                      <a:pt x="2" y="14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3" y="14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3" y="14"/>
                      <a:pt x="3" y="14"/>
                    </a:cubicBezTo>
                    <a:moveTo>
                      <a:pt x="3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1"/>
                    </a:move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4" y="10"/>
                    </a:moveTo>
                    <a:cubicBezTo>
                      <a:pt x="4" y="10"/>
                      <a:pt x="4" y="11"/>
                      <a:pt x="4" y="11"/>
                    </a:cubicBezTo>
                    <a:cubicBezTo>
                      <a:pt x="4" y="11"/>
                      <a:pt x="4" y="10"/>
                      <a:pt x="4" y="10"/>
                    </a:cubicBezTo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moveTo>
                      <a:pt x="5" y="7"/>
                    </a:moveTo>
                    <a:cubicBezTo>
                      <a:pt x="5" y="8"/>
                      <a:pt x="5" y="8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6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moveTo>
                      <a:pt x="6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6" y="6"/>
                      <a:pt x="6" y="6"/>
                      <a:pt x="6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7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7" y="4"/>
                      <a:pt x="7" y="3"/>
                      <a:pt x="7" y="3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moveTo>
                      <a:pt x="7" y="2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8" y="0"/>
                    </a:moveTo>
                    <a:cubicBezTo>
                      <a:pt x="8" y="1"/>
                      <a:pt x="8" y="1"/>
                      <a:pt x="7" y="2"/>
                    </a:cubicBezTo>
                    <a:cubicBezTo>
                      <a:pt x="8" y="1"/>
                      <a:pt x="8" y="1"/>
                      <a:pt x="8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7"/>
              <p:cNvSpPr>
                <a:spLocks noEditPoints="1"/>
              </p:cNvSpPr>
              <p:nvPr/>
            </p:nvSpPr>
            <p:spPr bwMode="auto">
              <a:xfrm>
                <a:off x="4289426" y="4649789"/>
                <a:ext cx="193675" cy="220663"/>
              </a:xfrm>
              <a:custGeom>
                <a:avLst/>
                <a:gdLst>
                  <a:gd name="T0" fmla="*/ 92 w 98"/>
                  <a:gd name="T1" fmla="*/ 112 h 112"/>
                  <a:gd name="T2" fmla="*/ 93 w 98"/>
                  <a:gd name="T3" fmla="*/ 112 h 112"/>
                  <a:gd name="T4" fmla="*/ 93 w 98"/>
                  <a:gd name="T5" fmla="*/ 112 h 112"/>
                  <a:gd name="T6" fmla="*/ 94 w 98"/>
                  <a:gd name="T7" fmla="*/ 112 h 112"/>
                  <a:gd name="T8" fmla="*/ 94 w 98"/>
                  <a:gd name="T9" fmla="*/ 112 h 112"/>
                  <a:gd name="T10" fmla="*/ 95 w 98"/>
                  <a:gd name="T11" fmla="*/ 112 h 112"/>
                  <a:gd name="T12" fmla="*/ 95 w 98"/>
                  <a:gd name="T13" fmla="*/ 112 h 112"/>
                  <a:gd name="T14" fmla="*/ 96 w 98"/>
                  <a:gd name="T15" fmla="*/ 112 h 112"/>
                  <a:gd name="T16" fmla="*/ 96 w 98"/>
                  <a:gd name="T17" fmla="*/ 112 h 112"/>
                  <a:gd name="T18" fmla="*/ 98 w 98"/>
                  <a:gd name="T19" fmla="*/ 112 h 112"/>
                  <a:gd name="T20" fmla="*/ 0 w 98"/>
                  <a:gd name="T21" fmla="*/ 20 h 112"/>
                  <a:gd name="T22" fmla="*/ 0 w 98"/>
                  <a:gd name="T23" fmla="*/ 19 h 112"/>
                  <a:gd name="T24" fmla="*/ 0 w 98"/>
                  <a:gd name="T25" fmla="*/ 19 h 112"/>
                  <a:gd name="T26" fmla="*/ 0 w 98"/>
                  <a:gd name="T27" fmla="*/ 19 h 112"/>
                  <a:gd name="T28" fmla="*/ 0 w 98"/>
                  <a:gd name="T29" fmla="*/ 18 h 112"/>
                  <a:gd name="T30" fmla="*/ 0 w 98"/>
                  <a:gd name="T31" fmla="*/ 17 h 112"/>
                  <a:gd name="T32" fmla="*/ 0 w 98"/>
                  <a:gd name="T33" fmla="*/ 17 h 112"/>
                  <a:gd name="T34" fmla="*/ 0 w 98"/>
                  <a:gd name="T35" fmla="*/ 16 h 112"/>
                  <a:gd name="T36" fmla="*/ 0 w 98"/>
                  <a:gd name="T37" fmla="*/ 16 h 112"/>
                  <a:gd name="T38" fmla="*/ 0 w 98"/>
                  <a:gd name="T39" fmla="*/ 16 h 112"/>
                  <a:gd name="T40" fmla="*/ 0 w 98"/>
                  <a:gd name="T41" fmla="*/ 15 h 112"/>
                  <a:gd name="T42" fmla="*/ 0 w 98"/>
                  <a:gd name="T43" fmla="*/ 14 h 112"/>
                  <a:gd name="T44" fmla="*/ 0 w 98"/>
                  <a:gd name="T45" fmla="*/ 14 h 112"/>
                  <a:gd name="T46" fmla="*/ 0 w 98"/>
                  <a:gd name="T47" fmla="*/ 13 h 112"/>
                  <a:gd name="T48" fmla="*/ 0 w 98"/>
                  <a:gd name="T49" fmla="*/ 13 h 112"/>
                  <a:gd name="T50" fmla="*/ 0 w 98"/>
                  <a:gd name="T51" fmla="*/ 13 h 112"/>
                  <a:gd name="T52" fmla="*/ 0 w 98"/>
                  <a:gd name="T53" fmla="*/ 12 h 112"/>
                  <a:gd name="T54" fmla="*/ 0 w 98"/>
                  <a:gd name="T55" fmla="*/ 11 h 112"/>
                  <a:gd name="T56" fmla="*/ 0 w 98"/>
                  <a:gd name="T57" fmla="*/ 11 h 112"/>
                  <a:gd name="T58" fmla="*/ 0 w 98"/>
                  <a:gd name="T59" fmla="*/ 11 h 112"/>
                  <a:gd name="T60" fmla="*/ 0 w 98"/>
                  <a:gd name="T61" fmla="*/ 10 h 112"/>
                  <a:gd name="T62" fmla="*/ 0 w 98"/>
                  <a:gd name="T63" fmla="*/ 10 h 112"/>
                  <a:gd name="T64" fmla="*/ 0 w 98"/>
                  <a:gd name="T65" fmla="*/ 9 h 112"/>
                  <a:gd name="T66" fmla="*/ 0 w 98"/>
                  <a:gd name="T67" fmla="*/ 9 h 112"/>
                  <a:gd name="T68" fmla="*/ 0 w 98"/>
                  <a:gd name="T69" fmla="*/ 8 h 112"/>
                  <a:gd name="T70" fmla="*/ 1 w 98"/>
                  <a:gd name="T71" fmla="*/ 8 h 112"/>
                  <a:gd name="T72" fmla="*/ 1 w 98"/>
                  <a:gd name="T73" fmla="*/ 7 h 112"/>
                  <a:gd name="T74" fmla="*/ 1 w 98"/>
                  <a:gd name="T75" fmla="*/ 7 h 112"/>
                  <a:gd name="T76" fmla="*/ 1 w 98"/>
                  <a:gd name="T77" fmla="*/ 7 h 112"/>
                  <a:gd name="T78" fmla="*/ 1 w 98"/>
                  <a:gd name="T79" fmla="*/ 6 h 112"/>
                  <a:gd name="T80" fmla="*/ 1 w 98"/>
                  <a:gd name="T81" fmla="*/ 6 h 112"/>
                  <a:gd name="T82" fmla="*/ 1 w 98"/>
                  <a:gd name="T83" fmla="*/ 5 h 112"/>
                  <a:gd name="T84" fmla="*/ 1 w 98"/>
                  <a:gd name="T85" fmla="*/ 5 h 112"/>
                  <a:gd name="T86" fmla="*/ 1 w 98"/>
                  <a:gd name="T87" fmla="*/ 5 h 112"/>
                  <a:gd name="T88" fmla="*/ 1 w 98"/>
                  <a:gd name="T89" fmla="*/ 4 h 112"/>
                  <a:gd name="T90" fmla="*/ 1 w 98"/>
                  <a:gd name="T91" fmla="*/ 3 h 112"/>
                  <a:gd name="T92" fmla="*/ 1 w 98"/>
                  <a:gd name="T93" fmla="*/ 3 h 112"/>
                  <a:gd name="T94" fmla="*/ 1 w 98"/>
                  <a:gd name="T95" fmla="*/ 3 h 112"/>
                  <a:gd name="T96" fmla="*/ 1 w 98"/>
                  <a:gd name="T97" fmla="*/ 2 h 112"/>
                  <a:gd name="T98" fmla="*/ 2 w 98"/>
                  <a:gd name="T99" fmla="*/ 2 h 112"/>
                  <a:gd name="T100" fmla="*/ 2 w 98"/>
                  <a:gd name="T101" fmla="*/ 2 h 112"/>
                  <a:gd name="T102" fmla="*/ 2 w 98"/>
                  <a:gd name="T103" fmla="*/ 1 h 112"/>
                  <a:gd name="T104" fmla="*/ 2 w 98"/>
                  <a:gd name="T105" fmla="*/ 1 h 112"/>
                  <a:gd name="T106" fmla="*/ 2 w 98"/>
                  <a:gd name="T107" fmla="*/ 0 h 112"/>
                  <a:gd name="T108" fmla="*/ 2 w 98"/>
                  <a:gd name="T10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8" h="112">
                    <a:moveTo>
                      <a:pt x="92" y="112"/>
                    </a:move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moveTo>
                      <a:pt x="92" y="112"/>
                    </a:move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2"/>
                      <a:pt x="94" y="112"/>
                      <a:pt x="94" y="112"/>
                    </a:cubicBezTo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2"/>
                      <a:pt x="94" y="112"/>
                      <a:pt x="94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4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moveTo>
                      <a:pt x="97" y="112"/>
                    </a:move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112"/>
                      <a:pt x="97" y="112"/>
                      <a:pt x="97" y="112"/>
                    </a:cubicBezTo>
                    <a:moveTo>
                      <a:pt x="98" y="112"/>
                    </a:move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moveTo>
                      <a:pt x="0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18"/>
                      <a:pt x="0" y="18"/>
                    </a:cubicBezTo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moveTo>
                      <a:pt x="0" y="16"/>
                    </a:moveTo>
                    <a:cubicBezTo>
                      <a:pt x="0" y="16"/>
                      <a:pt x="0" y="17"/>
                      <a:pt x="0" y="17"/>
                    </a:cubicBezTo>
                    <a:cubicBezTo>
                      <a:pt x="0" y="17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5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moveTo>
                      <a:pt x="0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moveTo>
                      <a:pt x="0" y="14"/>
                    </a:moveTo>
                    <a:cubicBezTo>
                      <a:pt x="0" y="14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0" y="13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1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auto">
              <a:xfrm>
                <a:off x="4289426" y="4548189"/>
                <a:ext cx="336550" cy="322263"/>
              </a:xfrm>
              <a:custGeom>
                <a:avLst/>
                <a:gdLst>
                  <a:gd name="T0" fmla="*/ 10 w 170"/>
                  <a:gd name="T1" fmla="*/ 28 h 163"/>
                  <a:gd name="T2" fmla="*/ 9 w 170"/>
                  <a:gd name="T3" fmla="*/ 31 h 163"/>
                  <a:gd name="T4" fmla="*/ 8 w 170"/>
                  <a:gd name="T5" fmla="*/ 32 h 163"/>
                  <a:gd name="T6" fmla="*/ 8 w 170"/>
                  <a:gd name="T7" fmla="*/ 33 h 163"/>
                  <a:gd name="T8" fmla="*/ 7 w 170"/>
                  <a:gd name="T9" fmla="*/ 34 h 163"/>
                  <a:gd name="T10" fmla="*/ 7 w 170"/>
                  <a:gd name="T11" fmla="*/ 35 h 163"/>
                  <a:gd name="T12" fmla="*/ 7 w 170"/>
                  <a:gd name="T13" fmla="*/ 37 h 163"/>
                  <a:gd name="T14" fmla="*/ 6 w 170"/>
                  <a:gd name="T15" fmla="*/ 37 h 163"/>
                  <a:gd name="T16" fmla="*/ 6 w 170"/>
                  <a:gd name="T17" fmla="*/ 38 h 163"/>
                  <a:gd name="T18" fmla="*/ 6 w 170"/>
                  <a:gd name="T19" fmla="*/ 39 h 163"/>
                  <a:gd name="T20" fmla="*/ 5 w 170"/>
                  <a:gd name="T21" fmla="*/ 40 h 163"/>
                  <a:gd name="T22" fmla="*/ 5 w 170"/>
                  <a:gd name="T23" fmla="*/ 40 h 163"/>
                  <a:gd name="T24" fmla="*/ 5 w 170"/>
                  <a:gd name="T25" fmla="*/ 41 h 163"/>
                  <a:gd name="T26" fmla="*/ 4 w 170"/>
                  <a:gd name="T27" fmla="*/ 42 h 163"/>
                  <a:gd name="T28" fmla="*/ 4 w 170"/>
                  <a:gd name="T29" fmla="*/ 43 h 163"/>
                  <a:gd name="T30" fmla="*/ 4 w 170"/>
                  <a:gd name="T31" fmla="*/ 44 h 163"/>
                  <a:gd name="T32" fmla="*/ 4 w 170"/>
                  <a:gd name="T33" fmla="*/ 45 h 163"/>
                  <a:gd name="T34" fmla="*/ 3 w 170"/>
                  <a:gd name="T35" fmla="*/ 45 h 163"/>
                  <a:gd name="T36" fmla="*/ 3 w 170"/>
                  <a:gd name="T37" fmla="*/ 46 h 163"/>
                  <a:gd name="T38" fmla="*/ 3 w 170"/>
                  <a:gd name="T39" fmla="*/ 47 h 163"/>
                  <a:gd name="T40" fmla="*/ 3 w 170"/>
                  <a:gd name="T41" fmla="*/ 48 h 163"/>
                  <a:gd name="T42" fmla="*/ 3 w 170"/>
                  <a:gd name="T43" fmla="*/ 48 h 163"/>
                  <a:gd name="T44" fmla="*/ 2 w 170"/>
                  <a:gd name="T45" fmla="*/ 49 h 163"/>
                  <a:gd name="T46" fmla="*/ 2 w 170"/>
                  <a:gd name="T47" fmla="*/ 50 h 163"/>
                  <a:gd name="T48" fmla="*/ 2 w 170"/>
                  <a:gd name="T49" fmla="*/ 51 h 163"/>
                  <a:gd name="T50" fmla="*/ 2 w 170"/>
                  <a:gd name="T51" fmla="*/ 51 h 163"/>
                  <a:gd name="T52" fmla="*/ 2 w 170"/>
                  <a:gd name="T53" fmla="*/ 52 h 163"/>
                  <a:gd name="T54" fmla="*/ 2 w 170"/>
                  <a:gd name="T55" fmla="*/ 53 h 163"/>
                  <a:gd name="T56" fmla="*/ 1 w 170"/>
                  <a:gd name="T57" fmla="*/ 54 h 163"/>
                  <a:gd name="T58" fmla="*/ 1 w 170"/>
                  <a:gd name="T59" fmla="*/ 55 h 163"/>
                  <a:gd name="T60" fmla="*/ 1 w 170"/>
                  <a:gd name="T61" fmla="*/ 55 h 163"/>
                  <a:gd name="T62" fmla="*/ 1 w 170"/>
                  <a:gd name="T63" fmla="*/ 56 h 163"/>
                  <a:gd name="T64" fmla="*/ 1 w 170"/>
                  <a:gd name="T65" fmla="*/ 57 h 163"/>
                  <a:gd name="T66" fmla="*/ 1 w 170"/>
                  <a:gd name="T67" fmla="*/ 58 h 163"/>
                  <a:gd name="T68" fmla="*/ 1 w 170"/>
                  <a:gd name="T69" fmla="*/ 59 h 163"/>
                  <a:gd name="T70" fmla="*/ 0 w 170"/>
                  <a:gd name="T71" fmla="*/ 59 h 163"/>
                  <a:gd name="T72" fmla="*/ 0 w 170"/>
                  <a:gd name="T73" fmla="*/ 60 h 163"/>
                  <a:gd name="T74" fmla="*/ 0 w 170"/>
                  <a:gd name="T75" fmla="*/ 61 h 163"/>
                  <a:gd name="T76" fmla="*/ 0 w 170"/>
                  <a:gd name="T77" fmla="*/ 62 h 163"/>
                  <a:gd name="T78" fmla="*/ 0 w 170"/>
                  <a:gd name="T79" fmla="*/ 63 h 163"/>
                  <a:gd name="T80" fmla="*/ 0 w 170"/>
                  <a:gd name="T81" fmla="*/ 64 h 163"/>
                  <a:gd name="T82" fmla="*/ 0 w 170"/>
                  <a:gd name="T83" fmla="*/ 65 h 163"/>
                  <a:gd name="T84" fmla="*/ 0 w 170"/>
                  <a:gd name="T85" fmla="*/ 65 h 163"/>
                  <a:gd name="T86" fmla="*/ 0 w 170"/>
                  <a:gd name="T87" fmla="*/ 67 h 163"/>
                  <a:gd name="T88" fmla="*/ 0 w 170"/>
                  <a:gd name="T89" fmla="*/ 67 h 163"/>
                  <a:gd name="T90" fmla="*/ 0 w 170"/>
                  <a:gd name="T91" fmla="*/ 68 h 163"/>
                  <a:gd name="T92" fmla="*/ 0 w 170"/>
                  <a:gd name="T93" fmla="*/ 69 h 163"/>
                  <a:gd name="T94" fmla="*/ 0 w 170"/>
                  <a:gd name="T95" fmla="*/ 70 h 163"/>
                  <a:gd name="T96" fmla="*/ 0 w 170"/>
                  <a:gd name="T97" fmla="*/ 71 h 163"/>
                  <a:gd name="T98" fmla="*/ 92 w 170"/>
                  <a:gd name="T99" fmla="*/ 163 h 163"/>
                  <a:gd name="T100" fmla="*/ 93 w 170"/>
                  <a:gd name="T101" fmla="*/ 163 h 163"/>
                  <a:gd name="T102" fmla="*/ 94 w 170"/>
                  <a:gd name="T103" fmla="*/ 163 h 163"/>
                  <a:gd name="T104" fmla="*/ 95 w 170"/>
                  <a:gd name="T105" fmla="*/ 163 h 163"/>
                  <a:gd name="T106" fmla="*/ 96 w 170"/>
                  <a:gd name="T107" fmla="*/ 163 h 163"/>
                  <a:gd name="T108" fmla="*/ 98 w 170"/>
                  <a:gd name="T10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0" h="163">
                    <a:moveTo>
                      <a:pt x="33" y="0"/>
                    </a:moveTo>
                    <a:cubicBezTo>
                      <a:pt x="29" y="4"/>
                      <a:pt x="25" y="8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7" y="17"/>
                      <a:pt x="13" y="22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0" y="29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6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" y="53"/>
                      <a:pt x="1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3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122"/>
                      <a:pt x="41" y="163"/>
                      <a:pt x="91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7" y="163"/>
                      <a:pt x="97" y="163"/>
                    </a:cubicBezTo>
                    <a:cubicBezTo>
                      <a:pt x="97" y="163"/>
                      <a:pt x="97" y="163"/>
                      <a:pt x="97" y="163"/>
                    </a:cubicBezTo>
                    <a:cubicBezTo>
                      <a:pt x="97" y="163"/>
                      <a:pt x="98" y="163"/>
                      <a:pt x="98" y="163"/>
                    </a:cubicBezTo>
                    <a:cubicBezTo>
                      <a:pt x="98" y="163"/>
                      <a:pt x="98" y="163"/>
                      <a:pt x="98" y="163"/>
                    </a:cubicBezTo>
                    <a:cubicBezTo>
                      <a:pt x="129" y="160"/>
                      <a:pt x="155" y="143"/>
                      <a:pt x="170" y="118"/>
                    </a:cubicBezTo>
                    <a:cubicBezTo>
                      <a:pt x="154" y="131"/>
                      <a:pt x="134" y="139"/>
                      <a:pt x="112" y="139"/>
                    </a:cubicBezTo>
                    <a:cubicBezTo>
                      <a:pt x="61" y="139"/>
                      <a:pt x="20" y="98"/>
                      <a:pt x="20" y="48"/>
                    </a:cubicBezTo>
                    <a:cubicBezTo>
                      <a:pt x="20" y="30"/>
                      <a:pt x="25" y="14"/>
                      <a:pt x="33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29"/>
              <p:cNvSpPr>
                <a:spLocks noChangeArrowheads="1"/>
              </p:cNvSpPr>
              <p:nvPr/>
            </p:nvSpPr>
            <p:spPr bwMode="auto">
              <a:xfrm>
                <a:off x="4503738" y="4556126"/>
                <a:ext cx="90488" cy="90488"/>
              </a:xfrm>
              <a:prstGeom prst="ellipse">
                <a:avLst/>
              </a:pr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0"/>
              <p:cNvSpPr>
                <a:spLocks/>
              </p:cNvSpPr>
              <p:nvPr/>
            </p:nvSpPr>
            <p:spPr bwMode="auto">
              <a:xfrm>
                <a:off x="4594226" y="4324351"/>
                <a:ext cx="1209675" cy="1211263"/>
              </a:xfrm>
              <a:custGeom>
                <a:avLst/>
                <a:gdLst>
                  <a:gd name="T0" fmla="*/ 573 w 612"/>
                  <a:gd name="T1" fmla="*/ 236 h 612"/>
                  <a:gd name="T2" fmla="*/ 236 w 612"/>
                  <a:gd name="T3" fmla="*/ 38 h 612"/>
                  <a:gd name="T4" fmla="*/ 38 w 612"/>
                  <a:gd name="T5" fmla="*/ 375 h 612"/>
                  <a:gd name="T6" fmla="*/ 375 w 612"/>
                  <a:gd name="T7" fmla="*/ 573 h 612"/>
                  <a:gd name="T8" fmla="*/ 573 w 612"/>
                  <a:gd name="T9" fmla="*/ 23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2" h="612">
                    <a:moveTo>
                      <a:pt x="573" y="236"/>
                    </a:moveTo>
                    <a:cubicBezTo>
                      <a:pt x="535" y="88"/>
                      <a:pt x="384" y="0"/>
                      <a:pt x="236" y="38"/>
                    </a:cubicBezTo>
                    <a:cubicBezTo>
                      <a:pt x="88" y="76"/>
                      <a:pt x="0" y="227"/>
                      <a:pt x="38" y="375"/>
                    </a:cubicBezTo>
                    <a:cubicBezTo>
                      <a:pt x="76" y="523"/>
                      <a:pt x="227" y="612"/>
                      <a:pt x="375" y="573"/>
                    </a:cubicBezTo>
                    <a:cubicBezTo>
                      <a:pt x="523" y="535"/>
                      <a:pt x="612" y="384"/>
                      <a:pt x="573" y="236"/>
                    </a:cubicBezTo>
                  </a:path>
                </a:pathLst>
              </a:custGeom>
              <a:solidFill>
                <a:srgbClr val="FF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1"/>
              <p:cNvSpPr>
                <a:spLocks/>
              </p:cNvSpPr>
              <p:nvPr/>
            </p:nvSpPr>
            <p:spPr bwMode="auto">
              <a:xfrm>
                <a:off x="4867276" y="4924426"/>
                <a:ext cx="877888" cy="296863"/>
              </a:xfrm>
              <a:custGeom>
                <a:avLst/>
                <a:gdLst>
                  <a:gd name="T0" fmla="*/ 444 w 444"/>
                  <a:gd name="T1" fmla="*/ 0 h 150"/>
                  <a:gd name="T2" fmla="*/ 397 w 444"/>
                  <a:gd name="T3" fmla="*/ 25 h 150"/>
                  <a:gd name="T4" fmla="*/ 192 w 444"/>
                  <a:gd name="T5" fmla="*/ 96 h 150"/>
                  <a:gd name="T6" fmla="*/ 0 w 444"/>
                  <a:gd name="T7" fmla="*/ 132 h 150"/>
                  <a:gd name="T8" fmla="*/ 13 w 444"/>
                  <a:gd name="T9" fmla="*/ 150 h 150"/>
                  <a:gd name="T10" fmla="*/ 197 w 444"/>
                  <a:gd name="T11" fmla="*/ 114 h 150"/>
                  <a:gd name="T12" fmla="*/ 402 w 444"/>
                  <a:gd name="T13" fmla="*/ 44 h 150"/>
                  <a:gd name="T14" fmla="*/ 444 w 444"/>
                  <a:gd name="T15" fmla="*/ 21 h 150"/>
                  <a:gd name="T16" fmla="*/ 444 w 444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50">
                    <a:moveTo>
                      <a:pt x="444" y="0"/>
                    </a:moveTo>
                    <a:cubicBezTo>
                      <a:pt x="432" y="8"/>
                      <a:pt x="416" y="17"/>
                      <a:pt x="397" y="25"/>
                    </a:cubicBezTo>
                    <a:cubicBezTo>
                      <a:pt x="344" y="51"/>
                      <a:pt x="271" y="76"/>
                      <a:pt x="192" y="96"/>
                    </a:cubicBezTo>
                    <a:cubicBezTo>
                      <a:pt x="123" y="114"/>
                      <a:pt x="56" y="127"/>
                      <a:pt x="0" y="132"/>
                    </a:cubicBezTo>
                    <a:cubicBezTo>
                      <a:pt x="5" y="138"/>
                      <a:pt x="9" y="144"/>
                      <a:pt x="13" y="150"/>
                    </a:cubicBezTo>
                    <a:cubicBezTo>
                      <a:pt x="66" y="144"/>
                      <a:pt x="130" y="132"/>
                      <a:pt x="197" y="114"/>
                    </a:cubicBezTo>
                    <a:cubicBezTo>
                      <a:pt x="276" y="94"/>
                      <a:pt x="348" y="69"/>
                      <a:pt x="402" y="44"/>
                    </a:cubicBezTo>
                    <a:cubicBezTo>
                      <a:pt x="418" y="36"/>
                      <a:pt x="432" y="29"/>
                      <a:pt x="444" y="21"/>
                    </a:cubicBezTo>
                    <a:cubicBezTo>
                      <a:pt x="444" y="14"/>
                      <a:pt x="444" y="7"/>
                      <a:pt x="444" y="0"/>
                    </a:cubicBezTo>
                  </a:path>
                </a:pathLst>
              </a:custGeom>
              <a:solidFill>
                <a:srgbClr val="D1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2"/>
              <p:cNvSpPr>
                <a:spLocks/>
              </p:cNvSpPr>
              <p:nvPr/>
            </p:nvSpPr>
            <p:spPr bwMode="auto">
              <a:xfrm>
                <a:off x="4583113" y="4743451"/>
                <a:ext cx="1254125" cy="455613"/>
              </a:xfrm>
              <a:custGeom>
                <a:avLst/>
                <a:gdLst>
                  <a:gd name="T0" fmla="*/ 574 w 635"/>
                  <a:gd name="T1" fmla="*/ 6 h 230"/>
                  <a:gd name="T2" fmla="*/ 579 w 635"/>
                  <a:gd name="T3" fmla="*/ 24 h 230"/>
                  <a:gd name="T4" fmla="*/ 583 w 635"/>
                  <a:gd name="T5" fmla="*/ 38 h 230"/>
                  <a:gd name="T6" fmla="*/ 325 w 635"/>
                  <a:gd name="T7" fmla="*/ 144 h 230"/>
                  <a:gd name="T8" fmla="*/ 48 w 635"/>
                  <a:gd name="T9" fmla="*/ 177 h 230"/>
                  <a:gd name="T10" fmla="*/ 44 w 635"/>
                  <a:gd name="T11" fmla="*/ 163 h 230"/>
                  <a:gd name="T12" fmla="*/ 40 w 635"/>
                  <a:gd name="T13" fmla="*/ 145 h 230"/>
                  <a:gd name="T14" fmla="*/ 4 w 635"/>
                  <a:gd name="T15" fmla="*/ 192 h 230"/>
                  <a:gd name="T16" fmla="*/ 122 w 635"/>
                  <a:gd name="T17" fmla="*/ 225 h 230"/>
                  <a:gd name="T18" fmla="*/ 336 w 635"/>
                  <a:gd name="T19" fmla="*/ 187 h 230"/>
                  <a:gd name="T20" fmla="*/ 541 w 635"/>
                  <a:gd name="T21" fmla="*/ 116 h 230"/>
                  <a:gd name="T22" fmla="*/ 628 w 635"/>
                  <a:gd name="T23" fmla="*/ 30 h 230"/>
                  <a:gd name="T24" fmla="*/ 574 w 635"/>
                  <a:gd name="T25" fmla="*/ 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5" h="230">
                    <a:moveTo>
                      <a:pt x="574" y="6"/>
                    </a:moveTo>
                    <a:cubicBezTo>
                      <a:pt x="576" y="12"/>
                      <a:pt x="578" y="18"/>
                      <a:pt x="579" y="24"/>
                    </a:cubicBezTo>
                    <a:cubicBezTo>
                      <a:pt x="581" y="29"/>
                      <a:pt x="582" y="34"/>
                      <a:pt x="583" y="38"/>
                    </a:cubicBezTo>
                    <a:cubicBezTo>
                      <a:pt x="567" y="57"/>
                      <a:pt x="481" y="103"/>
                      <a:pt x="325" y="144"/>
                    </a:cubicBezTo>
                    <a:cubicBezTo>
                      <a:pt x="168" y="184"/>
                      <a:pt x="71" y="186"/>
                      <a:pt x="48" y="177"/>
                    </a:cubicBezTo>
                    <a:cubicBezTo>
                      <a:pt x="47" y="172"/>
                      <a:pt x="45" y="168"/>
                      <a:pt x="44" y="163"/>
                    </a:cubicBezTo>
                    <a:cubicBezTo>
                      <a:pt x="42" y="157"/>
                      <a:pt x="41" y="151"/>
                      <a:pt x="40" y="145"/>
                    </a:cubicBezTo>
                    <a:cubicBezTo>
                      <a:pt x="10" y="155"/>
                      <a:pt x="0" y="176"/>
                      <a:pt x="4" y="192"/>
                    </a:cubicBezTo>
                    <a:cubicBezTo>
                      <a:pt x="12" y="220"/>
                      <a:pt x="48" y="230"/>
                      <a:pt x="122" y="225"/>
                    </a:cubicBezTo>
                    <a:cubicBezTo>
                      <a:pt x="181" y="221"/>
                      <a:pt x="257" y="208"/>
                      <a:pt x="336" y="187"/>
                    </a:cubicBezTo>
                    <a:cubicBezTo>
                      <a:pt x="415" y="167"/>
                      <a:pt x="488" y="142"/>
                      <a:pt x="541" y="116"/>
                    </a:cubicBezTo>
                    <a:cubicBezTo>
                      <a:pt x="609" y="85"/>
                      <a:pt x="635" y="58"/>
                      <a:pt x="628" y="30"/>
                    </a:cubicBezTo>
                    <a:cubicBezTo>
                      <a:pt x="624" y="15"/>
                      <a:pt x="605" y="0"/>
                      <a:pt x="574" y="6"/>
                    </a:cubicBezTo>
                  </a:path>
                </a:pathLst>
              </a:custGeom>
              <a:solidFill>
                <a:srgbClr val="AD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3"/>
              <p:cNvSpPr>
                <a:spLocks/>
              </p:cNvSpPr>
              <p:nvPr/>
            </p:nvSpPr>
            <p:spPr bwMode="auto">
              <a:xfrm>
                <a:off x="5211763" y="5200651"/>
                <a:ext cx="155575" cy="265113"/>
              </a:xfrm>
              <a:custGeom>
                <a:avLst/>
                <a:gdLst>
                  <a:gd name="T0" fmla="*/ 31 w 79"/>
                  <a:gd name="T1" fmla="*/ 5 h 134"/>
                  <a:gd name="T2" fmla="*/ 5 w 79"/>
                  <a:gd name="T3" fmla="*/ 49 h 134"/>
                  <a:gd name="T4" fmla="*/ 32 w 79"/>
                  <a:gd name="T5" fmla="*/ 75 h 134"/>
                  <a:gd name="T6" fmla="*/ 47 w 79"/>
                  <a:gd name="T7" fmla="*/ 134 h 134"/>
                  <a:gd name="T8" fmla="*/ 63 w 79"/>
                  <a:gd name="T9" fmla="*/ 130 h 134"/>
                  <a:gd name="T10" fmla="*/ 79 w 79"/>
                  <a:gd name="T11" fmla="*/ 126 h 134"/>
                  <a:gd name="T12" fmla="*/ 63 w 79"/>
                  <a:gd name="T13" fmla="*/ 67 h 134"/>
                  <a:gd name="T14" fmla="*/ 74 w 79"/>
                  <a:gd name="T15" fmla="*/ 31 h 134"/>
                  <a:gd name="T16" fmla="*/ 31 w 79"/>
                  <a:gd name="T17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34">
                    <a:moveTo>
                      <a:pt x="31" y="5"/>
                    </a:moveTo>
                    <a:cubicBezTo>
                      <a:pt x="11" y="10"/>
                      <a:pt x="0" y="30"/>
                      <a:pt x="5" y="49"/>
                    </a:cubicBezTo>
                    <a:cubicBezTo>
                      <a:pt x="8" y="62"/>
                      <a:pt x="19" y="72"/>
                      <a:pt x="32" y="75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53" y="133"/>
                      <a:pt x="58" y="132"/>
                      <a:pt x="63" y="130"/>
                    </a:cubicBezTo>
                    <a:cubicBezTo>
                      <a:pt x="68" y="129"/>
                      <a:pt x="74" y="127"/>
                      <a:pt x="79" y="12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73" y="58"/>
                      <a:pt x="78" y="44"/>
                      <a:pt x="74" y="31"/>
                    </a:cubicBezTo>
                    <a:cubicBezTo>
                      <a:pt x="69" y="11"/>
                      <a:pt x="50" y="0"/>
                      <a:pt x="31" y="5"/>
                    </a:cubicBez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4"/>
              <p:cNvSpPr>
                <a:spLocks/>
              </p:cNvSpPr>
              <p:nvPr/>
            </p:nvSpPr>
            <p:spPr bwMode="auto">
              <a:xfrm>
                <a:off x="5276851" y="4441826"/>
                <a:ext cx="315913" cy="193675"/>
              </a:xfrm>
              <a:custGeom>
                <a:avLst/>
                <a:gdLst>
                  <a:gd name="T0" fmla="*/ 30 w 160"/>
                  <a:gd name="T1" fmla="*/ 0 h 98"/>
                  <a:gd name="T2" fmla="*/ 10 w 160"/>
                  <a:gd name="T3" fmla="*/ 7 h 98"/>
                  <a:gd name="T4" fmla="*/ 68 w 160"/>
                  <a:gd name="T5" fmla="*/ 61 h 98"/>
                  <a:gd name="T6" fmla="*/ 135 w 160"/>
                  <a:gd name="T7" fmla="*/ 98 h 98"/>
                  <a:gd name="T8" fmla="*/ 146 w 160"/>
                  <a:gd name="T9" fmla="*/ 94 h 98"/>
                  <a:gd name="T10" fmla="*/ 97 w 160"/>
                  <a:gd name="T11" fmla="*/ 23 h 98"/>
                  <a:gd name="T12" fmla="*/ 30 w 160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98">
                    <a:moveTo>
                      <a:pt x="30" y="0"/>
                    </a:moveTo>
                    <a:cubicBezTo>
                      <a:pt x="20" y="0"/>
                      <a:pt x="14" y="2"/>
                      <a:pt x="10" y="7"/>
                    </a:cubicBezTo>
                    <a:cubicBezTo>
                      <a:pt x="0" y="23"/>
                      <a:pt x="29" y="36"/>
                      <a:pt x="68" y="61"/>
                    </a:cubicBezTo>
                    <a:cubicBezTo>
                      <a:pt x="98" y="80"/>
                      <a:pt x="120" y="98"/>
                      <a:pt x="135" y="98"/>
                    </a:cubicBezTo>
                    <a:cubicBezTo>
                      <a:pt x="139" y="98"/>
                      <a:pt x="143" y="97"/>
                      <a:pt x="146" y="94"/>
                    </a:cubicBezTo>
                    <a:cubicBezTo>
                      <a:pt x="160" y="80"/>
                      <a:pt x="146" y="53"/>
                      <a:pt x="97" y="23"/>
                    </a:cubicBezTo>
                    <a:cubicBezTo>
                      <a:pt x="71" y="7"/>
                      <a:pt x="46" y="0"/>
                      <a:pt x="30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5"/>
              <p:cNvSpPr>
                <a:spLocks/>
              </p:cNvSpPr>
              <p:nvPr/>
            </p:nvSpPr>
            <p:spPr bwMode="auto">
              <a:xfrm>
                <a:off x="5565776" y="4635501"/>
                <a:ext cx="58738" cy="53975"/>
              </a:xfrm>
              <a:custGeom>
                <a:avLst/>
                <a:gdLst>
                  <a:gd name="T0" fmla="*/ 14 w 30"/>
                  <a:gd name="T1" fmla="*/ 0 h 27"/>
                  <a:gd name="T2" fmla="*/ 5 w 30"/>
                  <a:gd name="T3" fmla="*/ 3 h 27"/>
                  <a:gd name="T4" fmla="*/ 5 w 30"/>
                  <a:gd name="T5" fmla="*/ 22 h 27"/>
                  <a:gd name="T6" fmla="*/ 16 w 30"/>
                  <a:gd name="T7" fmla="*/ 27 h 27"/>
                  <a:gd name="T8" fmla="*/ 24 w 30"/>
                  <a:gd name="T9" fmla="*/ 24 h 27"/>
                  <a:gd name="T10" fmla="*/ 24 w 30"/>
                  <a:gd name="T11" fmla="*/ 4 h 27"/>
                  <a:gd name="T12" fmla="*/ 14 w 30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7">
                    <a:moveTo>
                      <a:pt x="14" y="0"/>
                    </a:moveTo>
                    <a:cubicBezTo>
                      <a:pt x="10" y="0"/>
                      <a:pt x="7" y="1"/>
                      <a:pt x="5" y="3"/>
                    </a:cubicBezTo>
                    <a:cubicBezTo>
                      <a:pt x="0" y="8"/>
                      <a:pt x="0" y="17"/>
                      <a:pt x="5" y="22"/>
                    </a:cubicBezTo>
                    <a:cubicBezTo>
                      <a:pt x="8" y="26"/>
                      <a:pt x="12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30" y="19"/>
                      <a:pt x="30" y="10"/>
                      <a:pt x="24" y="4"/>
                    </a:cubicBezTo>
                    <a:cubicBezTo>
                      <a:pt x="21" y="1"/>
                      <a:pt x="17" y="0"/>
                      <a:pt x="14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6"/>
              <p:cNvSpPr>
                <a:spLocks/>
              </p:cNvSpPr>
              <p:nvPr/>
            </p:nvSpPr>
            <p:spPr bwMode="auto">
              <a:xfrm>
                <a:off x="5367338" y="4619626"/>
                <a:ext cx="207963" cy="242888"/>
              </a:xfrm>
              <a:custGeom>
                <a:avLst/>
                <a:gdLst>
                  <a:gd name="T0" fmla="*/ 85 w 131"/>
                  <a:gd name="T1" fmla="*/ 113 h 153"/>
                  <a:gd name="T2" fmla="*/ 61 w 131"/>
                  <a:gd name="T3" fmla="*/ 153 h 153"/>
                  <a:gd name="T4" fmla="*/ 45 w 131"/>
                  <a:gd name="T5" fmla="*/ 101 h 153"/>
                  <a:gd name="T6" fmla="*/ 0 w 131"/>
                  <a:gd name="T7" fmla="*/ 78 h 153"/>
                  <a:gd name="T8" fmla="*/ 35 w 131"/>
                  <a:gd name="T9" fmla="*/ 54 h 153"/>
                  <a:gd name="T10" fmla="*/ 31 w 131"/>
                  <a:gd name="T11" fmla="*/ 0 h 153"/>
                  <a:gd name="T12" fmla="*/ 70 w 131"/>
                  <a:gd name="T13" fmla="*/ 36 h 153"/>
                  <a:gd name="T14" fmla="*/ 112 w 131"/>
                  <a:gd name="T15" fmla="*/ 25 h 153"/>
                  <a:gd name="T16" fmla="*/ 101 w 131"/>
                  <a:gd name="T17" fmla="*/ 73 h 153"/>
                  <a:gd name="T18" fmla="*/ 131 w 131"/>
                  <a:gd name="T19" fmla="*/ 121 h 153"/>
                  <a:gd name="T20" fmla="*/ 85 w 131"/>
                  <a:gd name="T21" fmla="*/ 1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53">
                    <a:moveTo>
                      <a:pt x="85" y="113"/>
                    </a:moveTo>
                    <a:lnTo>
                      <a:pt x="61" y="153"/>
                    </a:lnTo>
                    <a:lnTo>
                      <a:pt x="45" y="101"/>
                    </a:lnTo>
                    <a:lnTo>
                      <a:pt x="0" y="78"/>
                    </a:lnTo>
                    <a:lnTo>
                      <a:pt x="35" y="54"/>
                    </a:lnTo>
                    <a:lnTo>
                      <a:pt x="31" y="0"/>
                    </a:lnTo>
                    <a:lnTo>
                      <a:pt x="70" y="36"/>
                    </a:lnTo>
                    <a:lnTo>
                      <a:pt x="112" y="25"/>
                    </a:lnTo>
                    <a:lnTo>
                      <a:pt x="101" y="73"/>
                    </a:lnTo>
                    <a:lnTo>
                      <a:pt x="131" y="121"/>
                    </a:lnTo>
                    <a:lnTo>
                      <a:pt x="85" y="113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7"/>
              <p:cNvSpPr>
                <a:spLocks/>
              </p:cNvSpPr>
              <p:nvPr/>
            </p:nvSpPr>
            <p:spPr bwMode="auto">
              <a:xfrm>
                <a:off x="5416551" y="4619626"/>
                <a:ext cx="158750" cy="192088"/>
              </a:xfrm>
              <a:custGeom>
                <a:avLst/>
                <a:gdLst>
                  <a:gd name="T0" fmla="*/ 81 w 100"/>
                  <a:gd name="T1" fmla="*/ 25 h 121"/>
                  <a:gd name="T2" fmla="*/ 39 w 100"/>
                  <a:gd name="T3" fmla="*/ 36 h 121"/>
                  <a:gd name="T4" fmla="*/ 0 w 100"/>
                  <a:gd name="T5" fmla="*/ 0 h 121"/>
                  <a:gd name="T6" fmla="*/ 0 w 100"/>
                  <a:gd name="T7" fmla="*/ 10 h 121"/>
                  <a:gd name="T8" fmla="*/ 36 w 100"/>
                  <a:gd name="T9" fmla="*/ 44 h 121"/>
                  <a:gd name="T10" fmla="*/ 72 w 100"/>
                  <a:gd name="T11" fmla="*/ 35 h 121"/>
                  <a:gd name="T12" fmla="*/ 62 w 100"/>
                  <a:gd name="T13" fmla="*/ 77 h 121"/>
                  <a:gd name="T14" fmla="*/ 90 w 100"/>
                  <a:gd name="T15" fmla="*/ 118 h 121"/>
                  <a:gd name="T16" fmla="*/ 100 w 100"/>
                  <a:gd name="T17" fmla="*/ 121 h 121"/>
                  <a:gd name="T18" fmla="*/ 70 w 100"/>
                  <a:gd name="T19" fmla="*/ 73 h 121"/>
                  <a:gd name="T20" fmla="*/ 81 w 100"/>
                  <a:gd name="T21" fmla="*/ 2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121">
                    <a:moveTo>
                      <a:pt x="81" y="25"/>
                    </a:moveTo>
                    <a:lnTo>
                      <a:pt x="39" y="3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36" y="44"/>
                    </a:lnTo>
                    <a:lnTo>
                      <a:pt x="72" y="35"/>
                    </a:lnTo>
                    <a:lnTo>
                      <a:pt x="62" y="77"/>
                    </a:lnTo>
                    <a:lnTo>
                      <a:pt x="90" y="118"/>
                    </a:lnTo>
                    <a:lnTo>
                      <a:pt x="100" y="121"/>
                    </a:lnTo>
                    <a:lnTo>
                      <a:pt x="70" y="73"/>
                    </a:lnTo>
                    <a:lnTo>
                      <a:pt x="81" y="25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8"/>
              <p:cNvSpPr>
                <a:spLocks/>
              </p:cNvSpPr>
              <p:nvPr/>
            </p:nvSpPr>
            <p:spPr bwMode="auto">
              <a:xfrm>
                <a:off x="4735513" y="4772026"/>
                <a:ext cx="196850" cy="244475"/>
              </a:xfrm>
              <a:custGeom>
                <a:avLst/>
                <a:gdLst>
                  <a:gd name="T0" fmla="*/ 66 w 124"/>
                  <a:gd name="T1" fmla="*/ 126 h 154"/>
                  <a:gd name="T2" fmla="*/ 105 w 124"/>
                  <a:gd name="T3" fmla="*/ 149 h 154"/>
                  <a:gd name="T4" fmla="*/ 95 w 124"/>
                  <a:gd name="T5" fmla="*/ 95 h 154"/>
                  <a:gd name="T6" fmla="*/ 124 w 124"/>
                  <a:gd name="T7" fmla="*/ 53 h 154"/>
                  <a:gd name="T8" fmla="*/ 80 w 124"/>
                  <a:gd name="T9" fmla="*/ 48 h 154"/>
                  <a:gd name="T10" fmla="*/ 58 w 124"/>
                  <a:gd name="T11" fmla="*/ 0 h 154"/>
                  <a:gd name="T12" fmla="*/ 42 w 124"/>
                  <a:gd name="T13" fmla="*/ 51 h 154"/>
                  <a:gd name="T14" fmla="*/ 0 w 124"/>
                  <a:gd name="T15" fmla="*/ 62 h 154"/>
                  <a:gd name="T16" fmla="*/ 33 w 124"/>
                  <a:gd name="T17" fmla="*/ 98 h 154"/>
                  <a:gd name="T18" fmla="*/ 29 w 124"/>
                  <a:gd name="T19" fmla="*/ 154 h 154"/>
                  <a:gd name="T20" fmla="*/ 66 w 124"/>
                  <a:gd name="T2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54">
                    <a:moveTo>
                      <a:pt x="66" y="126"/>
                    </a:moveTo>
                    <a:lnTo>
                      <a:pt x="105" y="149"/>
                    </a:lnTo>
                    <a:lnTo>
                      <a:pt x="95" y="95"/>
                    </a:lnTo>
                    <a:lnTo>
                      <a:pt x="124" y="53"/>
                    </a:lnTo>
                    <a:lnTo>
                      <a:pt x="80" y="48"/>
                    </a:lnTo>
                    <a:lnTo>
                      <a:pt x="58" y="0"/>
                    </a:lnTo>
                    <a:lnTo>
                      <a:pt x="42" y="51"/>
                    </a:lnTo>
                    <a:lnTo>
                      <a:pt x="0" y="62"/>
                    </a:lnTo>
                    <a:lnTo>
                      <a:pt x="33" y="98"/>
                    </a:lnTo>
                    <a:lnTo>
                      <a:pt x="29" y="154"/>
                    </a:lnTo>
                    <a:lnTo>
                      <a:pt x="66" y="126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9"/>
              <p:cNvSpPr>
                <a:spLocks/>
              </p:cNvSpPr>
              <p:nvPr/>
            </p:nvSpPr>
            <p:spPr bwMode="auto">
              <a:xfrm>
                <a:off x="4735513" y="4772026"/>
                <a:ext cx="98425" cy="244475"/>
              </a:xfrm>
              <a:custGeom>
                <a:avLst/>
                <a:gdLst>
                  <a:gd name="T0" fmla="*/ 0 w 62"/>
                  <a:gd name="T1" fmla="*/ 62 h 154"/>
                  <a:gd name="T2" fmla="*/ 42 w 62"/>
                  <a:gd name="T3" fmla="*/ 51 h 154"/>
                  <a:gd name="T4" fmla="*/ 58 w 62"/>
                  <a:gd name="T5" fmla="*/ 0 h 154"/>
                  <a:gd name="T6" fmla="*/ 62 w 62"/>
                  <a:gd name="T7" fmla="*/ 10 h 154"/>
                  <a:gd name="T8" fmla="*/ 47 w 62"/>
                  <a:gd name="T9" fmla="*/ 56 h 154"/>
                  <a:gd name="T10" fmla="*/ 12 w 62"/>
                  <a:gd name="T11" fmla="*/ 65 h 154"/>
                  <a:gd name="T12" fmla="*/ 41 w 62"/>
                  <a:gd name="T13" fmla="*/ 98 h 154"/>
                  <a:gd name="T14" fmla="*/ 37 w 62"/>
                  <a:gd name="T15" fmla="*/ 148 h 154"/>
                  <a:gd name="T16" fmla="*/ 29 w 62"/>
                  <a:gd name="T17" fmla="*/ 154 h 154"/>
                  <a:gd name="T18" fmla="*/ 33 w 62"/>
                  <a:gd name="T19" fmla="*/ 98 h 154"/>
                  <a:gd name="T20" fmla="*/ 0 w 62"/>
                  <a:gd name="T21" fmla="*/ 6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54">
                    <a:moveTo>
                      <a:pt x="0" y="62"/>
                    </a:moveTo>
                    <a:lnTo>
                      <a:pt x="42" y="51"/>
                    </a:lnTo>
                    <a:lnTo>
                      <a:pt x="58" y="0"/>
                    </a:lnTo>
                    <a:lnTo>
                      <a:pt x="62" y="10"/>
                    </a:lnTo>
                    <a:lnTo>
                      <a:pt x="47" y="56"/>
                    </a:lnTo>
                    <a:lnTo>
                      <a:pt x="12" y="65"/>
                    </a:lnTo>
                    <a:lnTo>
                      <a:pt x="41" y="98"/>
                    </a:lnTo>
                    <a:lnTo>
                      <a:pt x="37" y="148"/>
                    </a:lnTo>
                    <a:lnTo>
                      <a:pt x="29" y="154"/>
                    </a:lnTo>
                    <a:lnTo>
                      <a:pt x="33" y="98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40"/>
              <p:cNvSpPr>
                <a:spLocks/>
              </p:cNvSpPr>
              <p:nvPr/>
            </p:nvSpPr>
            <p:spPr bwMode="auto">
              <a:xfrm>
                <a:off x="5678488" y="4854576"/>
                <a:ext cx="93663" cy="65088"/>
              </a:xfrm>
              <a:custGeom>
                <a:avLst/>
                <a:gdLst>
                  <a:gd name="T0" fmla="*/ 44 w 48"/>
                  <a:gd name="T1" fmla="*/ 0 h 33"/>
                  <a:gd name="T2" fmla="*/ 41 w 48"/>
                  <a:gd name="T3" fmla="*/ 0 h 33"/>
                  <a:gd name="T4" fmla="*/ 2 w 48"/>
                  <a:gd name="T5" fmla="*/ 25 h 33"/>
                  <a:gd name="T6" fmla="*/ 1 w 48"/>
                  <a:gd name="T7" fmla="*/ 30 h 33"/>
                  <a:gd name="T8" fmla="*/ 4 w 48"/>
                  <a:gd name="T9" fmla="*/ 33 h 33"/>
                  <a:gd name="T10" fmla="*/ 5 w 48"/>
                  <a:gd name="T11" fmla="*/ 32 h 33"/>
                  <a:gd name="T12" fmla="*/ 6 w 48"/>
                  <a:gd name="T13" fmla="*/ 32 h 33"/>
                  <a:gd name="T14" fmla="*/ 46 w 48"/>
                  <a:gd name="T15" fmla="*/ 7 h 33"/>
                  <a:gd name="T16" fmla="*/ 47 w 48"/>
                  <a:gd name="T17" fmla="*/ 1 h 33"/>
                  <a:gd name="T18" fmla="*/ 44 w 48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3">
                    <a:moveTo>
                      <a:pt x="44" y="0"/>
                    </a:moveTo>
                    <a:cubicBezTo>
                      <a:pt x="43" y="0"/>
                      <a:pt x="42" y="0"/>
                      <a:pt x="41" y="0"/>
                    </a:cubicBezTo>
                    <a:cubicBezTo>
                      <a:pt x="31" y="8"/>
                      <a:pt x="19" y="16"/>
                      <a:pt x="2" y="25"/>
                    </a:cubicBezTo>
                    <a:cubicBezTo>
                      <a:pt x="0" y="26"/>
                      <a:pt x="0" y="29"/>
                      <a:pt x="1" y="30"/>
                    </a:cubicBezTo>
                    <a:cubicBezTo>
                      <a:pt x="1" y="32"/>
                      <a:pt x="3" y="33"/>
                      <a:pt x="4" y="33"/>
                    </a:cubicBezTo>
                    <a:cubicBezTo>
                      <a:pt x="5" y="33"/>
                      <a:pt x="5" y="33"/>
                      <a:pt x="5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23" y="23"/>
                      <a:pt x="36" y="15"/>
                      <a:pt x="46" y="7"/>
                    </a:cubicBezTo>
                    <a:cubicBezTo>
                      <a:pt x="48" y="5"/>
                      <a:pt x="48" y="3"/>
                      <a:pt x="47" y="1"/>
                    </a:cubicBezTo>
                    <a:cubicBezTo>
                      <a:pt x="46" y="0"/>
                      <a:pt x="45" y="0"/>
                      <a:pt x="4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1"/>
              <p:cNvSpPr>
                <a:spLocks/>
              </p:cNvSpPr>
              <p:nvPr/>
            </p:nvSpPr>
            <p:spPr bwMode="auto">
              <a:xfrm>
                <a:off x="5405438" y="4926014"/>
                <a:ext cx="244475" cy="103188"/>
              </a:xfrm>
              <a:custGeom>
                <a:avLst/>
                <a:gdLst>
                  <a:gd name="T0" fmla="*/ 120 w 124"/>
                  <a:gd name="T1" fmla="*/ 0 h 52"/>
                  <a:gd name="T2" fmla="*/ 118 w 124"/>
                  <a:gd name="T3" fmla="*/ 0 h 52"/>
                  <a:gd name="T4" fmla="*/ 4 w 124"/>
                  <a:gd name="T5" fmla="*/ 44 h 52"/>
                  <a:gd name="T6" fmla="*/ 1 w 124"/>
                  <a:gd name="T7" fmla="*/ 49 h 52"/>
                  <a:gd name="T8" fmla="*/ 5 w 124"/>
                  <a:gd name="T9" fmla="*/ 52 h 52"/>
                  <a:gd name="T10" fmla="*/ 6 w 124"/>
                  <a:gd name="T11" fmla="*/ 52 h 52"/>
                  <a:gd name="T12" fmla="*/ 6 w 124"/>
                  <a:gd name="T13" fmla="*/ 52 h 52"/>
                  <a:gd name="T14" fmla="*/ 121 w 124"/>
                  <a:gd name="T15" fmla="*/ 7 h 52"/>
                  <a:gd name="T16" fmla="*/ 123 w 124"/>
                  <a:gd name="T17" fmla="*/ 2 h 52"/>
                  <a:gd name="T18" fmla="*/ 120 w 124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52">
                    <a:moveTo>
                      <a:pt x="120" y="0"/>
                    </a:moveTo>
                    <a:cubicBezTo>
                      <a:pt x="119" y="0"/>
                      <a:pt x="118" y="0"/>
                      <a:pt x="118" y="0"/>
                    </a:cubicBezTo>
                    <a:cubicBezTo>
                      <a:pt x="86" y="15"/>
                      <a:pt x="47" y="30"/>
                      <a:pt x="4" y="44"/>
                    </a:cubicBezTo>
                    <a:cubicBezTo>
                      <a:pt x="2" y="45"/>
                      <a:pt x="0" y="47"/>
                      <a:pt x="1" y="49"/>
                    </a:cubicBezTo>
                    <a:cubicBezTo>
                      <a:pt x="2" y="51"/>
                      <a:pt x="3" y="52"/>
                      <a:pt x="5" y="52"/>
                    </a:cubicBezTo>
                    <a:cubicBezTo>
                      <a:pt x="5" y="52"/>
                      <a:pt x="6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0" y="38"/>
                      <a:pt x="89" y="23"/>
                      <a:pt x="121" y="7"/>
                    </a:cubicBezTo>
                    <a:cubicBezTo>
                      <a:pt x="123" y="7"/>
                      <a:pt x="124" y="4"/>
                      <a:pt x="123" y="2"/>
                    </a:cubicBezTo>
                    <a:cubicBezTo>
                      <a:pt x="123" y="1"/>
                      <a:pt x="121" y="0"/>
                      <a:pt x="120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2"/>
              <p:cNvSpPr>
                <a:spLocks/>
              </p:cNvSpPr>
              <p:nvPr/>
            </p:nvSpPr>
            <p:spPr bwMode="auto">
              <a:xfrm>
                <a:off x="4832351" y="5113339"/>
                <a:ext cx="188913" cy="42863"/>
              </a:xfrm>
              <a:custGeom>
                <a:avLst/>
                <a:gdLst>
                  <a:gd name="T0" fmla="*/ 92 w 96"/>
                  <a:gd name="T1" fmla="*/ 0 h 21"/>
                  <a:gd name="T2" fmla="*/ 91 w 96"/>
                  <a:gd name="T3" fmla="*/ 0 h 21"/>
                  <a:gd name="T4" fmla="*/ 89 w 96"/>
                  <a:gd name="T5" fmla="*/ 1 h 21"/>
                  <a:gd name="T6" fmla="*/ 0 w 96"/>
                  <a:gd name="T7" fmla="*/ 14 h 21"/>
                  <a:gd name="T8" fmla="*/ 7 w 96"/>
                  <a:gd name="T9" fmla="*/ 21 h 21"/>
                  <a:gd name="T10" fmla="*/ 91 w 96"/>
                  <a:gd name="T11" fmla="*/ 9 h 21"/>
                  <a:gd name="T12" fmla="*/ 93 w 96"/>
                  <a:gd name="T13" fmla="*/ 8 h 21"/>
                  <a:gd name="T14" fmla="*/ 93 w 96"/>
                  <a:gd name="T15" fmla="*/ 8 h 21"/>
                  <a:gd name="T16" fmla="*/ 96 w 96"/>
                  <a:gd name="T17" fmla="*/ 4 h 21"/>
                  <a:gd name="T18" fmla="*/ 92 w 96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21">
                    <a:moveTo>
                      <a:pt x="92" y="0"/>
                    </a:moveTo>
                    <a:cubicBezTo>
                      <a:pt x="92" y="0"/>
                      <a:pt x="92" y="0"/>
                      <a:pt x="91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60" y="6"/>
                      <a:pt x="30" y="11"/>
                      <a:pt x="0" y="14"/>
                    </a:cubicBezTo>
                    <a:cubicBezTo>
                      <a:pt x="2" y="16"/>
                      <a:pt x="4" y="19"/>
                      <a:pt x="7" y="21"/>
                    </a:cubicBezTo>
                    <a:cubicBezTo>
                      <a:pt x="35" y="19"/>
                      <a:pt x="63" y="14"/>
                      <a:pt x="91" y="9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5" y="8"/>
                      <a:pt x="96" y="6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3"/>
              <p:cNvSpPr>
                <a:spLocks/>
              </p:cNvSpPr>
              <p:nvPr/>
            </p:nvSpPr>
            <p:spPr bwMode="auto">
              <a:xfrm>
                <a:off x="3074988" y="4125914"/>
                <a:ext cx="1225550" cy="1225550"/>
              </a:xfrm>
              <a:custGeom>
                <a:avLst/>
                <a:gdLst>
                  <a:gd name="T0" fmla="*/ 573 w 620"/>
                  <a:gd name="T1" fmla="*/ 394 h 620"/>
                  <a:gd name="T2" fmla="*/ 394 w 620"/>
                  <a:gd name="T3" fmla="*/ 46 h 620"/>
                  <a:gd name="T4" fmla="*/ 46 w 620"/>
                  <a:gd name="T5" fmla="*/ 226 h 620"/>
                  <a:gd name="T6" fmla="*/ 226 w 620"/>
                  <a:gd name="T7" fmla="*/ 573 h 620"/>
                  <a:gd name="T8" fmla="*/ 573 w 620"/>
                  <a:gd name="T9" fmla="*/ 39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620">
                    <a:moveTo>
                      <a:pt x="573" y="394"/>
                    </a:moveTo>
                    <a:cubicBezTo>
                      <a:pt x="620" y="248"/>
                      <a:pt x="539" y="93"/>
                      <a:pt x="394" y="46"/>
                    </a:cubicBezTo>
                    <a:cubicBezTo>
                      <a:pt x="248" y="0"/>
                      <a:pt x="93" y="80"/>
                      <a:pt x="46" y="226"/>
                    </a:cubicBezTo>
                    <a:cubicBezTo>
                      <a:pt x="0" y="371"/>
                      <a:pt x="80" y="527"/>
                      <a:pt x="226" y="573"/>
                    </a:cubicBezTo>
                    <a:cubicBezTo>
                      <a:pt x="371" y="620"/>
                      <a:pt x="527" y="539"/>
                      <a:pt x="573" y="394"/>
                    </a:cubicBezTo>
                  </a:path>
                </a:pathLst>
              </a:custGeom>
              <a:solidFill>
                <a:srgbClr val="FF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4"/>
              <p:cNvSpPr>
                <a:spLocks/>
              </p:cNvSpPr>
              <p:nvPr/>
            </p:nvSpPr>
            <p:spPr bwMode="auto">
              <a:xfrm>
                <a:off x="3140076" y="4702176"/>
                <a:ext cx="1011238" cy="358775"/>
              </a:xfrm>
              <a:custGeom>
                <a:avLst/>
                <a:gdLst>
                  <a:gd name="T0" fmla="*/ 1 w 512"/>
                  <a:gd name="T1" fmla="*/ 0 h 181"/>
                  <a:gd name="T2" fmla="*/ 0 w 512"/>
                  <a:gd name="T3" fmla="*/ 21 h 181"/>
                  <a:gd name="T4" fmla="*/ 41 w 512"/>
                  <a:gd name="T5" fmla="*/ 46 h 181"/>
                  <a:gd name="T6" fmla="*/ 242 w 512"/>
                  <a:gd name="T7" fmla="*/ 128 h 181"/>
                  <a:gd name="T8" fmla="*/ 453 w 512"/>
                  <a:gd name="T9" fmla="*/ 177 h 181"/>
                  <a:gd name="T10" fmla="*/ 498 w 512"/>
                  <a:gd name="T11" fmla="*/ 181 h 181"/>
                  <a:gd name="T12" fmla="*/ 503 w 512"/>
                  <a:gd name="T13" fmla="*/ 178 h 181"/>
                  <a:gd name="T14" fmla="*/ 512 w 512"/>
                  <a:gd name="T15" fmla="*/ 163 h 181"/>
                  <a:gd name="T16" fmla="*/ 509 w 512"/>
                  <a:gd name="T17" fmla="*/ 163 h 181"/>
                  <a:gd name="T18" fmla="*/ 459 w 512"/>
                  <a:gd name="T19" fmla="*/ 159 h 181"/>
                  <a:gd name="T20" fmla="*/ 247 w 512"/>
                  <a:gd name="T21" fmla="*/ 110 h 181"/>
                  <a:gd name="T22" fmla="*/ 47 w 512"/>
                  <a:gd name="T23" fmla="*/ 28 h 181"/>
                  <a:gd name="T24" fmla="*/ 1 w 512"/>
                  <a:gd name="T25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2" h="181">
                    <a:moveTo>
                      <a:pt x="1" y="0"/>
                    </a:moveTo>
                    <a:cubicBezTo>
                      <a:pt x="0" y="7"/>
                      <a:pt x="0" y="14"/>
                      <a:pt x="0" y="21"/>
                    </a:cubicBezTo>
                    <a:cubicBezTo>
                      <a:pt x="12" y="29"/>
                      <a:pt x="25" y="37"/>
                      <a:pt x="41" y="46"/>
                    </a:cubicBezTo>
                    <a:cubicBezTo>
                      <a:pt x="93" y="74"/>
                      <a:pt x="164" y="103"/>
                      <a:pt x="242" y="128"/>
                    </a:cubicBezTo>
                    <a:cubicBezTo>
                      <a:pt x="319" y="152"/>
                      <a:pt x="394" y="170"/>
                      <a:pt x="453" y="177"/>
                    </a:cubicBezTo>
                    <a:cubicBezTo>
                      <a:pt x="470" y="179"/>
                      <a:pt x="485" y="181"/>
                      <a:pt x="498" y="181"/>
                    </a:cubicBezTo>
                    <a:cubicBezTo>
                      <a:pt x="499" y="180"/>
                      <a:pt x="501" y="179"/>
                      <a:pt x="503" y="178"/>
                    </a:cubicBezTo>
                    <a:cubicBezTo>
                      <a:pt x="506" y="173"/>
                      <a:pt x="509" y="168"/>
                      <a:pt x="512" y="163"/>
                    </a:cubicBezTo>
                    <a:cubicBezTo>
                      <a:pt x="511" y="163"/>
                      <a:pt x="510" y="163"/>
                      <a:pt x="509" y="163"/>
                    </a:cubicBezTo>
                    <a:cubicBezTo>
                      <a:pt x="494" y="163"/>
                      <a:pt x="478" y="162"/>
                      <a:pt x="459" y="159"/>
                    </a:cubicBezTo>
                    <a:cubicBezTo>
                      <a:pt x="400" y="152"/>
                      <a:pt x="325" y="134"/>
                      <a:pt x="247" y="110"/>
                    </a:cubicBezTo>
                    <a:cubicBezTo>
                      <a:pt x="170" y="85"/>
                      <a:pt x="99" y="56"/>
                      <a:pt x="47" y="28"/>
                    </a:cubicBezTo>
                    <a:cubicBezTo>
                      <a:pt x="28" y="18"/>
                      <a:pt x="13" y="9"/>
                      <a:pt x="1" y="0"/>
                    </a:cubicBezTo>
                  </a:path>
                </a:pathLst>
              </a:custGeom>
              <a:solidFill>
                <a:srgbClr val="D1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5"/>
              <p:cNvSpPr>
                <a:spLocks/>
              </p:cNvSpPr>
              <p:nvPr/>
            </p:nvSpPr>
            <p:spPr bwMode="auto">
              <a:xfrm>
                <a:off x="3052763" y="4521201"/>
                <a:ext cx="1239838" cy="514350"/>
              </a:xfrm>
              <a:custGeom>
                <a:avLst/>
                <a:gdLst>
                  <a:gd name="T0" fmla="*/ 589 w 627"/>
                  <a:gd name="T1" fmla="*/ 176 h 260"/>
                  <a:gd name="T2" fmla="*/ 584 w 627"/>
                  <a:gd name="T3" fmla="*/ 194 h 260"/>
                  <a:gd name="T4" fmla="*/ 579 w 627"/>
                  <a:gd name="T5" fmla="*/ 208 h 260"/>
                  <a:gd name="T6" fmla="*/ 305 w 627"/>
                  <a:gd name="T7" fmla="*/ 159 h 260"/>
                  <a:gd name="T8" fmla="*/ 53 w 627"/>
                  <a:gd name="T9" fmla="*/ 40 h 260"/>
                  <a:gd name="T10" fmla="*/ 57 w 627"/>
                  <a:gd name="T11" fmla="*/ 26 h 260"/>
                  <a:gd name="T12" fmla="*/ 64 w 627"/>
                  <a:gd name="T13" fmla="*/ 8 h 260"/>
                  <a:gd name="T14" fmla="*/ 8 w 627"/>
                  <a:gd name="T15" fmla="*/ 29 h 260"/>
                  <a:gd name="T16" fmla="*/ 91 w 627"/>
                  <a:gd name="T17" fmla="*/ 120 h 260"/>
                  <a:gd name="T18" fmla="*/ 291 w 627"/>
                  <a:gd name="T19" fmla="*/ 202 h 260"/>
                  <a:gd name="T20" fmla="*/ 503 w 627"/>
                  <a:gd name="T21" fmla="*/ 251 h 260"/>
                  <a:gd name="T22" fmla="*/ 622 w 627"/>
                  <a:gd name="T23" fmla="*/ 224 h 260"/>
                  <a:gd name="T24" fmla="*/ 589 w 627"/>
                  <a:gd name="T25" fmla="*/ 17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7" h="260">
                    <a:moveTo>
                      <a:pt x="589" y="176"/>
                    </a:moveTo>
                    <a:cubicBezTo>
                      <a:pt x="588" y="182"/>
                      <a:pt x="586" y="188"/>
                      <a:pt x="584" y="194"/>
                    </a:cubicBezTo>
                    <a:cubicBezTo>
                      <a:pt x="583" y="198"/>
                      <a:pt x="581" y="203"/>
                      <a:pt x="579" y="208"/>
                    </a:cubicBezTo>
                    <a:cubicBezTo>
                      <a:pt x="556" y="215"/>
                      <a:pt x="459" y="208"/>
                      <a:pt x="305" y="159"/>
                    </a:cubicBezTo>
                    <a:cubicBezTo>
                      <a:pt x="151" y="110"/>
                      <a:pt x="68" y="59"/>
                      <a:pt x="53" y="40"/>
                    </a:cubicBezTo>
                    <a:cubicBezTo>
                      <a:pt x="55" y="35"/>
                      <a:pt x="56" y="30"/>
                      <a:pt x="57" y="26"/>
                    </a:cubicBezTo>
                    <a:cubicBezTo>
                      <a:pt x="59" y="20"/>
                      <a:pt x="61" y="14"/>
                      <a:pt x="64" y="8"/>
                    </a:cubicBezTo>
                    <a:cubicBezTo>
                      <a:pt x="33" y="0"/>
                      <a:pt x="13" y="13"/>
                      <a:pt x="8" y="29"/>
                    </a:cubicBezTo>
                    <a:cubicBezTo>
                      <a:pt x="0" y="56"/>
                      <a:pt x="25" y="84"/>
                      <a:pt x="91" y="120"/>
                    </a:cubicBezTo>
                    <a:cubicBezTo>
                      <a:pt x="143" y="148"/>
                      <a:pt x="214" y="177"/>
                      <a:pt x="291" y="202"/>
                    </a:cubicBezTo>
                    <a:cubicBezTo>
                      <a:pt x="369" y="226"/>
                      <a:pt x="444" y="244"/>
                      <a:pt x="503" y="251"/>
                    </a:cubicBezTo>
                    <a:cubicBezTo>
                      <a:pt x="577" y="260"/>
                      <a:pt x="614" y="252"/>
                      <a:pt x="622" y="224"/>
                    </a:cubicBezTo>
                    <a:cubicBezTo>
                      <a:pt x="627" y="209"/>
                      <a:pt x="619" y="187"/>
                      <a:pt x="589" y="176"/>
                    </a:cubicBezTo>
                  </a:path>
                </a:pathLst>
              </a:custGeom>
              <a:solidFill>
                <a:srgbClr val="AD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6"/>
              <p:cNvSpPr>
                <a:spLocks/>
              </p:cNvSpPr>
              <p:nvPr/>
            </p:nvSpPr>
            <p:spPr bwMode="auto">
              <a:xfrm>
                <a:off x="3490913" y="5003801"/>
                <a:ext cx="165100" cy="263525"/>
              </a:xfrm>
              <a:custGeom>
                <a:avLst/>
                <a:gdLst>
                  <a:gd name="T0" fmla="*/ 54 w 83"/>
                  <a:gd name="T1" fmla="*/ 6 h 134"/>
                  <a:gd name="T2" fmla="*/ 9 w 83"/>
                  <a:gd name="T3" fmla="*/ 29 h 134"/>
                  <a:gd name="T4" fmla="*/ 18 w 83"/>
                  <a:gd name="T5" fmla="*/ 66 h 134"/>
                  <a:gd name="T6" fmla="*/ 0 w 83"/>
                  <a:gd name="T7" fmla="*/ 124 h 134"/>
                  <a:gd name="T8" fmla="*/ 15 w 83"/>
                  <a:gd name="T9" fmla="*/ 129 h 134"/>
                  <a:gd name="T10" fmla="*/ 30 w 83"/>
                  <a:gd name="T11" fmla="*/ 134 h 134"/>
                  <a:gd name="T12" fmla="*/ 49 w 83"/>
                  <a:gd name="T13" fmla="*/ 75 h 134"/>
                  <a:gd name="T14" fmla="*/ 77 w 83"/>
                  <a:gd name="T15" fmla="*/ 51 h 134"/>
                  <a:gd name="T16" fmla="*/ 54 w 83"/>
                  <a:gd name="T17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34">
                    <a:moveTo>
                      <a:pt x="54" y="6"/>
                    </a:moveTo>
                    <a:cubicBezTo>
                      <a:pt x="35" y="0"/>
                      <a:pt x="15" y="10"/>
                      <a:pt x="9" y="29"/>
                    </a:cubicBezTo>
                    <a:cubicBezTo>
                      <a:pt x="5" y="42"/>
                      <a:pt x="9" y="56"/>
                      <a:pt x="18" y="6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" y="126"/>
                      <a:pt x="10" y="128"/>
                      <a:pt x="15" y="129"/>
                    </a:cubicBezTo>
                    <a:cubicBezTo>
                      <a:pt x="20" y="131"/>
                      <a:pt x="25" y="132"/>
                      <a:pt x="30" y="13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62" y="73"/>
                      <a:pt x="73" y="64"/>
                      <a:pt x="77" y="51"/>
                    </a:cubicBezTo>
                    <a:cubicBezTo>
                      <a:pt x="83" y="32"/>
                      <a:pt x="73" y="12"/>
                      <a:pt x="54" y="6"/>
                    </a:cubicBez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7"/>
              <p:cNvSpPr>
                <a:spLocks/>
              </p:cNvSpPr>
              <p:nvPr/>
            </p:nvSpPr>
            <p:spPr bwMode="auto">
              <a:xfrm>
                <a:off x="3987801" y="4386264"/>
                <a:ext cx="212725" cy="290513"/>
              </a:xfrm>
              <a:custGeom>
                <a:avLst/>
                <a:gdLst>
                  <a:gd name="T0" fmla="*/ 23 w 108"/>
                  <a:gd name="T1" fmla="*/ 0 h 147"/>
                  <a:gd name="T2" fmla="*/ 18 w 108"/>
                  <a:gd name="T3" fmla="*/ 2 h 147"/>
                  <a:gd name="T4" fmla="*/ 37 w 108"/>
                  <a:gd name="T5" fmla="*/ 78 h 147"/>
                  <a:gd name="T6" fmla="*/ 83 w 108"/>
                  <a:gd name="T7" fmla="*/ 147 h 147"/>
                  <a:gd name="T8" fmla="*/ 86 w 108"/>
                  <a:gd name="T9" fmla="*/ 147 h 147"/>
                  <a:gd name="T10" fmla="*/ 82 w 108"/>
                  <a:gd name="T11" fmla="*/ 62 h 147"/>
                  <a:gd name="T12" fmla="*/ 23 w 108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7">
                    <a:moveTo>
                      <a:pt x="23" y="0"/>
                    </a:moveTo>
                    <a:cubicBezTo>
                      <a:pt x="21" y="0"/>
                      <a:pt x="19" y="1"/>
                      <a:pt x="18" y="2"/>
                    </a:cubicBezTo>
                    <a:cubicBezTo>
                      <a:pt x="0" y="9"/>
                      <a:pt x="18" y="36"/>
                      <a:pt x="37" y="78"/>
                    </a:cubicBezTo>
                    <a:cubicBezTo>
                      <a:pt x="55" y="117"/>
                      <a:pt x="65" y="147"/>
                      <a:pt x="83" y="147"/>
                    </a:cubicBezTo>
                    <a:cubicBezTo>
                      <a:pt x="84" y="147"/>
                      <a:pt x="85" y="147"/>
                      <a:pt x="86" y="147"/>
                    </a:cubicBezTo>
                    <a:cubicBezTo>
                      <a:pt x="106" y="143"/>
                      <a:pt x="108" y="113"/>
                      <a:pt x="82" y="62"/>
                    </a:cubicBezTo>
                    <a:cubicBezTo>
                      <a:pt x="63" y="23"/>
                      <a:pt x="38" y="0"/>
                      <a:pt x="23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8"/>
              <p:cNvSpPr>
                <a:spLocks/>
              </p:cNvSpPr>
              <p:nvPr/>
            </p:nvSpPr>
            <p:spPr bwMode="auto">
              <a:xfrm>
                <a:off x="4135438" y="4694239"/>
                <a:ext cx="55563" cy="55563"/>
              </a:xfrm>
              <a:custGeom>
                <a:avLst/>
                <a:gdLst>
                  <a:gd name="T0" fmla="*/ 14 w 28"/>
                  <a:gd name="T1" fmla="*/ 0 h 28"/>
                  <a:gd name="T2" fmla="*/ 11 w 28"/>
                  <a:gd name="T3" fmla="*/ 0 h 28"/>
                  <a:gd name="T4" fmla="*/ 1 w 28"/>
                  <a:gd name="T5" fmla="*/ 16 h 28"/>
                  <a:gd name="T6" fmla="*/ 14 w 28"/>
                  <a:gd name="T7" fmla="*/ 28 h 28"/>
                  <a:gd name="T8" fmla="*/ 17 w 28"/>
                  <a:gd name="T9" fmla="*/ 28 h 28"/>
                  <a:gd name="T10" fmla="*/ 27 w 28"/>
                  <a:gd name="T11" fmla="*/ 12 h 28"/>
                  <a:gd name="T12" fmla="*/ 14 w 28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cubicBezTo>
                      <a:pt x="13" y="0"/>
                      <a:pt x="12" y="0"/>
                      <a:pt x="11" y="0"/>
                    </a:cubicBezTo>
                    <a:cubicBezTo>
                      <a:pt x="4" y="1"/>
                      <a:pt x="0" y="9"/>
                      <a:pt x="1" y="16"/>
                    </a:cubicBezTo>
                    <a:cubicBezTo>
                      <a:pt x="2" y="23"/>
                      <a:pt x="8" y="28"/>
                      <a:pt x="14" y="28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24" y="27"/>
                      <a:pt x="28" y="19"/>
                      <a:pt x="27" y="12"/>
                    </a:cubicBezTo>
                    <a:cubicBezTo>
                      <a:pt x="26" y="5"/>
                      <a:pt x="20" y="0"/>
                      <a:pt x="14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9"/>
              <p:cNvSpPr>
                <a:spLocks/>
              </p:cNvSpPr>
              <p:nvPr/>
            </p:nvSpPr>
            <p:spPr bwMode="auto">
              <a:xfrm>
                <a:off x="3925888" y="4592639"/>
                <a:ext cx="198438" cy="246063"/>
              </a:xfrm>
              <a:custGeom>
                <a:avLst/>
                <a:gdLst>
                  <a:gd name="T0" fmla="*/ 55 w 125"/>
                  <a:gd name="T1" fmla="*/ 124 h 155"/>
                  <a:gd name="T2" fmla="*/ 14 w 125"/>
                  <a:gd name="T3" fmla="*/ 145 h 155"/>
                  <a:gd name="T4" fmla="*/ 28 w 125"/>
                  <a:gd name="T5" fmla="*/ 92 h 155"/>
                  <a:gd name="T6" fmla="*/ 0 w 125"/>
                  <a:gd name="T7" fmla="*/ 49 h 155"/>
                  <a:gd name="T8" fmla="*/ 44 w 125"/>
                  <a:gd name="T9" fmla="*/ 47 h 155"/>
                  <a:gd name="T10" fmla="*/ 70 w 125"/>
                  <a:gd name="T11" fmla="*/ 0 h 155"/>
                  <a:gd name="T12" fmla="*/ 82 w 125"/>
                  <a:gd name="T13" fmla="*/ 51 h 155"/>
                  <a:gd name="T14" fmla="*/ 125 w 125"/>
                  <a:gd name="T15" fmla="*/ 64 h 155"/>
                  <a:gd name="T16" fmla="*/ 89 w 125"/>
                  <a:gd name="T17" fmla="*/ 99 h 155"/>
                  <a:gd name="T18" fmla="*/ 90 w 125"/>
                  <a:gd name="T19" fmla="*/ 155 h 155"/>
                  <a:gd name="T20" fmla="*/ 55 w 125"/>
                  <a:gd name="T21" fmla="*/ 1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55">
                    <a:moveTo>
                      <a:pt x="55" y="124"/>
                    </a:moveTo>
                    <a:lnTo>
                      <a:pt x="14" y="145"/>
                    </a:lnTo>
                    <a:lnTo>
                      <a:pt x="28" y="92"/>
                    </a:lnTo>
                    <a:lnTo>
                      <a:pt x="0" y="49"/>
                    </a:lnTo>
                    <a:lnTo>
                      <a:pt x="44" y="47"/>
                    </a:lnTo>
                    <a:lnTo>
                      <a:pt x="70" y="0"/>
                    </a:lnTo>
                    <a:lnTo>
                      <a:pt x="82" y="51"/>
                    </a:lnTo>
                    <a:lnTo>
                      <a:pt x="125" y="64"/>
                    </a:lnTo>
                    <a:lnTo>
                      <a:pt x="89" y="99"/>
                    </a:lnTo>
                    <a:lnTo>
                      <a:pt x="90" y="155"/>
                    </a:lnTo>
                    <a:lnTo>
                      <a:pt x="55" y="124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50"/>
              <p:cNvSpPr>
                <a:spLocks/>
              </p:cNvSpPr>
              <p:nvPr/>
            </p:nvSpPr>
            <p:spPr bwMode="auto">
              <a:xfrm>
                <a:off x="4029076" y="4592639"/>
                <a:ext cx="95250" cy="246063"/>
              </a:xfrm>
              <a:custGeom>
                <a:avLst/>
                <a:gdLst>
                  <a:gd name="T0" fmla="*/ 60 w 60"/>
                  <a:gd name="T1" fmla="*/ 64 h 155"/>
                  <a:gd name="T2" fmla="*/ 17 w 60"/>
                  <a:gd name="T3" fmla="*/ 51 h 155"/>
                  <a:gd name="T4" fmla="*/ 5 w 60"/>
                  <a:gd name="T5" fmla="*/ 0 h 155"/>
                  <a:gd name="T6" fmla="*/ 0 w 60"/>
                  <a:gd name="T7" fmla="*/ 8 h 155"/>
                  <a:gd name="T8" fmla="*/ 11 w 60"/>
                  <a:gd name="T9" fmla="*/ 56 h 155"/>
                  <a:gd name="T10" fmla="*/ 47 w 60"/>
                  <a:gd name="T11" fmla="*/ 67 h 155"/>
                  <a:gd name="T12" fmla="*/ 16 w 60"/>
                  <a:gd name="T13" fmla="*/ 99 h 155"/>
                  <a:gd name="T14" fmla="*/ 17 w 60"/>
                  <a:gd name="T15" fmla="*/ 148 h 155"/>
                  <a:gd name="T16" fmla="*/ 25 w 60"/>
                  <a:gd name="T17" fmla="*/ 155 h 155"/>
                  <a:gd name="T18" fmla="*/ 24 w 60"/>
                  <a:gd name="T19" fmla="*/ 99 h 155"/>
                  <a:gd name="T20" fmla="*/ 60 w 60"/>
                  <a:gd name="T21" fmla="*/ 6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155">
                    <a:moveTo>
                      <a:pt x="60" y="64"/>
                    </a:moveTo>
                    <a:lnTo>
                      <a:pt x="17" y="51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11" y="56"/>
                    </a:lnTo>
                    <a:lnTo>
                      <a:pt x="47" y="67"/>
                    </a:lnTo>
                    <a:lnTo>
                      <a:pt x="16" y="99"/>
                    </a:lnTo>
                    <a:lnTo>
                      <a:pt x="17" y="148"/>
                    </a:lnTo>
                    <a:lnTo>
                      <a:pt x="25" y="155"/>
                    </a:lnTo>
                    <a:lnTo>
                      <a:pt x="24" y="99"/>
                    </a:lnTo>
                    <a:lnTo>
                      <a:pt x="60" y="64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51"/>
              <p:cNvSpPr>
                <a:spLocks/>
              </p:cNvSpPr>
              <p:nvPr/>
            </p:nvSpPr>
            <p:spPr bwMode="auto">
              <a:xfrm>
                <a:off x="3287713" y="4405314"/>
                <a:ext cx="211138" cy="241300"/>
              </a:xfrm>
              <a:custGeom>
                <a:avLst/>
                <a:gdLst>
                  <a:gd name="T0" fmla="*/ 46 w 133"/>
                  <a:gd name="T1" fmla="*/ 111 h 152"/>
                  <a:gd name="T2" fmla="*/ 67 w 133"/>
                  <a:gd name="T3" fmla="*/ 152 h 152"/>
                  <a:gd name="T4" fmla="*/ 87 w 133"/>
                  <a:gd name="T5" fmla="*/ 101 h 152"/>
                  <a:gd name="T6" fmla="*/ 133 w 133"/>
                  <a:gd name="T7" fmla="*/ 81 h 152"/>
                  <a:gd name="T8" fmla="*/ 100 w 133"/>
                  <a:gd name="T9" fmla="*/ 54 h 152"/>
                  <a:gd name="T10" fmla="*/ 106 w 133"/>
                  <a:gd name="T11" fmla="*/ 0 h 152"/>
                  <a:gd name="T12" fmla="*/ 66 w 133"/>
                  <a:gd name="T13" fmla="*/ 35 h 152"/>
                  <a:gd name="T14" fmla="*/ 24 w 133"/>
                  <a:gd name="T15" fmla="*/ 22 h 152"/>
                  <a:gd name="T16" fmla="*/ 32 w 133"/>
                  <a:gd name="T17" fmla="*/ 70 h 152"/>
                  <a:gd name="T18" fmla="*/ 0 w 133"/>
                  <a:gd name="T19" fmla="*/ 115 h 152"/>
                  <a:gd name="T20" fmla="*/ 46 w 133"/>
                  <a:gd name="T21" fmla="*/ 11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2">
                    <a:moveTo>
                      <a:pt x="46" y="111"/>
                    </a:moveTo>
                    <a:lnTo>
                      <a:pt x="67" y="152"/>
                    </a:lnTo>
                    <a:lnTo>
                      <a:pt x="87" y="101"/>
                    </a:lnTo>
                    <a:lnTo>
                      <a:pt x="133" y="81"/>
                    </a:lnTo>
                    <a:lnTo>
                      <a:pt x="100" y="54"/>
                    </a:lnTo>
                    <a:lnTo>
                      <a:pt x="106" y="0"/>
                    </a:lnTo>
                    <a:lnTo>
                      <a:pt x="66" y="35"/>
                    </a:lnTo>
                    <a:lnTo>
                      <a:pt x="24" y="22"/>
                    </a:lnTo>
                    <a:lnTo>
                      <a:pt x="32" y="70"/>
                    </a:lnTo>
                    <a:lnTo>
                      <a:pt x="0" y="115"/>
                    </a:lnTo>
                    <a:lnTo>
                      <a:pt x="46" y="111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2"/>
              <p:cNvSpPr>
                <a:spLocks/>
              </p:cNvSpPr>
              <p:nvPr/>
            </p:nvSpPr>
            <p:spPr bwMode="auto">
              <a:xfrm>
                <a:off x="3287713" y="4405314"/>
                <a:ext cx="168275" cy="182563"/>
              </a:xfrm>
              <a:custGeom>
                <a:avLst/>
                <a:gdLst>
                  <a:gd name="T0" fmla="*/ 24 w 106"/>
                  <a:gd name="T1" fmla="*/ 22 h 115"/>
                  <a:gd name="T2" fmla="*/ 66 w 106"/>
                  <a:gd name="T3" fmla="*/ 35 h 115"/>
                  <a:gd name="T4" fmla="*/ 106 w 106"/>
                  <a:gd name="T5" fmla="*/ 0 h 115"/>
                  <a:gd name="T6" fmla="*/ 105 w 106"/>
                  <a:gd name="T7" fmla="*/ 10 h 115"/>
                  <a:gd name="T8" fmla="*/ 67 w 106"/>
                  <a:gd name="T9" fmla="*/ 43 h 115"/>
                  <a:gd name="T10" fmla="*/ 32 w 106"/>
                  <a:gd name="T11" fmla="*/ 32 h 115"/>
                  <a:gd name="T12" fmla="*/ 39 w 106"/>
                  <a:gd name="T13" fmla="*/ 75 h 115"/>
                  <a:gd name="T14" fmla="*/ 10 w 106"/>
                  <a:gd name="T15" fmla="*/ 115 h 115"/>
                  <a:gd name="T16" fmla="*/ 0 w 106"/>
                  <a:gd name="T17" fmla="*/ 115 h 115"/>
                  <a:gd name="T18" fmla="*/ 32 w 106"/>
                  <a:gd name="T19" fmla="*/ 70 h 115"/>
                  <a:gd name="T20" fmla="*/ 24 w 106"/>
                  <a:gd name="T21" fmla="*/ 2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15">
                    <a:moveTo>
                      <a:pt x="24" y="22"/>
                    </a:moveTo>
                    <a:lnTo>
                      <a:pt x="66" y="35"/>
                    </a:lnTo>
                    <a:lnTo>
                      <a:pt x="106" y="0"/>
                    </a:lnTo>
                    <a:lnTo>
                      <a:pt x="105" y="10"/>
                    </a:lnTo>
                    <a:lnTo>
                      <a:pt x="67" y="43"/>
                    </a:lnTo>
                    <a:lnTo>
                      <a:pt x="32" y="32"/>
                    </a:lnTo>
                    <a:lnTo>
                      <a:pt x="39" y="75"/>
                    </a:lnTo>
                    <a:lnTo>
                      <a:pt x="10" y="115"/>
                    </a:lnTo>
                    <a:lnTo>
                      <a:pt x="0" y="115"/>
                    </a:lnTo>
                    <a:lnTo>
                      <a:pt x="32" y="70"/>
                    </a:lnTo>
                    <a:lnTo>
                      <a:pt x="24" y="22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3"/>
              <p:cNvSpPr>
                <a:spLocks/>
              </p:cNvSpPr>
              <p:nvPr/>
            </p:nvSpPr>
            <p:spPr bwMode="auto">
              <a:xfrm>
                <a:off x="4100513" y="4973639"/>
                <a:ext cx="107950" cy="19050"/>
              </a:xfrm>
              <a:custGeom>
                <a:avLst/>
                <a:gdLst>
                  <a:gd name="T0" fmla="*/ 51 w 55"/>
                  <a:gd name="T1" fmla="*/ 0 h 10"/>
                  <a:gd name="T2" fmla="*/ 50 w 55"/>
                  <a:gd name="T3" fmla="*/ 0 h 10"/>
                  <a:gd name="T4" fmla="*/ 29 w 55"/>
                  <a:gd name="T5" fmla="*/ 2 h 10"/>
                  <a:gd name="T6" fmla="*/ 4 w 55"/>
                  <a:gd name="T7" fmla="*/ 1 h 10"/>
                  <a:gd name="T8" fmla="*/ 4 w 55"/>
                  <a:gd name="T9" fmla="*/ 1 h 10"/>
                  <a:gd name="T10" fmla="*/ 0 w 55"/>
                  <a:gd name="T11" fmla="*/ 4 h 10"/>
                  <a:gd name="T12" fmla="*/ 3 w 55"/>
                  <a:gd name="T13" fmla="*/ 8 h 10"/>
                  <a:gd name="T14" fmla="*/ 4 w 55"/>
                  <a:gd name="T15" fmla="*/ 8 h 10"/>
                  <a:gd name="T16" fmla="*/ 29 w 55"/>
                  <a:gd name="T17" fmla="*/ 10 h 10"/>
                  <a:gd name="T18" fmla="*/ 51 w 55"/>
                  <a:gd name="T19" fmla="*/ 8 h 10"/>
                  <a:gd name="T20" fmla="*/ 55 w 55"/>
                  <a:gd name="T21" fmla="*/ 4 h 10"/>
                  <a:gd name="T22" fmla="*/ 51 w 5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10">
                    <a:moveTo>
                      <a:pt x="51" y="0"/>
                    </a:moveTo>
                    <a:cubicBezTo>
                      <a:pt x="51" y="0"/>
                      <a:pt x="51" y="0"/>
                      <a:pt x="50" y="0"/>
                    </a:cubicBezTo>
                    <a:cubicBezTo>
                      <a:pt x="44" y="1"/>
                      <a:pt x="37" y="2"/>
                      <a:pt x="29" y="2"/>
                    </a:cubicBezTo>
                    <a:cubicBezTo>
                      <a:pt x="22" y="2"/>
                      <a:pt x="1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3" y="9"/>
                      <a:pt x="21" y="10"/>
                      <a:pt x="29" y="10"/>
                    </a:cubicBezTo>
                    <a:cubicBezTo>
                      <a:pt x="37" y="10"/>
                      <a:pt x="45" y="9"/>
                      <a:pt x="51" y="8"/>
                    </a:cubicBezTo>
                    <a:cubicBezTo>
                      <a:pt x="54" y="8"/>
                      <a:pt x="55" y="6"/>
                      <a:pt x="55" y="4"/>
                    </a:cubicBezTo>
                    <a:cubicBezTo>
                      <a:pt x="55" y="2"/>
                      <a:pt x="53" y="0"/>
                      <a:pt x="51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4"/>
              <p:cNvSpPr>
                <a:spLocks/>
              </p:cNvSpPr>
              <p:nvPr/>
            </p:nvSpPr>
            <p:spPr bwMode="auto">
              <a:xfrm>
                <a:off x="3811588" y="4922839"/>
                <a:ext cx="255588" cy="61913"/>
              </a:xfrm>
              <a:custGeom>
                <a:avLst/>
                <a:gdLst>
                  <a:gd name="T0" fmla="*/ 4 w 129"/>
                  <a:gd name="T1" fmla="*/ 0 h 32"/>
                  <a:gd name="T2" fmla="*/ 0 w 129"/>
                  <a:gd name="T3" fmla="*/ 3 h 32"/>
                  <a:gd name="T4" fmla="*/ 3 w 129"/>
                  <a:gd name="T5" fmla="*/ 8 h 32"/>
                  <a:gd name="T6" fmla="*/ 3 w 129"/>
                  <a:gd name="T7" fmla="*/ 8 h 32"/>
                  <a:gd name="T8" fmla="*/ 125 w 129"/>
                  <a:gd name="T9" fmla="*/ 32 h 32"/>
                  <a:gd name="T10" fmla="*/ 125 w 129"/>
                  <a:gd name="T11" fmla="*/ 32 h 32"/>
                  <a:gd name="T12" fmla="*/ 129 w 129"/>
                  <a:gd name="T13" fmla="*/ 28 h 32"/>
                  <a:gd name="T14" fmla="*/ 126 w 129"/>
                  <a:gd name="T15" fmla="*/ 24 h 32"/>
                  <a:gd name="T16" fmla="*/ 5 w 129"/>
                  <a:gd name="T17" fmla="*/ 0 h 32"/>
                  <a:gd name="T18" fmla="*/ 4 w 129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32">
                    <a:moveTo>
                      <a:pt x="4" y="0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8" y="20"/>
                      <a:pt x="89" y="28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32"/>
                      <a:pt x="129" y="30"/>
                      <a:pt x="129" y="28"/>
                    </a:cubicBezTo>
                    <a:cubicBezTo>
                      <a:pt x="129" y="26"/>
                      <a:pt x="128" y="24"/>
                      <a:pt x="126" y="24"/>
                    </a:cubicBezTo>
                    <a:cubicBezTo>
                      <a:pt x="91" y="20"/>
                      <a:pt x="49" y="12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5"/>
              <p:cNvSpPr>
                <a:spLocks/>
              </p:cNvSpPr>
              <p:nvPr/>
            </p:nvSpPr>
            <p:spPr bwMode="auto">
              <a:xfrm>
                <a:off x="3151188" y="4659314"/>
                <a:ext cx="284163" cy="150813"/>
              </a:xfrm>
              <a:custGeom>
                <a:avLst/>
                <a:gdLst>
                  <a:gd name="T0" fmla="*/ 4 w 144"/>
                  <a:gd name="T1" fmla="*/ 0 h 76"/>
                  <a:gd name="T2" fmla="*/ 1 w 144"/>
                  <a:gd name="T3" fmla="*/ 2 h 76"/>
                  <a:gd name="T4" fmla="*/ 2 w 144"/>
                  <a:gd name="T5" fmla="*/ 7 h 76"/>
                  <a:gd name="T6" fmla="*/ 136 w 144"/>
                  <a:gd name="T7" fmla="*/ 75 h 76"/>
                  <a:gd name="T8" fmla="*/ 138 w 144"/>
                  <a:gd name="T9" fmla="*/ 76 h 76"/>
                  <a:gd name="T10" fmla="*/ 138 w 144"/>
                  <a:gd name="T11" fmla="*/ 76 h 76"/>
                  <a:gd name="T12" fmla="*/ 139 w 144"/>
                  <a:gd name="T13" fmla="*/ 76 h 76"/>
                  <a:gd name="T14" fmla="*/ 143 w 144"/>
                  <a:gd name="T15" fmla="*/ 74 h 76"/>
                  <a:gd name="T16" fmla="*/ 141 w 144"/>
                  <a:gd name="T17" fmla="*/ 69 h 76"/>
                  <a:gd name="T18" fmla="*/ 139 w 144"/>
                  <a:gd name="T19" fmla="*/ 68 h 76"/>
                  <a:gd name="T20" fmla="*/ 7 w 144"/>
                  <a:gd name="T21" fmla="*/ 1 h 76"/>
                  <a:gd name="T22" fmla="*/ 4 w 144"/>
                  <a:gd name="T2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76">
                    <a:moveTo>
                      <a:pt x="4" y="0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43" y="37"/>
                      <a:pt x="90" y="57"/>
                      <a:pt x="136" y="75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9" y="76"/>
                      <a:pt x="139" y="76"/>
                      <a:pt x="139" y="76"/>
                    </a:cubicBezTo>
                    <a:cubicBezTo>
                      <a:pt x="141" y="76"/>
                      <a:pt x="143" y="75"/>
                      <a:pt x="143" y="74"/>
                    </a:cubicBezTo>
                    <a:cubicBezTo>
                      <a:pt x="144" y="72"/>
                      <a:pt x="143" y="69"/>
                      <a:pt x="141" y="69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94" y="49"/>
                      <a:pt x="46" y="30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56"/>
              <p:cNvSpPr>
                <a:spLocks noChangeArrowheads="1"/>
              </p:cNvSpPr>
              <p:nvPr/>
            </p:nvSpPr>
            <p:spPr bwMode="auto">
              <a:xfrm>
                <a:off x="3883026" y="4965701"/>
                <a:ext cx="1092200" cy="10937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7"/>
              <p:cNvSpPr>
                <a:spLocks/>
              </p:cNvSpPr>
              <p:nvPr/>
            </p:nvSpPr>
            <p:spPr bwMode="auto">
              <a:xfrm>
                <a:off x="3898901" y="5643564"/>
                <a:ext cx="1060450" cy="96838"/>
              </a:xfrm>
              <a:custGeom>
                <a:avLst/>
                <a:gdLst>
                  <a:gd name="T0" fmla="*/ 537 w 537"/>
                  <a:gd name="T1" fmla="*/ 0 h 49"/>
                  <a:gd name="T2" fmla="*/ 485 w 537"/>
                  <a:gd name="T3" fmla="*/ 13 h 49"/>
                  <a:gd name="T4" fmla="*/ 269 w 537"/>
                  <a:gd name="T5" fmla="*/ 30 h 49"/>
                  <a:gd name="T6" fmla="*/ 53 w 537"/>
                  <a:gd name="T7" fmla="*/ 13 h 49"/>
                  <a:gd name="T8" fmla="*/ 0 w 537"/>
                  <a:gd name="T9" fmla="*/ 0 h 49"/>
                  <a:gd name="T10" fmla="*/ 7 w 537"/>
                  <a:gd name="T11" fmla="*/ 21 h 49"/>
                  <a:gd name="T12" fmla="*/ 53 w 537"/>
                  <a:gd name="T13" fmla="*/ 32 h 49"/>
                  <a:gd name="T14" fmla="*/ 269 w 537"/>
                  <a:gd name="T15" fmla="*/ 49 h 49"/>
                  <a:gd name="T16" fmla="*/ 485 w 537"/>
                  <a:gd name="T17" fmla="*/ 32 h 49"/>
                  <a:gd name="T18" fmla="*/ 531 w 537"/>
                  <a:gd name="T19" fmla="*/ 21 h 49"/>
                  <a:gd name="T20" fmla="*/ 537 w 537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49">
                    <a:moveTo>
                      <a:pt x="537" y="0"/>
                    </a:moveTo>
                    <a:cubicBezTo>
                      <a:pt x="523" y="5"/>
                      <a:pt x="506" y="10"/>
                      <a:pt x="485" y="13"/>
                    </a:cubicBezTo>
                    <a:cubicBezTo>
                      <a:pt x="427" y="24"/>
                      <a:pt x="350" y="30"/>
                      <a:pt x="269" y="30"/>
                    </a:cubicBezTo>
                    <a:cubicBezTo>
                      <a:pt x="187" y="30"/>
                      <a:pt x="111" y="24"/>
                      <a:pt x="53" y="13"/>
                    </a:cubicBezTo>
                    <a:cubicBezTo>
                      <a:pt x="32" y="10"/>
                      <a:pt x="15" y="5"/>
                      <a:pt x="0" y="0"/>
                    </a:cubicBezTo>
                    <a:cubicBezTo>
                      <a:pt x="2" y="7"/>
                      <a:pt x="4" y="14"/>
                      <a:pt x="7" y="21"/>
                    </a:cubicBezTo>
                    <a:cubicBezTo>
                      <a:pt x="20" y="25"/>
                      <a:pt x="35" y="29"/>
                      <a:pt x="53" y="32"/>
                    </a:cubicBezTo>
                    <a:cubicBezTo>
                      <a:pt x="111" y="43"/>
                      <a:pt x="187" y="49"/>
                      <a:pt x="269" y="49"/>
                    </a:cubicBezTo>
                    <a:cubicBezTo>
                      <a:pt x="350" y="49"/>
                      <a:pt x="427" y="43"/>
                      <a:pt x="485" y="32"/>
                    </a:cubicBezTo>
                    <a:cubicBezTo>
                      <a:pt x="503" y="29"/>
                      <a:pt x="518" y="25"/>
                      <a:pt x="531" y="21"/>
                    </a:cubicBezTo>
                    <a:cubicBezTo>
                      <a:pt x="534" y="14"/>
                      <a:pt x="536" y="7"/>
                      <a:pt x="537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8"/>
              <p:cNvSpPr>
                <a:spLocks/>
              </p:cNvSpPr>
              <p:nvPr/>
            </p:nvSpPr>
            <p:spPr bwMode="auto">
              <a:xfrm>
                <a:off x="3794126" y="5475289"/>
                <a:ext cx="1273175" cy="227013"/>
              </a:xfrm>
              <a:custGeom>
                <a:avLst/>
                <a:gdLst>
                  <a:gd name="T0" fmla="*/ 598 w 644"/>
                  <a:gd name="T1" fmla="*/ 0 h 115"/>
                  <a:gd name="T2" fmla="*/ 598 w 644"/>
                  <a:gd name="T3" fmla="*/ 19 h 115"/>
                  <a:gd name="T4" fmla="*/ 598 w 644"/>
                  <a:gd name="T5" fmla="*/ 33 h 115"/>
                  <a:gd name="T6" fmla="*/ 322 w 644"/>
                  <a:gd name="T7" fmla="*/ 70 h 115"/>
                  <a:gd name="T8" fmla="*/ 46 w 644"/>
                  <a:gd name="T9" fmla="*/ 33 h 115"/>
                  <a:gd name="T10" fmla="*/ 45 w 644"/>
                  <a:gd name="T11" fmla="*/ 19 h 115"/>
                  <a:gd name="T12" fmla="*/ 46 w 644"/>
                  <a:gd name="T13" fmla="*/ 0 h 115"/>
                  <a:gd name="T14" fmla="*/ 0 w 644"/>
                  <a:gd name="T15" fmla="*/ 36 h 115"/>
                  <a:gd name="T16" fmla="*/ 106 w 644"/>
                  <a:gd name="T17" fmla="*/ 98 h 115"/>
                  <a:gd name="T18" fmla="*/ 322 w 644"/>
                  <a:gd name="T19" fmla="*/ 115 h 115"/>
                  <a:gd name="T20" fmla="*/ 538 w 644"/>
                  <a:gd name="T21" fmla="*/ 98 h 115"/>
                  <a:gd name="T22" fmla="*/ 644 w 644"/>
                  <a:gd name="T23" fmla="*/ 36 h 115"/>
                  <a:gd name="T24" fmla="*/ 598 w 644"/>
                  <a:gd name="T2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4" h="115">
                    <a:moveTo>
                      <a:pt x="598" y="0"/>
                    </a:moveTo>
                    <a:cubicBezTo>
                      <a:pt x="598" y="6"/>
                      <a:pt x="598" y="12"/>
                      <a:pt x="598" y="19"/>
                    </a:cubicBezTo>
                    <a:cubicBezTo>
                      <a:pt x="598" y="24"/>
                      <a:pt x="598" y="29"/>
                      <a:pt x="598" y="33"/>
                    </a:cubicBezTo>
                    <a:cubicBezTo>
                      <a:pt x="578" y="47"/>
                      <a:pt x="484" y="70"/>
                      <a:pt x="322" y="70"/>
                    </a:cubicBezTo>
                    <a:cubicBezTo>
                      <a:pt x="160" y="70"/>
                      <a:pt x="65" y="47"/>
                      <a:pt x="46" y="33"/>
                    </a:cubicBezTo>
                    <a:cubicBezTo>
                      <a:pt x="45" y="29"/>
                      <a:pt x="45" y="24"/>
                      <a:pt x="45" y="19"/>
                    </a:cubicBezTo>
                    <a:cubicBezTo>
                      <a:pt x="45" y="12"/>
                      <a:pt x="46" y="6"/>
                      <a:pt x="46" y="0"/>
                    </a:cubicBezTo>
                    <a:cubicBezTo>
                      <a:pt x="15" y="2"/>
                      <a:pt x="0" y="21"/>
                      <a:pt x="0" y="36"/>
                    </a:cubicBezTo>
                    <a:cubicBezTo>
                      <a:pt x="0" y="65"/>
                      <a:pt x="32" y="85"/>
                      <a:pt x="106" y="98"/>
                    </a:cubicBezTo>
                    <a:cubicBezTo>
                      <a:pt x="164" y="109"/>
                      <a:pt x="240" y="115"/>
                      <a:pt x="322" y="115"/>
                    </a:cubicBezTo>
                    <a:cubicBezTo>
                      <a:pt x="403" y="115"/>
                      <a:pt x="480" y="109"/>
                      <a:pt x="538" y="98"/>
                    </a:cubicBezTo>
                    <a:cubicBezTo>
                      <a:pt x="611" y="85"/>
                      <a:pt x="644" y="65"/>
                      <a:pt x="644" y="36"/>
                    </a:cubicBezTo>
                    <a:cubicBezTo>
                      <a:pt x="644" y="21"/>
                      <a:pt x="629" y="2"/>
                      <a:pt x="598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9"/>
              <p:cNvSpPr>
                <a:spLocks/>
              </p:cNvSpPr>
              <p:nvPr/>
            </p:nvSpPr>
            <p:spPr bwMode="auto">
              <a:xfrm>
                <a:off x="4359276" y="5803901"/>
                <a:ext cx="142875" cy="255588"/>
              </a:xfrm>
              <a:custGeom>
                <a:avLst/>
                <a:gdLst>
                  <a:gd name="T0" fmla="*/ 36 w 72"/>
                  <a:gd name="T1" fmla="*/ 0 h 129"/>
                  <a:gd name="T2" fmla="*/ 0 w 72"/>
                  <a:gd name="T3" fmla="*/ 36 h 129"/>
                  <a:gd name="T4" fmla="*/ 20 w 72"/>
                  <a:gd name="T5" fmla="*/ 68 h 129"/>
                  <a:gd name="T6" fmla="*/ 20 w 72"/>
                  <a:gd name="T7" fmla="*/ 129 h 129"/>
                  <a:gd name="T8" fmla="*/ 36 w 72"/>
                  <a:gd name="T9" fmla="*/ 129 h 129"/>
                  <a:gd name="T10" fmla="*/ 52 w 72"/>
                  <a:gd name="T11" fmla="*/ 129 h 129"/>
                  <a:gd name="T12" fmla="*/ 52 w 72"/>
                  <a:gd name="T13" fmla="*/ 68 h 129"/>
                  <a:gd name="T14" fmla="*/ 72 w 72"/>
                  <a:gd name="T15" fmla="*/ 36 h 129"/>
                  <a:gd name="T16" fmla="*/ 36 w 72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9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0"/>
                      <a:pt x="8" y="62"/>
                      <a:pt x="20" y="68"/>
                    </a:cubicBezTo>
                    <a:cubicBezTo>
                      <a:pt x="20" y="129"/>
                      <a:pt x="20" y="129"/>
                      <a:pt x="20" y="129"/>
                    </a:cubicBezTo>
                    <a:cubicBezTo>
                      <a:pt x="25" y="129"/>
                      <a:pt x="30" y="129"/>
                      <a:pt x="36" y="129"/>
                    </a:cubicBezTo>
                    <a:cubicBezTo>
                      <a:pt x="41" y="129"/>
                      <a:pt x="47" y="129"/>
                      <a:pt x="52" y="12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64" y="62"/>
                      <a:pt x="72" y="50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0"/>
              <p:cNvSpPr>
                <a:spLocks/>
              </p:cNvSpPr>
              <p:nvPr/>
            </p:nvSpPr>
            <p:spPr bwMode="auto">
              <a:xfrm>
                <a:off x="4616451" y="5072064"/>
                <a:ext cx="277813" cy="242888"/>
              </a:xfrm>
              <a:custGeom>
                <a:avLst/>
                <a:gdLst>
                  <a:gd name="T0" fmla="*/ 25 w 141"/>
                  <a:gd name="T1" fmla="*/ 0 h 123"/>
                  <a:gd name="T2" fmla="*/ 14 w 141"/>
                  <a:gd name="T3" fmla="*/ 3 h 123"/>
                  <a:gd name="T4" fmla="*/ 56 w 141"/>
                  <a:gd name="T5" fmla="*/ 70 h 123"/>
                  <a:gd name="T6" fmla="*/ 116 w 141"/>
                  <a:gd name="T7" fmla="*/ 123 h 123"/>
                  <a:gd name="T8" fmla="*/ 123 w 141"/>
                  <a:gd name="T9" fmla="*/ 121 h 123"/>
                  <a:gd name="T10" fmla="*/ 94 w 141"/>
                  <a:gd name="T11" fmla="*/ 41 h 123"/>
                  <a:gd name="T12" fmla="*/ 25 w 141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3">
                    <a:moveTo>
                      <a:pt x="25" y="0"/>
                    </a:moveTo>
                    <a:cubicBezTo>
                      <a:pt x="21" y="0"/>
                      <a:pt x="17" y="1"/>
                      <a:pt x="14" y="3"/>
                    </a:cubicBezTo>
                    <a:cubicBezTo>
                      <a:pt x="0" y="16"/>
                      <a:pt x="25" y="36"/>
                      <a:pt x="56" y="70"/>
                    </a:cubicBezTo>
                    <a:cubicBezTo>
                      <a:pt x="83" y="99"/>
                      <a:pt x="100" y="123"/>
                      <a:pt x="116" y="123"/>
                    </a:cubicBezTo>
                    <a:cubicBezTo>
                      <a:pt x="118" y="123"/>
                      <a:pt x="121" y="123"/>
                      <a:pt x="123" y="121"/>
                    </a:cubicBezTo>
                    <a:cubicBezTo>
                      <a:pt x="141" y="112"/>
                      <a:pt x="134" y="82"/>
                      <a:pt x="94" y="41"/>
                    </a:cubicBezTo>
                    <a:cubicBezTo>
                      <a:pt x="67" y="14"/>
                      <a:pt x="41" y="0"/>
                      <a:pt x="25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1"/>
              <p:cNvSpPr>
                <a:spLocks/>
              </p:cNvSpPr>
              <p:nvPr/>
            </p:nvSpPr>
            <p:spPr bwMode="auto">
              <a:xfrm>
                <a:off x="4849813" y="5326064"/>
                <a:ext cx="60325" cy="53975"/>
              </a:xfrm>
              <a:custGeom>
                <a:avLst/>
                <a:gdLst>
                  <a:gd name="T0" fmla="*/ 14 w 31"/>
                  <a:gd name="T1" fmla="*/ 0 h 28"/>
                  <a:gd name="T2" fmla="*/ 9 w 31"/>
                  <a:gd name="T3" fmla="*/ 2 h 28"/>
                  <a:gd name="T4" fmla="*/ 4 w 31"/>
                  <a:gd name="T5" fmla="*/ 20 h 28"/>
                  <a:gd name="T6" fmla="*/ 16 w 31"/>
                  <a:gd name="T7" fmla="*/ 28 h 28"/>
                  <a:gd name="T8" fmla="*/ 22 w 31"/>
                  <a:gd name="T9" fmla="*/ 27 h 28"/>
                  <a:gd name="T10" fmla="*/ 27 w 31"/>
                  <a:gd name="T11" fmla="*/ 8 h 28"/>
                  <a:gd name="T12" fmla="*/ 14 w 31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cubicBezTo>
                      <a:pt x="12" y="0"/>
                      <a:pt x="10" y="1"/>
                      <a:pt x="9" y="2"/>
                    </a:cubicBezTo>
                    <a:cubicBezTo>
                      <a:pt x="2" y="5"/>
                      <a:pt x="0" y="13"/>
                      <a:pt x="4" y="20"/>
                    </a:cubicBezTo>
                    <a:cubicBezTo>
                      <a:pt x="6" y="25"/>
                      <a:pt x="11" y="28"/>
                      <a:pt x="16" y="28"/>
                    </a:cubicBezTo>
                    <a:cubicBezTo>
                      <a:pt x="18" y="28"/>
                      <a:pt x="20" y="28"/>
                      <a:pt x="22" y="27"/>
                    </a:cubicBezTo>
                    <a:cubicBezTo>
                      <a:pt x="28" y="23"/>
                      <a:pt x="31" y="15"/>
                      <a:pt x="27" y="8"/>
                    </a:cubicBezTo>
                    <a:cubicBezTo>
                      <a:pt x="24" y="3"/>
                      <a:pt x="19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2"/>
              <p:cNvSpPr>
                <a:spLocks/>
              </p:cNvSpPr>
              <p:nvPr/>
            </p:nvSpPr>
            <p:spPr bwMode="auto">
              <a:xfrm>
                <a:off x="4638676" y="5265739"/>
                <a:ext cx="195263" cy="249238"/>
              </a:xfrm>
              <a:custGeom>
                <a:avLst/>
                <a:gdLst>
                  <a:gd name="T0" fmla="*/ 74 w 123"/>
                  <a:gd name="T1" fmla="*/ 125 h 157"/>
                  <a:gd name="T2" fmla="*/ 42 w 123"/>
                  <a:gd name="T3" fmla="*/ 157 h 157"/>
                  <a:gd name="T4" fmla="*/ 38 w 123"/>
                  <a:gd name="T5" fmla="*/ 102 h 157"/>
                  <a:gd name="T6" fmla="*/ 0 w 123"/>
                  <a:gd name="T7" fmla="*/ 70 h 157"/>
                  <a:gd name="T8" fmla="*/ 41 w 123"/>
                  <a:gd name="T9" fmla="*/ 54 h 157"/>
                  <a:gd name="T10" fmla="*/ 51 w 123"/>
                  <a:gd name="T11" fmla="*/ 0 h 157"/>
                  <a:gd name="T12" fmla="*/ 79 w 123"/>
                  <a:gd name="T13" fmla="*/ 46 h 157"/>
                  <a:gd name="T14" fmla="*/ 123 w 123"/>
                  <a:gd name="T15" fmla="*/ 46 h 157"/>
                  <a:gd name="T16" fmla="*/ 99 w 123"/>
                  <a:gd name="T17" fmla="*/ 90 h 157"/>
                  <a:gd name="T18" fmla="*/ 117 w 123"/>
                  <a:gd name="T19" fmla="*/ 143 h 157"/>
                  <a:gd name="T20" fmla="*/ 74 w 123"/>
                  <a:gd name="T21" fmla="*/ 12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7">
                    <a:moveTo>
                      <a:pt x="74" y="125"/>
                    </a:moveTo>
                    <a:lnTo>
                      <a:pt x="42" y="157"/>
                    </a:lnTo>
                    <a:lnTo>
                      <a:pt x="38" y="102"/>
                    </a:lnTo>
                    <a:lnTo>
                      <a:pt x="0" y="70"/>
                    </a:lnTo>
                    <a:lnTo>
                      <a:pt x="41" y="54"/>
                    </a:lnTo>
                    <a:lnTo>
                      <a:pt x="51" y="0"/>
                    </a:lnTo>
                    <a:lnTo>
                      <a:pt x="79" y="46"/>
                    </a:lnTo>
                    <a:lnTo>
                      <a:pt x="123" y="46"/>
                    </a:lnTo>
                    <a:lnTo>
                      <a:pt x="99" y="90"/>
                    </a:lnTo>
                    <a:lnTo>
                      <a:pt x="117" y="143"/>
                    </a:lnTo>
                    <a:lnTo>
                      <a:pt x="74" y="125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3"/>
              <p:cNvSpPr>
                <a:spLocks/>
              </p:cNvSpPr>
              <p:nvPr/>
            </p:nvSpPr>
            <p:spPr bwMode="auto">
              <a:xfrm>
                <a:off x="4714876" y="5265739"/>
                <a:ext cx="119063" cy="227013"/>
              </a:xfrm>
              <a:custGeom>
                <a:avLst/>
                <a:gdLst>
                  <a:gd name="T0" fmla="*/ 75 w 75"/>
                  <a:gd name="T1" fmla="*/ 46 h 143"/>
                  <a:gd name="T2" fmla="*/ 31 w 75"/>
                  <a:gd name="T3" fmla="*/ 46 h 143"/>
                  <a:gd name="T4" fmla="*/ 3 w 75"/>
                  <a:gd name="T5" fmla="*/ 0 h 143"/>
                  <a:gd name="T6" fmla="*/ 0 w 75"/>
                  <a:gd name="T7" fmla="*/ 11 h 143"/>
                  <a:gd name="T8" fmla="*/ 26 w 75"/>
                  <a:gd name="T9" fmla="*/ 53 h 143"/>
                  <a:gd name="T10" fmla="*/ 64 w 75"/>
                  <a:gd name="T11" fmla="*/ 53 h 143"/>
                  <a:gd name="T12" fmla="*/ 44 w 75"/>
                  <a:gd name="T13" fmla="*/ 92 h 143"/>
                  <a:gd name="T14" fmla="*/ 60 w 75"/>
                  <a:gd name="T15" fmla="*/ 138 h 143"/>
                  <a:gd name="T16" fmla="*/ 69 w 75"/>
                  <a:gd name="T17" fmla="*/ 143 h 143"/>
                  <a:gd name="T18" fmla="*/ 51 w 75"/>
                  <a:gd name="T19" fmla="*/ 90 h 143"/>
                  <a:gd name="T20" fmla="*/ 75 w 75"/>
                  <a:gd name="T2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3">
                    <a:moveTo>
                      <a:pt x="75" y="46"/>
                    </a:moveTo>
                    <a:lnTo>
                      <a:pt x="31" y="46"/>
                    </a:lnTo>
                    <a:lnTo>
                      <a:pt x="3" y="0"/>
                    </a:lnTo>
                    <a:lnTo>
                      <a:pt x="0" y="11"/>
                    </a:lnTo>
                    <a:lnTo>
                      <a:pt x="26" y="53"/>
                    </a:lnTo>
                    <a:lnTo>
                      <a:pt x="64" y="53"/>
                    </a:lnTo>
                    <a:lnTo>
                      <a:pt x="44" y="92"/>
                    </a:lnTo>
                    <a:lnTo>
                      <a:pt x="60" y="138"/>
                    </a:lnTo>
                    <a:lnTo>
                      <a:pt x="69" y="143"/>
                    </a:lnTo>
                    <a:lnTo>
                      <a:pt x="51" y="90"/>
                    </a:lnTo>
                    <a:lnTo>
                      <a:pt x="75" y="46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4"/>
              <p:cNvSpPr>
                <a:spLocks/>
              </p:cNvSpPr>
              <p:nvPr/>
            </p:nvSpPr>
            <p:spPr bwMode="auto">
              <a:xfrm>
                <a:off x="3995738" y="5265739"/>
                <a:ext cx="193675" cy="249238"/>
              </a:xfrm>
              <a:custGeom>
                <a:avLst/>
                <a:gdLst>
                  <a:gd name="T0" fmla="*/ 48 w 122"/>
                  <a:gd name="T1" fmla="*/ 125 h 157"/>
                  <a:gd name="T2" fmla="*/ 81 w 122"/>
                  <a:gd name="T3" fmla="*/ 157 h 157"/>
                  <a:gd name="T4" fmla="*/ 85 w 122"/>
                  <a:gd name="T5" fmla="*/ 102 h 157"/>
                  <a:gd name="T6" fmla="*/ 122 w 122"/>
                  <a:gd name="T7" fmla="*/ 70 h 157"/>
                  <a:gd name="T8" fmla="*/ 82 w 122"/>
                  <a:gd name="T9" fmla="*/ 54 h 157"/>
                  <a:gd name="T10" fmla="*/ 72 w 122"/>
                  <a:gd name="T11" fmla="*/ 0 h 157"/>
                  <a:gd name="T12" fmla="*/ 43 w 122"/>
                  <a:gd name="T13" fmla="*/ 46 h 157"/>
                  <a:gd name="T14" fmla="*/ 0 w 122"/>
                  <a:gd name="T15" fmla="*/ 46 h 157"/>
                  <a:gd name="T16" fmla="*/ 23 w 122"/>
                  <a:gd name="T17" fmla="*/ 90 h 157"/>
                  <a:gd name="T18" fmla="*/ 5 w 122"/>
                  <a:gd name="T19" fmla="*/ 143 h 157"/>
                  <a:gd name="T20" fmla="*/ 48 w 122"/>
                  <a:gd name="T21" fmla="*/ 12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57">
                    <a:moveTo>
                      <a:pt x="48" y="125"/>
                    </a:moveTo>
                    <a:lnTo>
                      <a:pt x="81" y="157"/>
                    </a:lnTo>
                    <a:lnTo>
                      <a:pt x="85" y="102"/>
                    </a:lnTo>
                    <a:lnTo>
                      <a:pt x="122" y="70"/>
                    </a:lnTo>
                    <a:lnTo>
                      <a:pt x="82" y="54"/>
                    </a:lnTo>
                    <a:lnTo>
                      <a:pt x="72" y="0"/>
                    </a:lnTo>
                    <a:lnTo>
                      <a:pt x="43" y="46"/>
                    </a:lnTo>
                    <a:lnTo>
                      <a:pt x="0" y="46"/>
                    </a:lnTo>
                    <a:lnTo>
                      <a:pt x="23" y="90"/>
                    </a:lnTo>
                    <a:lnTo>
                      <a:pt x="5" y="14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65"/>
              <p:cNvSpPr>
                <a:spLocks/>
              </p:cNvSpPr>
              <p:nvPr/>
            </p:nvSpPr>
            <p:spPr bwMode="auto">
              <a:xfrm>
                <a:off x="3995738" y="5265739"/>
                <a:ext cx="119063" cy="227013"/>
              </a:xfrm>
              <a:custGeom>
                <a:avLst/>
                <a:gdLst>
                  <a:gd name="T0" fmla="*/ 0 w 75"/>
                  <a:gd name="T1" fmla="*/ 46 h 143"/>
                  <a:gd name="T2" fmla="*/ 43 w 75"/>
                  <a:gd name="T3" fmla="*/ 46 h 143"/>
                  <a:gd name="T4" fmla="*/ 72 w 75"/>
                  <a:gd name="T5" fmla="*/ 0 h 143"/>
                  <a:gd name="T6" fmla="*/ 75 w 75"/>
                  <a:gd name="T7" fmla="*/ 11 h 143"/>
                  <a:gd name="T8" fmla="*/ 48 w 75"/>
                  <a:gd name="T9" fmla="*/ 53 h 143"/>
                  <a:gd name="T10" fmla="*/ 11 w 75"/>
                  <a:gd name="T11" fmla="*/ 53 h 143"/>
                  <a:gd name="T12" fmla="*/ 31 w 75"/>
                  <a:gd name="T13" fmla="*/ 92 h 143"/>
                  <a:gd name="T14" fmla="*/ 15 w 75"/>
                  <a:gd name="T15" fmla="*/ 138 h 143"/>
                  <a:gd name="T16" fmla="*/ 5 w 75"/>
                  <a:gd name="T17" fmla="*/ 143 h 143"/>
                  <a:gd name="T18" fmla="*/ 23 w 75"/>
                  <a:gd name="T19" fmla="*/ 90 h 143"/>
                  <a:gd name="T20" fmla="*/ 0 w 75"/>
                  <a:gd name="T2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3">
                    <a:moveTo>
                      <a:pt x="0" y="46"/>
                    </a:moveTo>
                    <a:lnTo>
                      <a:pt x="43" y="46"/>
                    </a:lnTo>
                    <a:lnTo>
                      <a:pt x="72" y="0"/>
                    </a:lnTo>
                    <a:lnTo>
                      <a:pt x="75" y="11"/>
                    </a:lnTo>
                    <a:lnTo>
                      <a:pt x="48" y="53"/>
                    </a:lnTo>
                    <a:lnTo>
                      <a:pt x="11" y="53"/>
                    </a:lnTo>
                    <a:lnTo>
                      <a:pt x="31" y="92"/>
                    </a:lnTo>
                    <a:lnTo>
                      <a:pt x="15" y="138"/>
                    </a:lnTo>
                    <a:lnTo>
                      <a:pt x="5" y="143"/>
                    </a:lnTo>
                    <a:lnTo>
                      <a:pt x="23" y="9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66"/>
              <p:cNvSpPr>
                <a:spLocks/>
              </p:cNvSpPr>
              <p:nvPr/>
            </p:nvSpPr>
            <p:spPr bwMode="auto">
              <a:xfrm>
                <a:off x="4897438" y="5583239"/>
                <a:ext cx="106363" cy="42863"/>
              </a:xfrm>
              <a:custGeom>
                <a:avLst/>
                <a:gdLst>
                  <a:gd name="T0" fmla="*/ 49 w 54"/>
                  <a:gd name="T1" fmla="*/ 0 h 22"/>
                  <a:gd name="T2" fmla="*/ 48 w 54"/>
                  <a:gd name="T3" fmla="*/ 0 h 22"/>
                  <a:gd name="T4" fmla="*/ 4 w 54"/>
                  <a:gd name="T5" fmla="*/ 14 h 22"/>
                  <a:gd name="T6" fmla="*/ 1 w 54"/>
                  <a:gd name="T7" fmla="*/ 19 h 22"/>
                  <a:gd name="T8" fmla="*/ 5 w 54"/>
                  <a:gd name="T9" fmla="*/ 22 h 22"/>
                  <a:gd name="T10" fmla="*/ 6 w 54"/>
                  <a:gd name="T11" fmla="*/ 22 h 22"/>
                  <a:gd name="T12" fmla="*/ 51 w 54"/>
                  <a:gd name="T13" fmla="*/ 7 h 22"/>
                  <a:gd name="T14" fmla="*/ 53 w 54"/>
                  <a:gd name="T15" fmla="*/ 2 h 22"/>
                  <a:gd name="T16" fmla="*/ 49 w 54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22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36" y="5"/>
                      <a:pt x="22" y="10"/>
                      <a:pt x="4" y="14"/>
                    </a:cubicBezTo>
                    <a:cubicBezTo>
                      <a:pt x="2" y="15"/>
                      <a:pt x="0" y="17"/>
                      <a:pt x="1" y="19"/>
                    </a:cubicBezTo>
                    <a:cubicBezTo>
                      <a:pt x="1" y="21"/>
                      <a:pt x="3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24" y="17"/>
                      <a:pt x="39" y="13"/>
                      <a:pt x="51" y="7"/>
                    </a:cubicBezTo>
                    <a:cubicBezTo>
                      <a:pt x="53" y="6"/>
                      <a:pt x="54" y="4"/>
                      <a:pt x="53" y="2"/>
                    </a:cubicBezTo>
                    <a:cubicBezTo>
                      <a:pt x="52" y="0"/>
                      <a:pt x="51" y="0"/>
                      <a:pt x="4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7"/>
              <p:cNvSpPr>
                <a:spLocks/>
              </p:cNvSpPr>
              <p:nvPr/>
            </p:nvSpPr>
            <p:spPr bwMode="auto">
              <a:xfrm>
                <a:off x="4608513" y="5619751"/>
                <a:ext cx="257175" cy="44450"/>
              </a:xfrm>
              <a:custGeom>
                <a:avLst/>
                <a:gdLst>
                  <a:gd name="T0" fmla="*/ 126 w 130"/>
                  <a:gd name="T1" fmla="*/ 0 h 22"/>
                  <a:gd name="T2" fmla="*/ 125 w 130"/>
                  <a:gd name="T3" fmla="*/ 0 h 22"/>
                  <a:gd name="T4" fmla="*/ 4 w 130"/>
                  <a:gd name="T5" fmla="*/ 14 h 22"/>
                  <a:gd name="T6" fmla="*/ 0 w 130"/>
                  <a:gd name="T7" fmla="*/ 19 h 22"/>
                  <a:gd name="T8" fmla="*/ 4 w 130"/>
                  <a:gd name="T9" fmla="*/ 22 h 22"/>
                  <a:gd name="T10" fmla="*/ 4 w 130"/>
                  <a:gd name="T11" fmla="*/ 22 h 22"/>
                  <a:gd name="T12" fmla="*/ 127 w 130"/>
                  <a:gd name="T13" fmla="*/ 8 h 22"/>
                  <a:gd name="T14" fmla="*/ 130 w 130"/>
                  <a:gd name="T15" fmla="*/ 3 h 22"/>
                  <a:gd name="T16" fmla="*/ 126 w 13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22">
                    <a:moveTo>
                      <a:pt x="126" y="0"/>
                    </a:moveTo>
                    <a:cubicBezTo>
                      <a:pt x="126" y="0"/>
                      <a:pt x="126" y="0"/>
                      <a:pt x="125" y="0"/>
                    </a:cubicBezTo>
                    <a:cubicBezTo>
                      <a:pt x="91" y="7"/>
                      <a:pt x="49" y="12"/>
                      <a:pt x="4" y="14"/>
                    </a:cubicBezTo>
                    <a:cubicBezTo>
                      <a:pt x="1" y="14"/>
                      <a:pt x="0" y="16"/>
                      <a:pt x="0" y="19"/>
                    </a:cubicBezTo>
                    <a:cubicBezTo>
                      <a:pt x="0" y="21"/>
                      <a:pt x="2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0" y="19"/>
                      <a:pt x="92" y="15"/>
                      <a:pt x="127" y="8"/>
                    </a:cubicBezTo>
                    <a:cubicBezTo>
                      <a:pt x="129" y="8"/>
                      <a:pt x="130" y="6"/>
                      <a:pt x="130" y="3"/>
                    </a:cubicBezTo>
                    <a:cubicBezTo>
                      <a:pt x="130" y="1"/>
                      <a:pt x="128" y="0"/>
                      <a:pt x="126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8"/>
              <p:cNvSpPr>
                <a:spLocks/>
              </p:cNvSpPr>
              <p:nvPr/>
            </p:nvSpPr>
            <p:spPr bwMode="auto">
              <a:xfrm>
                <a:off x="3898901" y="5597526"/>
                <a:ext cx="312738" cy="63500"/>
              </a:xfrm>
              <a:custGeom>
                <a:avLst/>
                <a:gdLst>
                  <a:gd name="T0" fmla="*/ 4 w 158"/>
                  <a:gd name="T1" fmla="*/ 0 h 32"/>
                  <a:gd name="T2" fmla="*/ 0 w 158"/>
                  <a:gd name="T3" fmla="*/ 2 h 32"/>
                  <a:gd name="T4" fmla="*/ 3 w 158"/>
                  <a:gd name="T5" fmla="*/ 7 h 32"/>
                  <a:gd name="T6" fmla="*/ 151 w 158"/>
                  <a:gd name="T7" fmla="*/ 32 h 32"/>
                  <a:gd name="T8" fmla="*/ 153 w 158"/>
                  <a:gd name="T9" fmla="*/ 32 h 32"/>
                  <a:gd name="T10" fmla="*/ 154 w 158"/>
                  <a:gd name="T11" fmla="*/ 32 h 32"/>
                  <a:gd name="T12" fmla="*/ 158 w 158"/>
                  <a:gd name="T13" fmla="*/ 28 h 32"/>
                  <a:gd name="T14" fmla="*/ 154 w 158"/>
                  <a:gd name="T15" fmla="*/ 24 h 32"/>
                  <a:gd name="T16" fmla="*/ 152 w 158"/>
                  <a:gd name="T17" fmla="*/ 24 h 32"/>
                  <a:gd name="T18" fmla="*/ 6 w 158"/>
                  <a:gd name="T19" fmla="*/ 0 h 32"/>
                  <a:gd name="T20" fmla="*/ 4 w 15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32">
                    <a:moveTo>
                      <a:pt x="4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1" y="24"/>
                      <a:pt x="102" y="28"/>
                      <a:pt x="151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6" y="32"/>
                      <a:pt x="157" y="30"/>
                      <a:pt x="158" y="28"/>
                    </a:cubicBezTo>
                    <a:cubicBezTo>
                      <a:pt x="158" y="26"/>
                      <a:pt x="156" y="24"/>
                      <a:pt x="154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03" y="20"/>
                      <a:pt x="52" y="16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2206404" y="5234739"/>
            <a:ext cx="603250" cy="601663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12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4555904" y="1654376"/>
            <a:ext cx="996950" cy="995363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4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126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53"/>
              <p:cNvSpPr>
                <a:spLocks/>
              </p:cNvSpPr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254"/>
              <p:cNvSpPr>
                <a:spLocks/>
              </p:cNvSpPr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255"/>
              <p:cNvSpPr>
                <a:spLocks/>
              </p:cNvSpPr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256"/>
              <p:cNvSpPr>
                <a:spLocks/>
              </p:cNvSpPr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257"/>
              <p:cNvSpPr>
                <a:spLocks/>
              </p:cNvSpPr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258"/>
              <p:cNvSpPr>
                <a:spLocks/>
              </p:cNvSpPr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259"/>
              <p:cNvSpPr>
                <a:spLocks/>
              </p:cNvSpPr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260"/>
              <p:cNvSpPr>
                <a:spLocks/>
              </p:cNvSpPr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261"/>
              <p:cNvSpPr>
                <a:spLocks/>
              </p:cNvSpPr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262"/>
              <p:cNvSpPr>
                <a:spLocks/>
              </p:cNvSpPr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63"/>
              <p:cNvSpPr>
                <a:spLocks/>
              </p:cNvSpPr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64"/>
              <p:cNvSpPr>
                <a:spLocks/>
              </p:cNvSpPr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645371" y="4678976"/>
            <a:ext cx="1349821" cy="1347672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0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142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53"/>
              <p:cNvSpPr>
                <a:spLocks/>
              </p:cNvSpPr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54"/>
              <p:cNvSpPr>
                <a:spLocks/>
              </p:cNvSpPr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55"/>
              <p:cNvSpPr>
                <a:spLocks/>
              </p:cNvSpPr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56"/>
              <p:cNvSpPr>
                <a:spLocks/>
              </p:cNvSpPr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57"/>
              <p:cNvSpPr>
                <a:spLocks/>
              </p:cNvSpPr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58"/>
              <p:cNvSpPr>
                <a:spLocks/>
              </p:cNvSpPr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59"/>
              <p:cNvSpPr>
                <a:spLocks/>
              </p:cNvSpPr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60"/>
              <p:cNvSpPr>
                <a:spLocks/>
              </p:cNvSpPr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61"/>
              <p:cNvSpPr>
                <a:spLocks/>
              </p:cNvSpPr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62"/>
              <p:cNvSpPr>
                <a:spLocks/>
              </p:cNvSpPr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63"/>
              <p:cNvSpPr>
                <a:spLocks/>
              </p:cNvSpPr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64"/>
              <p:cNvSpPr>
                <a:spLocks/>
              </p:cNvSpPr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3324950" y="836712"/>
            <a:ext cx="836309" cy="834109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6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58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4776567" y="4149442"/>
            <a:ext cx="504825" cy="503497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0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1" name="组合 170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72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3" name="组合 182"/>
          <p:cNvGrpSpPr/>
          <p:nvPr/>
        </p:nvGrpSpPr>
        <p:grpSpPr>
          <a:xfrm>
            <a:off x="758356" y="1894752"/>
            <a:ext cx="504825" cy="503497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84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5" name="组合 184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86" name="Freeform 155"/>
              <p:cNvSpPr>
                <a:spLocks/>
              </p:cNvSpPr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56"/>
              <p:cNvSpPr>
                <a:spLocks/>
              </p:cNvSpPr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57"/>
              <p:cNvSpPr>
                <a:spLocks/>
              </p:cNvSpPr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58"/>
              <p:cNvSpPr>
                <a:spLocks/>
              </p:cNvSpPr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59"/>
              <p:cNvSpPr>
                <a:spLocks/>
              </p:cNvSpPr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61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62"/>
              <p:cNvSpPr>
                <a:spLocks/>
              </p:cNvSpPr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63"/>
              <p:cNvSpPr>
                <a:spLocks/>
              </p:cNvSpPr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64"/>
              <p:cNvSpPr>
                <a:spLocks/>
              </p:cNvSpPr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65"/>
              <p:cNvSpPr>
                <a:spLocks/>
              </p:cNvSpPr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66"/>
              <p:cNvSpPr>
                <a:spLocks/>
              </p:cNvSpPr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7" name="组合 196"/>
          <p:cNvGrpSpPr/>
          <p:nvPr/>
        </p:nvGrpSpPr>
        <p:grpSpPr>
          <a:xfrm>
            <a:off x="3878203" y="4985726"/>
            <a:ext cx="614489" cy="613511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8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99" name="组合 198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200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53"/>
              <p:cNvSpPr>
                <a:spLocks/>
              </p:cNvSpPr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54"/>
              <p:cNvSpPr>
                <a:spLocks/>
              </p:cNvSpPr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55"/>
              <p:cNvSpPr>
                <a:spLocks/>
              </p:cNvSpPr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56"/>
              <p:cNvSpPr>
                <a:spLocks/>
              </p:cNvSpPr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57"/>
              <p:cNvSpPr>
                <a:spLocks/>
              </p:cNvSpPr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58"/>
              <p:cNvSpPr>
                <a:spLocks/>
              </p:cNvSpPr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59"/>
              <p:cNvSpPr>
                <a:spLocks/>
              </p:cNvSpPr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60"/>
              <p:cNvSpPr>
                <a:spLocks/>
              </p:cNvSpPr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61"/>
              <p:cNvSpPr>
                <a:spLocks/>
              </p:cNvSpPr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62"/>
              <p:cNvSpPr>
                <a:spLocks/>
              </p:cNvSpPr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63"/>
              <p:cNvSpPr>
                <a:spLocks/>
              </p:cNvSpPr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64"/>
              <p:cNvSpPr>
                <a:spLocks/>
              </p:cNvSpPr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3" name="TextBox 212"/>
          <p:cNvSpPr txBox="1"/>
          <p:nvPr/>
        </p:nvSpPr>
        <p:spPr>
          <a:xfrm>
            <a:off x="7371437" y="1373366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7371437" y="1748149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" name="直接连接符 214"/>
          <p:cNvCxnSpPr/>
          <p:nvPr/>
        </p:nvCxnSpPr>
        <p:spPr>
          <a:xfrm>
            <a:off x="6455246" y="1373366"/>
            <a:ext cx="0" cy="4535044"/>
          </a:xfrm>
          <a:prstGeom prst="line">
            <a:avLst/>
          </a:prstGeom>
          <a:ln w="19050">
            <a:solidFill>
              <a:srgbClr val="F32B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6" name="Picture 3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1414174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  <a:extLst/>
        </p:spPr>
      </p:pic>
      <p:sp>
        <p:nvSpPr>
          <p:cNvPr id="217" name="TextBox 216"/>
          <p:cNvSpPr txBox="1"/>
          <p:nvPr/>
        </p:nvSpPr>
        <p:spPr>
          <a:xfrm>
            <a:off x="7371437" y="293622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TextBox 217"/>
          <p:cNvSpPr txBox="1"/>
          <p:nvPr/>
        </p:nvSpPr>
        <p:spPr>
          <a:xfrm>
            <a:off x="7371437" y="3311006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9" name="Picture 3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2977031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  <a:extLst/>
        </p:spPr>
      </p:pic>
      <p:sp>
        <p:nvSpPr>
          <p:cNvPr id="220" name="TextBox 219"/>
          <p:cNvSpPr txBox="1"/>
          <p:nvPr/>
        </p:nvSpPr>
        <p:spPr>
          <a:xfrm>
            <a:off x="7371437" y="4571902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32B45"/>
                </a:solidFill>
                <a:latin typeface="微软雅黑" pitchFamily="34" charset="-122"/>
                <a:ea typeface="微软雅黑" pitchFamily="34" charset="-122"/>
              </a:rPr>
              <a:t>MERRY CHRISTMAS</a:t>
            </a:r>
            <a:endParaRPr lang="zh-CN" altLang="en-US" sz="2000" b="1" dirty="0">
              <a:solidFill>
                <a:srgbClr val="F32B4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7371437" y="4946685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单击添加您的内容，内容尽可能的简洁，一目了然。</a:t>
            </a:r>
            <a:r>
              <a:rPr lang="zh-CN" altLang="en-US" sz="16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单击添加您的内容，内容尽可能的简洁，一目了然</a:t>
            </a:r>
            <a:r>
              <a:rPr lang="zh-CN" altLang="en-US" sz="16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2" name="Picture 3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4612710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5152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3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850"/>
                            </p:stCondLst>
                            <p:childTnLst>
                              <p:par>
                                <p:cTn id="8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350"/>
                            </p:stCondLst>
                            <p:childTnLst>
                              <p:par>
                                <p:cTn id="9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850"/>
                            </p:stCondLst>
                            <p:childTnLst>
                              <p:par>
                                <p:cTn id="10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8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35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850"/>
                            </p:stCondLst>
                            <p:childTnLst>
                              <p:par>
                                <p:cTn id="1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8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350"/>
                            </p:stCondLst>
                            <p:childTnLst>
                              <p:par>
                                <p:cTn id="1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213" grpId="0"/>
      <p:bldP spid="214" grpId="0" build="p"/>
      <p:bldP spid="217" grpId="0"/>
      <p:bldP spid="218" grpId="0" build="p"/>
      <p:bldP spid="220" grpId="0"/>
      <p:bldP spid="221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931</Words>
  <Application>Microsoft Office PowerPoint</Application>
  <PresentationFormat>自定义</PresentationFormat>
  <Paragraphs>91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Calibri</vt:lpstr>
      <vt:lpstr>微软雅黑</vt:lpstr>
      <vt:lpstr>Arial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MICHAEL</cp:lastModifiedBy>
  <cp:revision>19</cp:revision>
  <dcterms:created xsi:type="dcterms:W3CDTF">2016-11-07T06:57:47Z</dcterms:created>
  <dcterms:modified xsi:type="dcterms:W3CDTF">2017-11-11T20:33:43Z</dcterms:modified>
</cp:coreProperties>
</file>