
<file path=[Content_Types].xml><?xml version="1.0" encoding="utf-8"?>
<Types xmlns="http://schemas.openxmlformats.org/package/2006/content-types"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customXml/itemProps1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docProps/custom.xml" ContentType="application/vnd.openxmlformats-officedocument.custom-properties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93455" r:id="rId4"/>
    <p:sldMasterId id="2147493460" r:id="rId5"/>
    <p:sldMasterId id="2147493462" r:id="rId6"/>
    <p:sldMasterId id="2147493457" r:id="rId7"/>
  </p:sldMasterIdLst>
  <p:sldIdLst>
    <p:sldId id="259" r:id="rId8"/>
    <p:sldId id="265" r:id="rId9"/>
    <p:sldId id="266" r:id="rId10"/>
  </p:sldIdLst>
  <p:sldSz cx="12193588" cy="6858000"/>
  <p:notesSz cx="6858000" cy="9144000"/>
  <p:defaultTextStyle>
    <a:defPPr>
      <a:defRPr lang="en-US"/>
    </a:defPPr>
    <a:lvl1pPr marL="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1pPr>
    <a:lvl2pPr marL="609630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2pPr>
    <a:lvl3pPr marL="121926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3pPr>
    <a:lvl4pPr marL="1828891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4pPr>
    <a:lvl5pPr marL="243852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5pPr>
    <a:lvl6pPr marL="3048152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6pPr>
    <a:lvl7pPr marL="365778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7pPr>
    <a:lvl8pPr marL="4267413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8pPr>
    <a:lvl9pPr marL="4877044" algn="l" defTabSz="609630" rtl="0" eaLnBrk="1" latinLnBrk="0" hangingPunct="1">
      <a:defRPr sz="2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3A1C"/>
    <a:srgbClr val="E63A1C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22683" autoAdjust="0"/>
    <p:restoredTop sz="91463"/>
  </p:normalViewPr>
  <p:slideViewPr>
    <p:cSldViewPr snapToGrid="0" snapToObjects="1">
      <p:cViewPr varScale="1">
        <p:scale>
          <a:sx n="100" d="100"/>
          <a:sy n="100" d="100"/>
        </p:scale>
        <p:origin x="-696" y="-90"/>
      </p:cViewPr>
      <p:guideLst>
        <p:guide orient="horz" pos="2160"/>
        <p:guide pos="3841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1.xml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slideMaster" Target="slideMasters/slideMaster4.xml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Master" Target="slideMasters/slideMaster3.xml"/><Relationship Id="rId11" Type="http://schemas.openxmlformats.org/officeDocument/2006/relationships/presProps" Target="presProps.xml"/><Relationship Id="rId5" Type="http://schemas.openxmlformats.org/officeDocument/2006/relationships/slideMaster" Target="slideMasters/slideMaster2.xml"/><Relationship Id="rId10" Type="http://schemas.openxmlformats.org/officeDocument/2006/relationships/slide" Target="slides/slide3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2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 userDrawn="1"/>
        </p:nvSpPr>
        <p:spPr>
          <a:xfrm>
            <a:off x="-55427" y="-62347"/>
            <a:ext cx="1607337" cy="1766784"/>
          </a:xfrm>
          <a:custGeom>
            <a:avLst/>
            <a:gdLst>
              <a:gd name="connsiteX0" fmla="*/ 0 w 1634836"/>
              <a:gd name="connsiteY0" fmla="*/ 0 h 1461984"/>
              <a:gd name="connsiteX1" fmla="*/ 1634836 w 1634836"/>
              <a:gd name="connsiteY1" fmla="*/ 0 h 1461984"/>
              <a:gd name="connsiteX2" fmla="*/ 1634836 w 1634836"/>
              <a:gd name="connsiteY2" fmla="*/ 1461984 h 1461984"/>
              <a:gd name="connsiteX3" fmla="*/ 0 w 1634836"/>
              <a:gd name="connsiteY3" fmla="*/ 1461984 h 1461984"/>
              <a:gd name="connsiteX4" fmla="*/ 0 w 1634836"/>
              <a:gd name="connsiteY4" fmla="*/ 0 h 1461984"/>
              <a:gd name="connsiteX0" fmla="*/ 0 w 1634836"/>
              <a:gd name="connsiteY0" fmla="*/ 0 h 1891475"/>
              <a:gd name="connsiteX1" fmla="*/ 1634836 w 1634836"/>
              <a:gd name="connsiteY1" fmla="*/ 0 h 1891475"/>
              <a:gd name="connsiteX2" fmla="*/ 1607127 w 1634836"/>
              <a:gd name="connsiteY2" fmla="*/ 1891475 h 1891475"/>
              <a:gd name="connsiteX3" fmla="*/ 0 w 1634836"/>
              <a:gd name="connsiteY3" fmla="*/ 1461984 h 1891475"/>
              <a:gd name="connsiteX4" fmla="*/ 0 w 1634836"/>
              <a:gd name="connsiteY4" fmla="*/ 0 h 1891475"/>
              <a:gd name="connsiteX0" fmla="*/ 0 w 1634836"/>
              <a:gd name="connsiteY0" fmla="*/ 0 h 1891475"/>
              <a:gd name="connsiteX1" fmla="*/ 1634836 w 1634836"/>
              <a:gd name="connsiteY1" fmla="*/ 540327 h 1891475"/>
              <a:gd name="connsiteX2" fmla="*/ 1607127 w 1634836"/>
              <a:gd name="connsiteY2" fmla="*/ 1891475 h 1891475"/>
              <a:gd name="connsiteX3" fmla="*/ 0 w 1634836"/>
              <a:gd name="connsiteY3" fmla="*/ 1461984 h 1891475"/>
              <a:gd name="connsiteX4" fmla="*/ 0 w 1634836"/>
              <a:gd name="connsiteY4" fmla="*/ 0 h 1891475"/>
              <a:gd name="connsiteX0" fmla="*/ 0 w 1607127"/>
              <a:gd name="connsiteY0" fmla="*/ 193964 h 2085439"/>
              <a:gd name="connsiteX1" fmla="*/ 1524000 w 1607127"/>
              <a:gd name="connsiteY1" fmla="*/ 0 h 2085439"/>
              <a:gd name="connsiteX2" fmla="*/ 1607127 w 1607127"/>
              <a:gd name="connsiteY2" fmla="*/ 2085439 h 2085439"/>
              <a:gd name="connsiteX3" fmla="*/ 0 w 1607127"/>
              <a:gd name="connsiteY3" fmla="*/ 1655948 h 2085439"/>
              <a:gd name="connsiteX4" fmla="*/ 0 w 1607127"/>
              <a:gd name="connsiteY4" fmla="*/ 193964 h 2085439"/>
              <a:gd name="connsiteX0" fmla="*/ 0 w 2119746"/>
              <a:gd name="connsiteY0" fmla="*/ 41564 h 2085439"/>
              <a:gd name="connsiteX1" fmla="*/ 2036619 w 2119746"/>
              <a:gd name="connsiteY1" fmla="*/ 0 h 2085439"/>
              <a:gd name="connsiteX2" fmla="*/ 2119746 w 2119746"/>
              <a:gd name="connsiteY2" fmla="*/ 2085439 h 2085439"/>
              <a:gd name="connsiteX3" fmla="*/ 512619 w 2119746"/>
              <a:gd name="connsiteY3" fmla="*/ 1655948 h 2085439"/>
              <a:gd name="connsiteX4" fmla="*/ 0 w 2119746"/>
              <a:gd name="connsiteY4" fmla="*/ 41564 h 2085439"/>
              <a:gd name="connsiteX0" fmla="*/ 290945 w 1607127"/>
              <a:gd name="connsiteY0" fmla="*/ 207819 h 2085439"/>
              <a:gd name="connsiteX1" fmla="*/ 1524000 w 1607127"/>
              <a:gd name="connsiteY1" fmla="*/ 0 h 2085439"/>
              <a:gd name="connsiteX2" fmla="*/ 1607127 w 1607127"/>
              <a:gd name="connsiteY2" fmla="*/ 2085439 h 2085439"/>
              <a:gd name="connsiteX3" fmla="*/ 0 w 1607127"/>
              <a:gd name="connsiteY3" fmla="*/ 1655948 h 2085439"/>
              <a:gd name="connsiteX4" fmla="*/ 290945 w 1607127"/>
              <a:gd name="connsiteY4" fmla="*/ 207819 h 2085439"/>
              <a:gd name="connsiteX0" fmla="*/ 27708 w 1607127"/>
              <a:gd name="connsiteY0" fmla="*/ 401782 h 2085439"/>
              <a:gd name="connsiteX1" fmla="*/ 1524000 w 1607127"/>
              <a:gd name="connsiteY1" fmla="*/ 0 h 2085439"/>
              <a:gd name="connsiteX2" fmla="*/ 1607127 w 1607127"/>
              <a:gd name="connsiteY2" fmla="*/ 2085439 h 2085439"/>
              <a:gd name="connsiteX3" fmla="*/ 0 w 1607127"/>
              <a:gd name="connsiteY3" fmla="*/ 1655948 h 2085439"/>
              <a:gd name="connsiteX4" fmla="*/ 27708 w 1607127"/>
              <a:gd name="connsiteY4" fmla="*/ 401782 h 2085439"/>
              <a:gd name="connsiteX0" fmla="*/ 27708 w 1607127"/>
              <a:gd name="connsiteY0" fmla="*/ 41564 h 1725221"/>
              <a:gd name="connsiteX1" fmla="*/ 1565563 w 1607127"/>
              <a:gd name="connsiteY1" fmla="*/ 0 h 1725221"/>
              <a:gd name="connsiteX2" fmla="*/ 1607127 w 1607127"/>
              <a:gd name="connsiteY2" fmla="*/ 1725221 h 1725221"/>
              <a:gd name="connsiteX3" fmla="*/ 0 w 1607127"/>
              <a:gd name="connsiteY3" fmla="*/ 1295730 h 1725221"/>
              <a:gd name="connsiteX4" fmla="*/ 27708 w 1607127"/>
              <a:gd name="connsiteY4" fmla="*/ 41564 h 1725221"/>
              <a:gd name="connsiteX0" fmla="*/ 0 w 1607128"/>
              <a:gd name="connsiteY0" fmla="*/ 0 h 1766784"/>
              <a:gd name="connsiteX1" fmla="*/ 1565564 w 1607128"/>
              <a:gd name="connsiteY1" fmla="*/ 41563 h 1766784"/>
              <a:gd name="connsiteX2" fmla="*/ 1607128 w 1607128"/>
              <a:gd name="connsiteY2" fmla="*/ 1766784 h 1766784"/>
              <a:gd name="connsiteX3" fmla="*/ 1 w 1607128"/>
              <a:gd name="connsiteY3" fmla="*/ 1337293 h 1766784"/>
              <a:gd name="connsiteX4" fmla="*/ 0 w 1607128"/>
              <a:gd name="connsiteY4" fmla="*/ 0 h 1766784"/>
              <a:gd name="connsiteX0" fmla="*/ 0 w 1607128"/>
              <a:gd name="connsiteY0" fmla="*/ 0 h 1766784"/>
              <a:gd name="connsiteX1" fmla="*/ 1482437 w 1607128"/>
              <a:gd name="connsiteY1" fmla="*/ 41563 h 1766784"/>
              <a:gd name="connsiteX2" fmla="*/ 1607128 w 1607128"/>
              <a:gd name="connsiteY2" fmla="*/ 1766784 h 1766784"/>
              <a:gd name="connsiteX3" fmla="*/ 1 w 1607128"/>
              <a:gd name="connsiteY3" fmla="*/ 1337293 h 1766784"/>
              <a:gd name="connsiteX4" fmla="*/ 0 w 1607128"/>
              <a:gd name="connsiteY4" fmla="*/ 0 h 17667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07128" h="1766784">
                <a:moveTo>
                  <a:pt x="0" y="0"/>
                </a:moveTo>
                <a:lnTo>
                  <a:pt x="1482437" y="41563"/>
                </a:lnTo>
                <a:lnTo>
                  <a:pt x="1607128" y="1766784"/>
                </a:lnTo>
                <a:lnTo>
                  <a:pt x="1" y="1337293"/>
                </a:lnTo>
                <a:cubicBezTo>
                  <a:pt x="1" y="891529"/>
                  <a:pt x="0" y="445764"/>
                  <a:pt x="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377"/>
            <a:endParaRPr lang="zh-CN" altLang="en-US" sz="1800">
              <a:solidFill>
                <a:prstClr val="white"/>
              </a:solidFill>
            </a:endParaRPr>
          </a:p>
        </p:txBody>
      </p:sp>
      <p:sp>
        <p:nvSpPr>
          <p:cNvPr id="9" name="文本占位符 8"/>
          <p:cNvSpPr>
            <a:spLocks noGrp="1"/>
          </p:cNvSpPr>
          <p:nvPr>
            <p:ph type="body" sz="quarter" idx="10" hasCustomPrompt="1"/>
          </p:nvPr>
        </p:nvSpPr>
        <p:spPr>
          <a:xfrm>
            <a:off x="104896" y="23535"/>
            <a:ext cx="1294706" cy="1399213"/>
          </a:xfrm>
          <a:prstGeom prst="rect">
            <a:avLst/>
          </a:prstGeom>
        </p:spPr>
        <p:txBody>
          <a:bodyPr vert="horz" anchor="ctr"/>
          <a:lstStyle>
            <a:lvl1pPr marL="0" indent="0" algn="ctr">
              <a:buNone/>
              <a:defRPr sz="5333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sz="5333" b="1" dirty="0"/>
              <a:t>01</a:t>
            </a:r>
            <a:endParaRPr kumimoji="1" lang="zh-CN" altLang="en-US" dirty="0"/>
          </a:p>
        </p:txBody>
      </p:sp>
      <p:sp>
        <p:nvSpPr>
          <p:cNvPr id="11" name="文本占位符 10"/>
          <p:cNvSpPr>
            <a:spLocks noGrp="1"/>
          </p:cNvSpPr>
          <p:nvPr>
            <p:ph type="body" sz="quarter" idx="11" hasCustomPrompt="1"/>
          </p:nvPr>
        </p:nvSpPr>
        <p:spPr>
          <a:xfrm>
            <a:off x="1551720" y="175460"/>
            <a:ext cx="4223299" cy="753443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3733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GOES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sp>
        <p:nvSpPr>
          <p:cNvPr id="13" name="直角三角形 12"/>
          <p:cNvSpPr/>
          <p:nvPr userDrawn="1"/>
        </p:nvSpPr>
        <p:spPr>
          <a:xfrm flipH="1">
            <a:off x="7453762" y="5940856"/>
            <a:ext cx="4739827" cy="917144"/>
          </a:xfrm>
          <a:prstGeom prst="rtTriangle">
            <a:avLst/>
          </a:prstGeom>
          <a:solidFill>
            <a:srgbClr val="40404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14" name="文本占位符 10"/>
          <p:cNvSpPr>
            <a:spLocks noGrp="1"/>
          </p:cNvSpPr>
          <p:nvPr>
            <p:ph type="body" sz="quarter" idx="12" hasCustomPrompt="1"/>
          </p:nvPr>
        </p:nvSpPr>
        <p:spPr>
          <a:xfrm>
            <a:off x="1551720" y="928904"/>
            <a:ext cx="4223299" cy="282197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1600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zh-CN" altLang="en-US" sz="1600" dirty="0"/>
              <a:t>点击此处添加简短介绍。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17283514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 userDrawn="1"/>
        </p:nvSpPr>
        <p:spPr>
          <a:xfrm>
            <a:off x="-55427" y="-62347"/>
            <a:ext cx="1607337" cy="1766784"/>
          </a:xfrm>
          <a:custGeom>
            <a:avLst/>
            <a:gdLst>
              <a:gd name="connsiteX0" fmla="*/ 0 w 1634836"/>
              <a:gd name="connsiteY0" fmla="*/ 0 h 1461984"/>
              <a:gd name="connsiteX1" fmla="*/ 1634836 w 1634836"/>
              <a:gd name="connsiteY1" fmla="*/ 0 h 1461984"/>
              <a:gd name="connsiteX2" fmla="*/ 1634836 w 1634836"/>
              <a:gd name="connsiteY2" fmla="*/ 1461984 h 1461984"/>
              <a:gd name="connsiteX3" fmla="*/ 0 w 1634836"/>
              <a:gd name="connsiteY3" fmla="*/ 1461984 h 1461984"/>
              <a:gd name="connsiteX4" fmla="*/ 0 w 1634836"/>
              <a:gd name="connsiteY4" fmla="*/ 0 h 1461984"/>
              <a:gd name="connsiteX0" fmla="*/ 0 w 1634836"/>
              <a:gd name="connsiteY0" fmla="*/ 0 h 1891475"/>
              <a:gd name="connsiteX1" fmla="*/ 1634836 w 1634836"/>
              <a:gd name="connsiteY1" fmla="*/ 0 h 1891475"/>
              <a:gd name="connsiteX2" fmla="*/ 1607127 w 1634836"/>
              <a:gd name="connsiteY2" fmla="*/ 1891475 h 1891475"/>
              <a:gd name="connsiteX3" fmla="*/ 0 w 1634836"/>
              <a:gd name="connsiteY3" fmla="*/ 1461984 h 1891475"/>
              <a:gd name="connsiteX4" fmla="*/ 0 w 1634836"/>
              <a:gd name="connsiteY4" fmla="*/ 0 h 1891475"/>
              <a:gd name="connsiteX0" fmla="*/ 0 w 1634836"/>
              <a:gd name="connsiteY0" fmla="*/ 0 h 1891475"/>
              <a:gd name="connsiteX1" fmla="*/ 1634836 w 1634836"/>
              <a:gd name="connsiteY1" fmla="*/ 540327 h 1891475"/>
              <a:gd name="connsiteX2" fmla="*/ 1607127 w 1634836"/>
              <a:gd name="connsiteY2" fmla="*/ 1891475 h 1891475"/>
              <a:gd name="connsiteX3" fmla="*/ 0 w 1634836"/>
              <a:gd name="connsiteY3" fmla="*/ 1461984 h 1891475"/>
              <a:gd name="connsiteX4" fmla="*/ 0 w 1634836"/>
              <a:gd name="connsiteY4" fmla="*/ 0 h 1891475"/>
              <a:gd name="connsiteX0" fmla="*/ 0 w 1607127"/>
              <a:gd name="connsiteY0" fmla="*/ 193964 h 2085439"/>
              <a:gd name="connsiteX1" fmla="*/ 1524000 w 1607127"/>
              <a:gd name="connsiteY1" fmla="*/ 0 h 2085439"/>
              <a:gd name="connsiteX2" fmla="*/ 1607127 w 1607127"/>
              <a:gd name="connsiteY2" fmla="*/ 2085439 h 2085439"/>
              <a:gd name="connsiteX3" fmla="*/ 0 w 1607127"/>
              <a:gd name="connsiteY3" fmla="*/ 1655948 h 2085439"/>
              <a:gd name="connsiteX4" fmla="*/ 0 w 1607127"/>
              <a:gd name="connsiteY4" fmla="*/ 193964 h 2085439"/>
              <a:gd name="connsiteX0" fmla="*/ 0 w 2119746"/>
              <a:gd name="connsiteY0" fmla="*/ 41564 h 2085439"/>
              <a:gd name="connsiteX1" fmla="*/ 2036619 w 2119746"/>
              <a:gd name="connsiteY1" fmla="*/ 0 h 2085439"/>
              <a:gd name="connsiteX2" fmla="*/ 2119746 w 2119746"/>
              <a:gd name="connsiteY2" fmla="*/ 2085439 h 2085439"/>
              <a:gd name="connsiteX3" fmla="*/ 512619 w 2119746"/>
              <a:gd name="connsiteY3" fmla="*/ 1655948 h 2085439"/>
              <a:gd name="connsiteX4" fmla="*/ 0 w 2119746"/>
              <a:gd name="connsiteY4" fmla="*/ 41564 h 2085439"/>
              <a:gd name="connsiteX0" fmla="*/ 290945 w 1607127"/>
              <a:gd name="connsiteY0" fmla="*/ 207819 h 2085439"/>
              <a:gd name="connsiteX1" fmla="*/ 1524000 w 1607127"/>
              <a:gd name="connsiteY1" fmla="*/ 0 h 2085439"/>
              <a:gd name="connsiteX2" fmla="*/ 1607127 w 1607127"/>
              <a:gd name="connsiteY2" fmla="*/ 2085439 h 2085439"/>
              <a:gd name="connsiteX3" fmla="*/ 0 w 1607127"/>
              <a:gd name="connsiteY3" fmla="*/ 1655948 h 2085439"/>
              <a:gd name="connsiteX4" fmla="*/ 290945 w 1607127"/>
              <a:gd name="connsiteY4" fmla="*/ 207819 h 2085439"/>
              <a:gd name="connsiteX0" fmla="*/ 27708 w 1607127"/>
              <a:gd name="connsiteY0" fmla="*/ 401782 h 2085439"/>
              <a:gd name="connsiteX1" fmla="*/ 1524000 w 1607127"/>
              <a:gd name="connsiteY1" fmla="*/ 0 h 2085439"/>
              <a:gd name="connsiteX2" fmla="*/ 1607127 w 1607127"/>
              <a:gd name="connsiteY2" fmla="*/ 2085439 h 2085439"/>
              <a:gd name="connsiteX3" fmla="*/ 0 w 1607127"/>
              <a:gd name="connsiteY3" fmla="*/ 1655948 h 2085439"/>
              <a:gd name="connsiteX4" fmla="*/ 27708 w 1607127"/>
              <a:gd name="connsiteY4" fmla="*/ 401782 h 2085439"/>
              <a:gd name="connsiteX0" fmla="*/ 27708 w 1607127"/>
              <a:gd name="connsiteY0" fmla="*/ 41564 h 1725221"/>
              <a:gd name="connsiteX1" fmla="*/ 1565563 w 1607127"/>
              <a:gd name="connsiteY1" fmla="*/ 0 h 1725221"/>
              <a:gd name="connsiteX2" fmla="*/ 1607127 w 1607127"/>
              <a:gd name="connsiteY2" fmla="*/ 1725221 h 1725221"/>
              <a:gd name="connsiteX3" fmla="*/ 0 w 1607127"/>
              <a:gd name="connsiteY3" fmla="*/ 1295730 h 1725221"/>
              <a:gd name="connsiteX4" fmla="*/ 27708 w 1607127"/>
              <a:gd name="connsiteY4" fmla="*/ 41564 h 1725221"/>
              <a:gd name="connsiteX0" fmla="*/ 0 w 1607128"/>
              <a:gd name="connsiteY0" fmla="*/ 0 h 1766784"/>
              <a:gd name="connsiteX1" fmla="*/ 1565564 w 1607128"/>
              <a:gd name="connsiteY1" fmla="*/ 41563 h 1766784"/>
              <a:gd name="connsiteX2" fmla="*/ 1607128 w 1607128"/>
              <a:gd name="connsiteY2" fmla="*/ 1766784 h 1766784"/>
              <a:gd name="connsiteX3" fmla="*/ 1 w 1607128"/>
              <a:gd name="connsiteY3" fmla="*/ 1337293 h 1766784"/>
              <a:gd name="connsiteX4" fmla="*/ 0 w 1607128"/>
              <a:gd name="connsiteY4" fmla="*/ 0 h 1766784"/>
              <a:gd name="connsiteX0" fmla="*/ 0 w 1607128"/>
              <a:gd name="connsiteY0" fmla="*/ 0 h 1766784"/>
              <a:gd name="connsiteX1" fmla="*/ 1482437 w 1607128"/>
              <a:gd name="connsiteY1" fmla="*/ 41563 h 1766784"/>
              <a:gd name="connsiteX2" fmla="*/ 1607128 w 1607128"/>
              <a:gd name="connsiteY2" fmla="*/ 1766784 h 1766784"/>
              <a:gd name="connsiteX3" fmla="*/ 1 w 1607128"/>
              <a:gd name="connsiteY3" fmla="*/ 1337293 h 1766784"/>
              <a:gd name="connsiteX4" fmla="*/ 0 w 1607128"/>
              <a:gd name="connsiteY4" fmla="*/ 0 h 17667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07128" h="1766784">
                <a:moveTo>
                  <a:pt x="0" y="0"/>
                </a:moveTo>
                <a:lnTo>
                  <a:pt x="1482437" y="41563"/>
                </a:lnTo>
                <a:lnTo>
                  <a:pt x="1607128" y="1766784"/>
                </a:lnTo>
                <a:lnTo>
                  <a:pt x="1" y="1337293"/>
                </a:lnTo>
                <a:cubicBezTo>
                  <a:pt x="1" y="891529"/>
                  <a:pt x="0" y="445764"/>
                  <a:pt x="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377"/>
            <a:endParaRPr lang="zh-CN" altLang="en-US" sz="1800">
              <a:solidFill>
                <a:prstClr val="white"/>
              </a:solidFill>
            </a:endParaRPr>
          </a:p>
        </p:txBody>
      </p:sp>
      <p:sp>
        <p:nvSpPr>
          <p:cNvPr id="9" name="文本占位符 8"/>
          <p:cNvSpPr>
            <a:spLocks noGrp="1"/>
          </p:cNvSpPr>
          <p:nvPr>
            <p:ph type="body" sz="quarter" idx="10" hasCustomPrompt="1"/>
          </p:nvPr>
        </p:nvSpPr>
        <p:spPr>
          <a:xfrm>
            <a:off x="104896" y="23535"/>
            <a:ext cx="1294706" cy="1399213"/>
          </a:xfrm>
          <a:prstGeom prst="rect">
            <a:avLst/>
          </a:prstGeom>
        </p:spPr>
        <p:txBody>
          <a:bodyPr vert="horz" anchor="ctr"/>
          <a:lstStyle>
            <a:lvl1pPr marL="0" indent="0" algn="ctr">
              <a:buNone/>
              <a:defRPr sz="5333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sz="5333" b="1" dirty="0"/>
              <a:t>01</a:t>
            </a:r>
            <a:endParaRPr kumimoji="1" lang="zh-CN" altLang="en-US" dirty="0"/>
          </a:p>
        </p:txBody>
      </p:sp>
      <p:sp>
        <p:nvSpPr>
          <p:cNvPr id="11" name="文本占位符 10"/>
          <p:cNvSpPr>
            <a:spLocks noGrp="1"/>
          </p:cNvSpPr>
          <p:nvPr>
            <p:ph type="body" sz="quarter" idx="11" hasCustomPrompt="1"/>
          </p:nvPr>
        </p:nvSpPr>
        <p:spPr>
          <a:xfrm>
            <a:off x="1551720" y="175460"/>
            <a:ext cx="4223299" cy="753443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3733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GOES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sp>
        <p:nvSpPr>
          <p:cNvPr id="13" name="直角三角形 12"/>
          <p:cNvSpPr/>
          <p:nvPr userDrawn="1"/>
        </p:nvSpPr>
        <p:spPr>
          <a:xfrm flipH="1">
            <a:off x="7453762" y="5940856"/>
            <a:ext cx="4739827" cy="917144"/>
          </a:xfrm>
          <a:prstGeom prst="rtTriangle">
            <a:avLst/>
          </a:prstGeom>
          <a:solidFill>
            <a:srgbClr val="40404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14" name="文本占位符 10"/>
          <p:cNvSpPr>
            <a:spLocks noGrp="1"/>
          </p:cNvSpPr>
          <p:nvPr>
            <p:ph type="body" sz="quarter" idx="12" hasCustomPrompt="1"/>
          </p:nvPr>
        </p:nvSpPr>
        <p:spPr>
          <a:xfrm>
            <a:off x="1551720" y="928904"/>
            <a:ext cx="4223299" cy="282197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1600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zh-CN" altLang="en-US" sz="1600" dirty="0"/>
              <a:t>点击此处添加简短介绍。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3428985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 userDrawn="1"/>
        </p:nvSpPr>
        <p:spPr>
          <a:xfrm>
            <a:off x="-55427" y="-62347"/>
            <a:ext cx="1607337" cy="1766784"/>
          </a:xfrm>
          <a:custGeom>
            <a:avLst/>
            <a:gdLst>
              <a:gd name="connsiteX0" fmla="*/ 0 w 1634836"/>
              <a:gd name="connsiteY0" fmla="*/ 0 h 1461984"/>
              <a:gd name="connsiteX1" fmla="*/ 1634836 w 1634836"/>
              <a:gd name="connsiteY1" fmla="*/ 0 h 1461984"/>
              <a:gd name="connsiteX2" fmla="*/ 1634836 w 1634836"/>
              <a:gd name="connsiteY2" fmla="*/ 1461984 h 1461984"/>
              <a:gd name="connsiteX3" fmla="*/ 0 w 1634836"/>
              <a:gd name="connsiteY3" fmla="*/ 1461984 h 1461984"/>
              <a:gd name="connsiteX4" fmla="*/ 0 w 1634836"/>
              <a:gd name="connsiteY4" fmla="*/ 0 h 1461984"/>
              <a:gd name="connsiteX0" fmla="*/ 0 w 1634836"/>
              <a:gd name="connsiteY0" fmla="*/ 0 h 1891475"/>
              <a:gd name="connsiteX1" fmla="*/ 1634836 w 1634836"/>
              <a:gd name="connsiteY1" fmla="*/ 0 h 1891475"/>
              <a:gd name="connsiteX2" fmla="*/ 1607127 w 1634836"/>
              <a:gd name="connsiteY2" fmla="*/ 1891475 h 1891475"/>
              <a:gd name="connsiteX3" fmla="*/ 0 w 1634836"/>
              <a:gd name="connsiteY3" fmla="*/ 1461984 h 1891475"/>
              <a:gd name="connsiteX4" fmla="*/ 0 w 1634836"/>
              <a:gd name="connsiteY4" fmla="*/ 0 h 1891475"/>
              <a:gd name="connsiteX0" fmla="*/ 0 w 1634836"/>
              <a:gd name="connsiteY0" fmla="*/ 0 h 1891475"/>
              <a:gd name="connsiteX1" fmla="*/ 1634836 w 1634836"/>
              <a:gd name="connsiteY1" fmla="*/ 540327 h 1891475"/>
              <a:gd name="connsiteX2" fmla="*/ 1607127 w 1634836"/>
              <a:gd name="connsiteY2" fmla="*/ 1891475 h 1891475"/>
              <a:gd name="connsiteX3" fmla="*/ 0 w 1634836"/>
              <a:gd name="connsiteY3" fmla="*/ 1461984 h 1891475"/>
              <a:gd name="connsiteX4" fmla="*/ 0 w 1634836"/>
              <a:gd name="connsiteY4" fmla="*/ 0 h 1891475"/>
              <a:gd name="connsiteX0" fmla="*/ 0 w 1607127"/>
              <a:gd name="connsiteY0" fmla="*/ 193964 h 2085439"/>
              <a:gd name="connsiteX1" fmla="*/ 1524000 w 1607127"/>
              <a:gd name="connsiteY1" fmla="*/ 0 h 2085439"/>
              <a:gd name="connsiteX2" fmla="*/ 1607127 w 1607127"/>
              <a:gd name="connsiteY2" fmla="*/ 2085439 h 2085439"/>
              <a:gd name="connsiteX3" fmla="*/ 0 w 1607127"/>
              <a:gd name="connsiteY3" fmla="*/ 1655948 h 2085439"/>
              <a:gd name="connsiteX4" fmla="*/ 0 w 1607127"/>
              <a:gd name="connsiteY4" fmla="*/ 193964 h 2085439"/>
              <a:gd name="connsiteX0" fmla="*/ 0 w 2119746"/>
              <a:gd name="connsiteY0" fmla="*/ 41564 h 2085439"/>
              <a:gd name="connsiteX1" fmla="*/ 2036619 w 2119746"/>
              <a:gd name="connsiteY1" fmla="*/ 0 h 2085439"/>
              <a:gd name="connsiteX2" fmla="*/ 2119746 w 2119746"/>
              <a:gd name="connsiteY2" fmla="*/ 2085439 h 2085439"/>
              <a:gd name="connsiteX3" fmla="*/ 512619 w 2119746"/>
              <a:gd name="connsiteY3" fmla="*/ 1655948 h 2085439"/>
              <a:gd name="connsiteX4" fmla="*/ 0 w 2119746"/>
              <a:gd name="connsiteY4" fmla="*/ 41564 h 2085439"/>
              <a:gd name="connsiteX0" fmla="*/ 290945 w 1607127"/>
              <a:gd name="connsiteY0" fmla="*/ 207819 h 2085439"/>
              <a:gd name="connsiteX1" fmla="*/ 1524000 w 1607127"/>
              <a:gd name="connsiteY1" fmla="*/ 0 h 2085439"/>
              <a:gd name="connsiteX2" fmla="*/ 1607127 w 1607127"/>
              <a:gd name="connsiteY2" fmla="*/ 2085439 h 2085439"/>
              <a:gd name="connsiteX3" fmla="*/ 0 w 1607127"/>
              <a:gd name="connsiteY3" fmla="*/ 1655948 h 2085439"/>
              <a:gd name="connsiteX4" fmla="*/ 290945 w 1607127"/>
              <a:gd name="connsiteY4" fmla="*/ 207819 h 2085439"/>
              <a:gd name="connsiteX0" fmla="*/ 27708 w 1607127"/>
              <a:gd name="connsiteY0" fmla="*/ 401782 h 2085439"/>
              <a:gd name="connsiteX1" fmla="*/ 1524000 w 1607127"/>
              <a:gd name="connsiteY1" fmla="*/ 0 h 2085439"/>
              <a:gd name="connsiteX2" fmla="*/ 1607127 w 1607127"/>
              <a:gd name="connsiteY2" fmla="*/ 2085439 h 2085439"/>
              <a:gd name="connsiteX3" fmla="*/ 0 w 1607127"/>
              <a:gd name="connsiteY3" fmla="*/ 1655948 h 2085439"/>
              <a:gd name="connsiteX4" fmla="*/ 27708 w 1607127"/>
              <a:gd name="connsiteY4" fmla="*/ 401782 h 2085439"/>
              <a:gd name="connsiteX0" fmla="*/ 27708 w 1607127"/>
              <a:gd name="connsiteY0" fmla="*/ 41564 h 1725221"/>
              <a:gd name="connsiteX1" fmla="*/ 1565563 w 1607127"/>
              <a:gd name="connsiteY1" fmla="*/ 0 h 1725221"/>
              <a:gd name="connsiteX2" fmla="*/ 1607127 w 1607127"/>
              <a:gd name="connsiteY2" fmla="*/ 1725221 h 1725221"/>
              <a:gd name="connsiteX3" fmla="*/ 0 w 1607127"/>
              <a:gd name="connsiteY3" fmla="*/ 1295730 h 1725221"/>
              <a:gd name="connsiteX4" fmla="*/ 27708 w 1607127"/>
              <a:gd name="connsiteY4" fmla="*/ 41564 h 1725221"/>
              <a:gd name="connsiteX0" fmla="*/ 0 w 1607128"/>
              <a:gd name="connsiteY0" fmla="*/ 0 h 1766784"/>
              <a:gd name="connsiteX1" fmla="*/ 1565564 w 1607128"/>
              <a:gd name="connsiteY1" fmla="*/ 41563 h 1766784"/>
              <a:gd name="connsiteX2" fmla="*/ 1607128 w 1607128"/>
              <a:gd name="connsiteY2" fmla="*/ 1766784 h 1766784"/>
              <a:gd name="connsiteX3" fmla="*/ 1 w 1607128"/>
              <a:gd name="connsiteY3" fmla="*/ 1337293 h 1766784"/>
              <a:gd name="connsiteX4" fmla="*/ 0 w 1607128"/>
              <a:gd name="connsiteY4" fmla="*/ 0 h 1766784"/>
              <a:gd name="connsiteX0" fmla="*/ 0 w 1607128"/>
              <a:gd name="connsiteY0" fmla="*/ 0 h 1766784"/>
              <a:gd name="connsiteX1" fmla="*/ 1482437 w 1607128"/>
              <a:gd name="connsiteY1" fmla="*/ 41563 h 1766784"/>
              <a:gd name="connsiteX2" fmla="*/ 1607128 w 1607128"/>
              <a:gd name="connsiteY2" fmla="*/ 1766784 h 1766784"/>
              <a:gd name="connsiteX3" fmla="*/ 1 w 1607128"/>
              <a:gd name="connsiteY3" fmla="*/ 1337293 h 1766784"/>
              <a:gd name="connsiteX4" fmla="*/ 0 w 1607128"/>
              <a:gd name="connsiteY4" fmla="*/ 0 h 176678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07128" h="1766784">
                <a:moveTo>
                  <a:pt x="0" y="0"/>
                </a:moveTo>
                <a:lnTo>
                  <a:pt x="1482437" y="41563"/>
                </a:lnTo>
                <a:lnTo>
                  <a:pt x="1607128" y="1766784"/>
                </a:lnTo>
                <a:lnTo>
                  <a:pt x="1" y="1337293"/>
                </a:lnTo>
                <a:cubicBezTo>
                  <a:pt x="1" y="891529"/>
                  <a:pt x="0" y="445764"/>
                  <a:pt x="0" y="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defTabSz="914377"/>
            <a:endParaRPr lang="zh-CN" altLang="en-US" sz="1800">
              <a:solidFill>
                <a:prstClr val="white"/>
              </a:solidFill>
            </a:endParaRPr>
          </a:p>
        </p:txBody>
      </p:sp>
      <p:sp>
        <p:nvSpPr>
          <p:cNvPr id="9" name="文本占位符 8"/>
          <p:cNvSpPr>
            <a:spLocks noGrp="1"/>
          </p:cNvSpPr>
          <p:nvPr>
            <p:ph type="body" sz="quarter" idx="10" hasCustomPrompt="1"/>
          </p:nvPr>
        </p:nvSpPr>
        <p:spPr>
          <a:xfrm>
            <a:off x="104896" y="23535"/>
            <a:ext cx="1294706" cy="1399213"/>
          </a:xfrm>
          <a:prstGeom prst="rect">
            <a:avLst/>
          </a:prstGeom>
        </p:spPr>
        <p:txBody>
          <a:bodyPr vert="horz" anchor="ctr"/>
          <a:lstStyle>
            <a:lvl1pPr marL="0" indent="0" algn="ctr">
              <a:buNone/>
              <a:defRPr sz="5333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sz="5333" b="1" dirty="0"/>
              <a:t>01</a:t>
            </a:r>
            <a:endParaRPr kumimoji="1" lang="zh-CN" altLang="en-US" dirty="0"/>
          </a:p>
        </p:txBody>
      </p:sp>
      <p:sp>
        <p:nvSpPr>
          <p:cNvPr id="11" name="文本占位符 10"/>
          <p:cNvSpPr>
            <a:spLocks noGrp="1"/>
          </p:cNvSpPr>
          <p:nvPr>
            <p:ph type="body" sz="quarter" idx="11" hasCustomPrompt="1"/>
          </p:nvPr>
        </p:nvSpPr>
        <p:spPr>
          <a:xfrm>
            <a:off x="1551720" y="175460"/>
            <a:ext cx="4223299" cy="753443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3733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en-US" altLang="zh-CN" dirty="0"/>
              <a:t>TITLE</a:t>
            </a:r>
            <a:r>
              <a:rPr kumimoji="1" lang="zh-CN" altLang="en-US" dirty="0"/>
              <a:t> </a:t>
            </a:r>
            <a:r>
              <a:rPr kumimoji="1" lang="en-US" altLang="zh-CN" dirty="0"/>
              <a:t>GOES</a:t>
            </a:r>
            <a:r>
              <a:rPr kumimoji="1" lang="zh-CN" altLang="en-US" dirty="0"/>
              <a:t> </a:t>
            </a:r>
            <a:r>
              <a:rPr kumimoji="1" lang="en-US" altLang="zh-CN" dirty="0"/>
              <a:t>HERE</a:t>
            </a:r>
            <a:endParaRPr kumimoji="1" lang="zh-CN" altLang="en-US" dirty="0"/>
          </a:p>
        </p:txBody>
      </p:sp>
      <p:sp>
        <p:nvSpPr>
          <p:cNvPr id="13" name="直角三角形 12"/>
          <p:cNvSpPr/>
          <p:nvPr userDrawn="1"/>
        </p:nvSpPr>
        <p:spPr>
          <a:xfrm flipH="1">
            <a:off x="7453762" y="5940856"/>
            <a:ext cx="4739827" cy="917144"/>
          </a:xfrm>
          <a:prstGeom prst="rtTriangle">
            <a:avLst/>
          </a:prstGeom>
          <a:solidFill>
            <a:srgbClr val="404040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zh-CN" altLang="en-US" sz="3200"/>
          </a:p>
        </p:txBody>
      </p:sp>
      <p:sp>
        <p:nvSpPr>
          <p:cNvPr id="14" name="文本占位符 10"/>
          <p:cNvSpPr>
            <a:spLocks noGrp="1"/>
          </p:cNvSpPr>
          <p:nvPr>
            <p:ph type="body" sz="quarter" idx="12" hasCustomPrompt="1"/>
          </p:nvPr>
        </p:nvSpPr>
        <p:spPr>
          <a:xfrm>
            <a:off x="1551720" y="928904"/>
            <a:ext cx="4223299" cy="282197"/>
          </a:xfrm>
          <a:prstGeom prst="rect">
            <a:avLst/>
          </a:prstGeom>
        </p:spPr>
        <p:txBody>
          <a:bodyPr vert="horz" anchor="ctr"/>
          <a:lstStyle>
            <a:lvl1pPr marL="0" indent="0">
              <a:buNone/>
              <a:defRPr sz="1600" b="1">
                <a:solidFill>
                  <a:schemeClr val="bg1"/>
                </a:solidFill>
              </a:defRPr>
            </a:lvl1pPr>
          </a:lstStyle>
          <a:p>
            <a:pPr lvl="0"/>
            <a:r>
              <a:rPr kumimoji="1" lang="zh-CN" altLang="en-US" sz="1600" dirty="0"/>
              <a:t>点击此处添加简短介绍。</a:t>
            </a:r>
            <a:endParaRPr kumimoji="1" lang="zh-CN" altLang="en-US" dirty="0"/>
          </a:p>
        </p:txBody>
      </p:sp>
    </p:spTree>
    <p:extLst>
      <p:ext uri="{BB962C8B-B14F-4D97-AF65-F5344CB8AC3E}">
        <p14:creationId xmlns:p14="http://schemas.microsoft.com/office/powerpoint/2010/main" xmlns="" val="39148187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竖排文字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61" y="759873"/>
            <a:ext cx="662447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lang="zh-CN" altLang="en-US" sz="18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924" y="759874"/>
            <a:ext cx="1402184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字体使用 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行距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声明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552" y="759874"/>
            <a:ext cx="7075266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英文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cs typeface="Segoe UI Light"/>
              </a:rPr>
              <a:t>Century Gothic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中文 微软雅黑</a:t>
            </a: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zh-CN" altLang="en-US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正文 </a:t>
            </a:r>
            <a:r>
              <a:rPr lang="en-US" altLang="zh-CN" sz="1400" dirty="0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1.3</a:t>
            </a: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en-US" altLang="zh-CN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r>
              <a:rPr lang="en-US" altLang="zh-CN" sz="1400" dirty="0" err="1">
                <a:solidFill>
                  <a:srgbClr val="FFFFFF"/>
                </a:solidFill>
                <a:latin typeface="Segoe UI Light"/>
                <a:ea typeface="微软雅黑"/>
                <a:cs typeface="Segoe UI Light"/>
              </a:rPr>
              <a:t>cn.bing.com</a:t>
            </a: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defTabSz="609585">
              <a:lnSpc>
                <a:spcPct val="130000"/>
              </a:lnSpc>
            </a:pPr>
            <a:endParaRPr lang="zh-CN" altLang="en-US" sz="1400" dirty="0">
              <a:solidFill>
                <a:srgbClr val="FFFFFF"/>
              </a:solidFill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9" name="矩形 8"/>
          <p:cNvSpPr/>
          <p:nvPr userDrawn="1"/>
        </p:nvSpPr>
        <p:spPr>
          <a:xfrm>
            <a:off x="440661" y="182446"/>
            <a:ext cx="777878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defTabSz="609585"/>
            <a:r>
              <a:rPr kumimoji="1" lang="en-US" altLang="zh-CN" sz="1000" dirty="0">
                <a:solidFill>
                  <a:prstClr val="white"/>
                </a:solidFill>
                <a:latin typeface="Segoe UI Light"/>
                <a:ea typeface="微软雅黑" charset="0"/>
                <a:cs typeface="Segoe UI Light"/>
              </a:rPr>
              <a:t>OfficePLUS</a:t>
            </a:r>
            <a:endParaRPr lang="zh-CN" altLang="en-US" sz="1000" dirty="0">
              <a:solidFill>
                <a:prstClr val="white"/>
              </a:solidFill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615356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27290" y="2788087"/>
            <a:ext cx="3178317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601" y="4007796"/>
            <a:ext cx="3347826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 defTabSz="457200"/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dirty="0">
                <a:solidFill>
                  <a:srgbClr val="000000"/>
                </a:solidFill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10993586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6938435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6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88525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61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338839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63" r:id="rId1"/>
  </p:sldLayoutIdLst>
  <p:txStyles>
    <p:titleStyle>
      <a:lvl1pPr algn="ctr" defTabSz="609585" rtl="0" eaLnBrk="1" latinLnBrk="0" hangingPunct="1"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189" indent="-457189" algn="l" defTabSz="609585" rtl="0" eaLnBrk="1" latinLnBrk="0" hangingPunct="1">
        <a:spcBef>
          <a:spcPct val="20000"/>
        </a:spcBef>
        <a:buFont typeface="Arial"/>
        <a:buChar char="•"/>
        <a:defRPr sz="4267" kern="1200">
          <a:solidFill>
            <a:schemeClr val="tx1"/>
          </a:solidFill>
          <a:latin typeface="+mn-lt"/>
          <a:ea typeface="+mn-ea"/>
          <a:cs typeface="+mn-cs"/>
        </a:defRPr>
      </a:lvl1pPr>
      <a:lvl2pPr marL="990575" indent="-380990" algn="l" defTabSz="609585" rtl="0" eaLnBrk="1" latinLnBrk="0" hangingPunct="1">
        <a:spcBef>
          <a:spcPct val="20000"/>
        </a:spcBef>
        <a:buFont typeface="Arial"/>
        <a:buChar char="–"/>
        <a:defRPr sz="3733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609585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609585" rtl="0" eaLnBrk="1" latinLnBrk="0" hangingPunct="1">
        <a:spcBef>
          <a:spcPct val="20000"/>
        </a:spcBef>
        <a:buFont typeface="Arial"/>
        <a:buChar char="–"/>
        <a:defRPr sz="2667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609585" rtl="0" eaLnBrk="1" latinLnBrk="0" hangingPunct="1">
        <a:spcBef>
          <a:spcPct val="20000"/>
        </a:spcBef>
        <a:buFont typeface="Arial"/>
        <a:buChar char="»"/>
        <a:defRPr sz="2667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609585" rtl="0" eaLnBrk="1" latinLnBrk="0" hangingPunct="1">
        <a:spcBef>
          <a:spcPct val="20000"/>
        </a:spcBef>
        <a:buFont typeface="Arial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609585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8722853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93458" r:id="rId1"/>
    <p:sldLayoutId id="2147493459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接连接符 57"/>
          <p:cNvCxnSpPr/>
          <p:nvPr/>
        </p:nvCxnSpPr>
        <p:spPr>
          <a:xfrm>
            <a:off x="2916791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接连接符 58"/>
          <p:cNvCxnSpPr/>
          <p:nvPr/>
        </p:nvCxnSpPr>
        <p:spPr>
          <a:xfrm>
            <a:off x="5036793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连接符 59"/>
          <p:cNvCxnSpPr/>
          <p:nvPr/>
        </p:nvCxnSpPr>
        <p:spPr>
          <a:xfrm>
            <a:off x="7158874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连接符 60"/>
          <p:cNvCxnSpPr/>
          <p:nvPr/>
        </p:nvCxnSpPr>
        <p:spPr>
          <a:xfrm>
            <a:off x="9280954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02</a:t>
            </a:r>
            <a:endParaRPr kumimoji="1"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>
                <a:solidFill>
                  <a:schemeClr val="tx1"/>
                </a:solidFill>
              </a:rPr>
              <a:t>YOUR</a:t>
            </a:r>
            <a:r>
              <a:rPr kumimoji="1" lang="zh-CN" altLang="en-US" dirty="0">
                <a:solidFill>
                  <a:schemeClr val="tx1"/>
                </a:solidFill>
              </a:rPr>
              <a:t> </a:t>
            </a:r>
            <a:r>
              <a:rPr kumimoji="1" lang="en-US" altLang="zh-CN" dirty="0">
                <a:solidFill>
                  <a:schemeClr val="tx1"/>
                </a:solidFill>
              </a:rPr>
              <a:t>TITLE</a:t>
            </a:r>
            <a:r>
              <a:rPr kumimoji="1" lang="zh-CN" altLang="en-US" dirty="0">
                <a:solidFill>
                  <a:schemeClr val="tx1"/>
                </a:solidFill>
              </a:rPr>
              <a:t> </a:t>
            </a:r>
            <a:r>
              <a:rPr kumimoji="1" lang="en-US" altLang="zh-CN" dirty="0">
                <a:solidFill>
                  <a:schemeClr val="tx1"/>
                </a:solidFill>
              </a:rPr>
              <a:t>HERE</a:t>
            </a:r>
            <a:endParaRPr kumimoji="1" lang="zh-CN" altLang="en-US" dirty="0">
              <a:solidFill>
                <a:schemeClr val="tx1"/>
              </a:solidFill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zh-CN" altLang="en-US" dirty="0">
                <a:solidFill>
                  <a:schemeClr val="tx1"/>
                </a:solidFill>
              </a:rPr>
              <a:t>点击此处添加简短介绍。</a:t>
            </a:r>
          </a:p>
        </p:txBody>
      </p:sp>
      <p:sp>
        <p:nvSpPr>
          <p:cNvPr id="9" name="椭圆 8"/>
          <p:cNvSpPr>
            <a:spLocks noChangeAspect="1"/>
          </p:cNvSpPr>
          <p:nvPr/>
        </p:nvSpPr>
        <p:spPr>
          <a:xfrm>
            <a:off x="1946194" y="1575357"/>
            <a:ext cx="1941195" cy="19411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S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sp>
        <p:nvSpPr>
          <p:cNvPr id="12" name="椭圆 11"/>
          <p:cNvSpPr>
            <a:spLocks noChangeAspect="1"/>
          </p:cNvSpPr>
          <p:nvPr/>
        </p:nvSpPr>
        <p:spPr>
          <a:xfrm>
            <a:off x="8306198" y="1575357"/>
            <a:ext cx="1941195" cy="19411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T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sp>
        <p:nvSpPr>
          <p:cNvPr id="10" name="椭圆 9"/>
          <p:cNvSpPr>
            <a:spLocks noChangeAspect="1"/>
          </p:cNvSpPr>
          <p:nvPr/>
        </p:nvSpPr>
        <p:spPr>
          <a:xfrm>
            <a:off x="4066197" y="1575357"/>
            <a:ext cx="1941195" cy="194119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W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sp>
        <p:nvSpPr>
          <p:cNvPr id="11" name="椭圆 10"/>
          <p:cNvSpPr>
            <a:spLocks noChangeAspect="1"/>
          </p:cNvSpPr>
          <p:nvPr/>
        </p:nvSpPr>
        <p:spPr>
          <a:xfrm>
            <a:off x="6186198" y="1575357"/>
            <a:ext cx="1941195" cy="194119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O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grpSp>
        <p:nvGrpSpPr>
          <p:cNvPr id="17" name="组合 16"/>
          <p:cNvGrpSpPr/>
          <p:nvPr/>
        </p:nvGrpSpPr>
        <p:grpSpPr>
          <a:xfrm>
            <a:off x="1752229" y="3760089"/>
            <a:ext cx="2329127" cy="485497"/>
            <a:chOff x="1313576" y="2820066"/>
            <a:chExt cx="1746845" cy="364123"/>
          </a:xfrm>
        </p:grpSpPr>
        <p:sp>
          <p:nvSpPr>
            <p:cNvPr id="13" name="燕尾形 12"/>
            <p:cNvSpPr/>
            <p:nvPr/>
          </p:nvSpPr>
          <p:spPr>
            <a:xfrm>
              <a:off x="1313576" y="2820066"/>
              <a:ext cx="1746845" cy="364123"/>
            </a:xfrm>
            <a:prstGeom prst="chevron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01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1" name="直角三角形 40"/>
            <p:cNvSpPr/>
            <p:nvPr/>
          </p:nvSpPr>
          <p:spPr>
            <a:xfrm rot="5400000">
              <a:off x="2875036" y="2998805"/>
              <a:ext cx="185384" cy="185384"/>
            </a:xfrm>
            <a:prstGeom prst="rtTriangle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18" name="组合 17"/>
          <p:cNvGrpSpPr/>
          <p:nvPr/>
        </p:nvGrpSpPr>
        <p:grpSpPr>
          <a:xfrm>
            <a:off x="3872232" y="3760088"/>
            <a:ext cx="2329127" cy="485497"/>
            <a:chOff x="2903578" y="2820065"/>
            <a:chExt cx="1746845" cy="364123"/>
          </a:xfrm>
        </p:grpSpPr>
        <p:sp>
          <p:nvSpPr>
            <p:cNvPr id="14" name="燕尾形 13"/>
            <p:cNvSpPr/>
            <p:nvPr/>
          </p:nvSpPr>
          <p:spPr>
            <a:xfrm>
              <a:off x="2903578" y="2820065"/>
              <a:ext cx="1746845" cy="364123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02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2" name="直角三角形 41"/>
            <p:cNvSpPr/>
            <p:nvPr/>
          </p:nvSpPr>
          <p:spPr>
            <a:xfrm rot="5400000">
              <a:off x="4465039" y="2998802"/>
              <a:ext cx="185384" cy="185384"/>
            </a:xfrm>
            <a:prstGeom prst="rtTriangle">
              <a:avLst/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19" name="组合 18"/>
          <p:cNvGrpSpPr/>
          <p:nvPr/>
        </p:nvGrpSpPr>
        <p:grpSpPr>
          <a:xfrm>
            <a:off x="5992232" y="3760086"/>
            <a:ext cx="2329127" cy="485497"/>
            <a:chOff x="4493578" y="2820064"/>
            <a:chExt cx="1746845" cy="364123"/>
          </a:xfrm>
        </p:grpSpPr>
        <p:sp>
          <p:nvSpPr>
            <p:cNvPr id="15" name="燕尾形 14"/>
            <p:cNvSpPr/>
            <p:nvPr/>
          </p:nvSpPr>
          <p:spPr>
            <a:xfrm>
              <a:off x="4493578" y="2820064"/>
              <a:ext cx="1746845" cy="364123"/>
            </a:xfrm>
            <a:prstGeom prst="chevron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03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3" name="直角三角形 42"/>
            <p:cNvSpPr/>
            <p:nvPr/>
          </p:nvSpPr>
          <p:spPr>
            <a:xfrm rot="5400000">
              <a:off x="6055039" y="2998802"/>
              <a:ext cx="185384" cy="185384"/>
            </a:xfrm>
            <a:prstGeom prst="rtTriangle">
              <a:avLst/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20" name="组合 19"/>
          <p:cNvGrpSpPr/>
          <p:nvPr/>
        </p:nvGrpSpPr>
        <p:grpSpPr>
          <a:xfrm>
            <a:off x="8112235" y="3760085"/>
            <a:ext cx="2329127" cy="485497"/>
            <a:chOff x="6083580" y="2820063"/>
            <a:chExt cx="1746845" cy="364123"/>
          </a:xfrm>
        </p:grpSpPr>
        <p:sp>
          <p:nvSpPr>
            <p:cNvPr id="16" name="燕尾形 15"/>
            <p:cNvSpPr/>
            <p:nvPr/>
          </p:nvSpPr>
          <p:spPr>
            <a:xfrm>
              <a:off x="6083580" y="2820063"/>
              <a:ext cx="1746845" cy="364123"/>
            </a:xfrm>
            <a:prstGeom prst="chevron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04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4" name="直角三角形 43"/>
            <p:cNvSpPr/>
            <p:nvPr/>
          </p:nvSpPr>
          <p:spPr>
            <a:xfrm rot="5400000">
              <a:off x="7645041" y="2998802"/>
              <a:ext cx="185384" cy="185384"/>
            </a:xfrm>
            <a:prstGeom prst="rtTriangle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21" name="组 20"/>
          <p:cNvGrpSpPr/>
          <p:nvPr/>
        </p:nvGrpSpPr>
        <p:grpSpPr>
          <a:xfrm>
            <a:off x="1925380" y="4466581"/>
            <a:ext cx="1944079" cy="1330837"/>
            <a:chOff x="1925380" y="4466581"/>
            <a:chExt cx="1944079" cy="1330837"/>
          </a:xfrm>
        </p:grpSpPr>
        <p:sp>
          <p:nvSpPr>
            <p:cNvPr id="22" name="文本框 8"/>
            <p:cNvSpPr txBox="1"/>
            <p:nvPr/>
          </p:nvSpPr>
          <p:spPr>
            <a:xfrm>
              <a:off x="1925380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23" name="矩形 22"/>
            <p:cNvSpPr/>
            <p:nvPr/>
          </p:nvSpPr>
          <p:spPr>
            <a:xfrm>
              <a:off x="1925380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30" name="组 29"/>
          <p:cNvGrpSpPr/>
          <p:nvPr/>
        </p:nvGrpSpPr>
        <p:grpSpPr>
          <a:xfrm>
            <a:off x="8289541" y="4466581"/>
            <a:ext cx="1944079" cy="1330837"/>
            <a:chOff x="8289541" y="4466581"/>
            <a:chExt cx="1944079" cy="1330837"/>
          </a:xfrm>
        </p:grpSpPr>
        <p:sp>
          <p:nvSpPr>
            <p:cNvPr id="25" name="文本框 8"/>
            <p:cNvSpPr txBox="1"/>
            <p:nvPr/>
          </p:nvSpPr>
          <p:spPr>
            <a:xfrm>
              <a:off x="8289541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26" name="矩形 25"/>
            <p:cNvSpPr/>
            <p:nvPr/>
          </p:nvSpPr>
          <p:spPr>
            <a:xfrm>
              <a:off x="8289541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24" name="组 23"/>
          <p:cNvGrpSpPr/>
          <p:nvPr/>
        </p:nvGrpSpPr>
        <p:grpSpPr>
          <a:xfrm>
            <a:off x="4046768" y="4466581"/>
            <a:ext cx="1944079" cy="1330837"/>
            <a:chOff x="4046768" y="4466581"/>
            <a:chExt cx="1944079" cy="1330837"/>
          </a:xfrm>
        </p:grpSpPr>
        <p:sp>
          <p:nvSpPr>
            <p:cNvPr id="28" name="文本框 8"/>
            <p:cNvSpPr txBox="1"/>
            <p:nvPr/>
          </p:nvSpPr>
          <p:spPr>
            <a:xfrm>
              <a:off x="4046768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29" name="矩形 28"/>
            <p:cNvSpPr/>
            <p:nvPr/>
          </p:nvSpPr>
          <p:spPr>
            <a:xfrm>
              <a:off x="4046768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27" name="组 26"/>
          <p:cNvGrpSpPr/>
          <p:nvPr/>
        </p:nvGrpSpPr>
        <p:grpSpPr>
          <a:xfrm>
            <a:off x="6168156" y="4466581"/>
            <a:ext cx="1944079" cy="1330837"/>
            <a:chOff x="6168156" y="4466581"/>
            <a:chExt cx="1944079" cy="1330837"/>
          </a:xfrm>
        </p:grpSpPr>
        <p:sp>
          <p:nvSpPr>
            <p:cNvPr id="31" name="文本框 8"/>
            <p:cNvSpPr txBox="1"/>
            <p:nvPr/>
          </p:nvSpPr>
          <p:spPr>
            <a:xfrm>
              <a:off x="6168156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32" name="矩形 31"/>
            <p:cNvSpPr/>
            <p:nvPr/>
          </p:nvSpPr>
          <p:spPr>
            <a:xfrm>
              <a:off x="6168156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</p:spTree>
    <p:extLst>
      <p:ext uri="{BB962C8B-B14F-4D97-AF65-F5344CB8AC3E}">
        <p14:creationId xmlns:p14="http://schemas.microsoft.com/office/powerpoint/2010/main" xmlns="" val="36423843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02</a:t>
            </a:r>
            <a:endParaRPr kumimoji="1"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>
                <a:solidFill>
                  <a:schemeClr val="tx1"/>
                </a:solidFill>
              </a:rPr>
              <a:t>YOUR</a:t>
            </a:r>
            <a:r>
              <a:rPr kumimoji="1" lang="zh-CN" altLang="en-US" dirty="0">
                <a:solidFill>
                  <a:schemeClr val="tx1"/>
                </a:solidFill>
              </a:rPr>
              <a:t> </a:t>
            </a:r>
            <a:r>
              <a:rPr kumimoji="1" lang="en-US" altLang="zh-CN" dirty="0">
                <a:solidFill>
                  <a:schemeClr val="tx1"/>
                </a:solidFill>
              </a:rPr>
              <a:t>TITLE</a:t>
            </a:r>
            <a:r>
              <a:rPr kumimoji="1" lang="zh-CN" altLang="en-US" dirty="0">
                <a:solidFill>
                  <a:schemeClr val="tx1"/>
                </a:solidFill>
              </a:rPr>
              <a:t> </a:t>
            </a:r>
            <a:r>
              <a:rPr kumimoji="1" lang="en-US" altLang="zh-CN" dirty="0">
                <a:solidFill>
                  <a:schemeClr val="tx1"/>
                </a:solidFill>
              </a:rPr>
              <a:t>HERE</a:t>
            </a:r>
            <a:endParaRPr kumimoji="1" lang="zh-CN" altLang="en-US" dirty="0">
              <a:solidFill>
                <a:schemeClr val="tx1"/>
              </a:solidFill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zh-CN" altLang="en-US" dirty="0">
                <a:solidFill>
                  <a:schemeClr val="tx1"/>
                </a:solidFill>
              </a:rPr>
              <a:t>点击此处添加简短介绍。</a:t>
            </a:r>
          </a:p>
        </p:txBody>
      </p:sp>
      <p:cxnSp>
        <p:nvCxnSpPr>
          <p:cNvPr id="5" name="直接连接符 57"/>
          <p:cNvCxnSpPr/>
          <p:nvPr/>
        </p:nvCxnSpPr>
        <p:spPr>
          <a:xfrm>
            <a:off x="2916791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接连接符 58"/>
          <p:cNvCxnSpPr/>
          <p:nvPr/>
        </p:nvCxnSpPr>
        <p:spPr>
          <a:xfrm>
            <a:off x="5036793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连接符 59"/>
          <p:cNvCxnSpPr/>
          <p:nvPr/>
        </p:nvCxnSpPr>
        <p:spPr>
          <a:xfrm>
            <a:off x="7158874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连接符 60"/>
          <p:cNvCxnSpPr/>
          <p:nvPr/>
        </p:nvCxnSpPr>
        <p:spPr>
          <a:xfrm>
            <a:off x="9280954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椭圆 8"/>
          <p:cNvSpPr>
            <a:spLocks noChangeAspect="1"/>
          </p:cNvSpPr>
          <p:nvPr/>
        </p:nvSpPr>
        <p:spPr>
          <a:xfrm>
            <a:off x="1946194" y="1575357"/>
            <a:ext cx="1941195" cy="19411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S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sp>
        <p:nvSpPr>
          <p:cNvPr id="12" name="椭圆 11"/>
          <p:cNvSpPr>
            <a:spLocks noChangeAspect="1"/>
          </p:cNvSpPr>
          <p:nvPr/>
        </p:nvSpPr>
        <p:spPr>
          <a:xfrm>
            <a:off x="8306198" y="1575357"/>
            <a:ext cx="1941195" cy="19411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T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sp>
        <p:nvSpPr>
          <p:cNvPr id="10" name="椭圆 9"/>
          <p:cNvSpPr>
            <a:spLocks noChangeAspect="1"/>
          </p:cNvSpPr>
          <p:nvPr/>
        </p:nvSpPr>
        <p:spPr>
          <a:xfrm>
            <a:off x="4066197" y="1575357"/>
            <a:ext cx="1941195" cy="194119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W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sp>
        <p:nvSpPr>
          <p:cNvPr id="11" name="椭圆 10"/>
          <p:cNvSpPr>
            <a:spLocks noChangeAspect="1"/>
          </p:cNvSpPr>
          <p:nvPr/>
        </p:nvSpPr>
        <p:spPr>
          <a:xfrm>
            <a:off x="6186198" y="1575357"/>
            <a:ext cx="1941195" cy="194119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O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grpSp>
        <p:nvGrpSpPr>
          <p:cNvPr id="21" name="组 20"/>
          <p:cNvGrpSpPr/>
          <p:nvPr/>
        </p:nvGrpSpPr>
        <p:grpSpPr>
          <a:xfrm>
            <a:off x="1925380" y="4466581"/>
            <a:ext cx="1944079" cy="1330837"/>
            <a:chOff x="1925380" y="4466581"/>
            <a:chExt cx="1944079" cy="1330837"/>
          </a:xfrm>
        </p:grpSpPr>
        <p:sp>
          <p:nvSpPr>
            <p:cNvPr id="22" name="文本框 8"/>
            <p:cNvSpPr txBox="1"/>
            <p:nvPr/>
          </p:nvSpPr>
          <p:spPr>
            <a:xfrm>
              <a:off x="1925380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23" name="矩形 22"/>
            <p:cNvSpPr/>
            <p:nvPr/>
          </p:nvSpPr>
          <p:spPr>
            <a:xfrm>
              <a:off x="1925380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30" name="组 29"/>
          <p:cNvGrpSpPr/>
          <p:nvPr/>
        </p:nvGrpSpPr>
        <p:grpSpPr>
          <a:xfrm>
            <a:off x="8289541" y="4466581"/>
            <a:ext cx="1944079" cy="1330837"/>
            <a:chOff x="8289541" y="4466581"/>
            <a:chExt cx="1944079" cy="1330837"/>
          </a:xfrm>
        </p:grpSpPr>
        <p:sp>
          <p:nvSpPr>
            <p:cNvPr id="25" name="文本框 8"/>
            <p:cNvSpPr txBox="1"/>
            <p:nvPr/>
          </p:nvSpPr>
          <p:spPr>
            <a:xfrm>
              <a:off x="8289541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26" name="矩形 25"/>
            <p:cNvSpPr/>
            <p:nvPr/>
          </p:nvSpPr>
          <p:spPr>
            <a:xfrm>
              <a:off x="8289541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24" name="组 23"/>
          <p:cNvGrpSpPr/>
          <p:nvPr/>
        </p:nvGrpSpPr>
        <p:grpSpPr>
          <a:xfrm>
            <a:off x="4046768" y="4466581"/>
            <a:ext cx="1944079" cy="1330837"/>
            <a:chOff x="4046768" y="4466581"/>
            <a:chExt cx="1944079" cy="1330837"/>
          </a:xfrm>
        </p:grpSpPr>
        <p:sp>
          <p:nvSpPr>
            <p:cNvPr id="28" name="文本框 8"/>
            <p:cNvSpPr txBox="1"/>
            <p:nvPr/>
          </p:nvSpPr>
          <p:spPr>
            <a:xfrm>
              <a:off x="4046768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29" name="矩形 28"/>
            <p:cNvSpPr/>
            <p:nvPr/>
          </p:nvSpPr>
          <p:spPr>
            <a:xfrm>
              <a:off x="4046768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27" name="组 26"/>
          <p:cNvGrpSpPr/>
          <p:nvPr/>
        </p:nvGrpSpPr>
        <p:grpSpPr>
          <a:xfrm>
            <a:off x="6168156" y="4466581"/>
            <a:ext cx="1944079" cy="1330837"/>
            <a:chOff x="6168156" y="4466581"/>
            <a:chExt cx="1944079" cy="1330837"/>
          </a:xfrm>
        </p:grpSpPr>
        <p:sp>
          <p:nvSpPr>
            <p:cNvPr id="31" name="文本框 8"/>
            <p:cNvSpPr txBox="1"/>
            <p:nvPr/>
          </p:nvSpPr>
          <p:spPr>
            <a:xfrm>
              <a:off x="6168156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32" name="矩形 31"/>
            <p:cNvSpPr/>
            <p:nvPr/>
          </p:nvSpPr>
          <p:spPr>
            <a:xfrm>
              <a:off x="6168156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17" name="组合 16"/>
          <p:cNvGrpSpPr/>
          <p:nvPr/>
        </p:nvGrpSpPr>
        <p:grpSpPr>
          <a:xfrm>
            <a:off x="1752229" y="3760089"/>
            <a:ext cx="2329127" cy="485497"/>
            <a:chOff x="1313576" y="2820066"/>
            <a:chExt cx="1746845" cy="364123"/>
          </a:xfrm>
        </p:grpSpPr>
        <p:sp>
          <p:nvSpPr>
            <p:cNvPr id="13" name="燕尾形 12"/>
            <p:cNvSpPr/>
            <p:nvPr/>
          </p:nvSpPr>
          <p:spPr>
            <a:xfrm>
              <a:off x="1313576" y="2820066"/>
              <a:ext cx="1746845" cy="364123"/>
            </a:xfrm>
            <a:prstGeom prst="chevron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01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1" name="直角三角形 40"/>
            <p:cNvSpPr/>
            <p:nvPr/>
          </p:nvSpPr>
          <p:spPr>
            <a:xfrm rot="5400000">
              <a:off x="2875036" y="2998805"/>
              <a:ext cx="185384" cy="185384"/>
            </a:xfrm>
            <a:prstGeom prst="rtTriangle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18" name="组合 17"/>
          <p:cNvGrpSpPr/>
          <p:nvPr/>
        </p:nvGrpSpPr>
        <p:grpSpPr>
          <a:xfrm>
            <a:off x="3872232" y="3760088"/>
            <a:ext cx="2329127" cy="485497"/>
            <a:chOff x="2903578" y="2820065"/>
            <a:chExt cx="1746845" cy="364123"/>
          </a:xfrm>
        </p:grpSpPr>
        <p:sp>
          <p:nvSpPr>
            <p:cNvPr id="14" name="燕尾形 13"/>
            <p:cNvSpPr/>
            <p:nvPr/>
          </p:nvSpPr>
          <p:spPr>
            <a:xfrm>
              <a:off x="2903578" y="2820065"/>
              <a:ext cx="1746845" cy="364123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02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2" name="直角三角形 41"/>
            <p:cNvSpPr/>
            <p:nvPr/>
          </p:nvSpPr>
          <p:spPr>
            <a:xfrm rot="5400000">
              <a:off x="4465039" y="2998802"/>
              <a:ext cx="185384" cy="185384"/>
            </a:xfrm>
            <a:prstGeom prst="rtTriangle">
              <a:avLst/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19" name="组合 18"/>
          <p:cNvGrpSpPr/>
          <p:nvPr/>
        </p:nvGrpSpPr>
        <p:grpSpPr>
          <a:xfrm>
            <a:off x="5992232" y="3760086"/>
            <a:ext cx="2329127" cy="485497"/>
            <a:chOff x="4493578" y="2820064"/>
            <a:chExt cx="1746845" cy="364123"/>
          </a:xfrm>
        </p:grpSpPr>
        <p:sp>
          <p:nvSpPr>
            <p:cNvPr id="15" name="燕尾形 14"/>
            <p:cNvSpPr/>
            <p:nvPr/>
          </p:nvSpPr>
          <p:spPr>
            <a:xfrm>
              <a:off x="4493578" y="2820064"/>
              <a:ext cx="1746845" cy="364123"/>
            </a:xfrm>
            <a:prstGeom prst="chevron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03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3" name="直角三角形 42"/>
            <p:cNvSpPr/>
            <p:nvPr/>
          </p:nvSpPr>
          <p:spPr>
            <a:xfrm rot="5400000">
              <a:off x="6055039" y="2998802"/>
              <a:ext cx="185384" cy="185384"/>
            </a:xfrm>
            <a:prstGeom prst="rtTriangle">
              <a:avLst/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20" name="组合 19"/>
          <p:cNvGrpSpPr/>
          <p:nvPr/>
        </p:nvGrpSpPr>
        <p:grpSpPr>
          <a:xfrm>
            <a:off x="8112235" y="3760085"/>
            <a:ext cx="2329127" cy="485497"/>
            <a:chOff x="6083580" y="2820063"/>
            <a:chExt cx="1746845" cy="364123"/>
          </a:xfrm>
        </p:grpSpPr>
        <p:sp>
          <p:nvSpPr>
            <p:cNvPr id="16" name="燕尾形 15"/>
            <p:cNvSpPr/>
            <p:nvPr/>
          </p:nvSpPr>
          <p:spPr>
            <a:xfrm>
              <a:off x="6083580" y="2820063"/>
              <a:ext cx="1746845" cy="364123"/>
            </a:xfrm>
            <a:prstGeom prst="chevron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04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4" name="直角三角形 43"/>
            <p:cNvSpPr/>
            <p:nvPr/>
          </p:nvSpPr>
          <p:spPr>
            <a:xfrm rot="5400000">
              <a:off x="7645041" y="2998802"/>
              <a:ext cx="185384" cy="185384"/>
            </a:xfrm>
            <a:prstGeom prst="rtTriangle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37571669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占位符 1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en-US" altLang="zh-CN" dirty="0"/>
              <a:t>02</a:t>
            </a:r>
            <a:endParaRPr kumimoji="1"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r>
              <a:rPr kumimoji="1" lang="en-US" altLang="zh-CN" dirty="0">
                <a:solidFill>
                  <a:schemeClr val="tx1"/>
                </a:solidFill>
              </a:rPr>
              <a:t>YOUR</a:t>
            </a:r>
            <a:r>
              <a:rPr kumimoji="1" lang="zh-CN" altLang="en-US" dirty="0">
                <a:solidFill>
                  <a:schemeClr val="tx1"/>
                </a:solidFill>
              </a:rPr>
              <a:t> </a:t>
            </a:r>
            <a:r>
              <a:rPr kumimoji="1" lang="en-US" altLang="zh-CN" dirty="0">
                <a:solidFill>
                  <a:schemeClr val="tx1"/>
                </a:solidFill>
              </a:rPr>
              <a:t>TITLE</a:t>
            </a:r>
            <a:r>
              <a:rPr kumimoji="1" lang="zh-CN" altLang="en-US" dirty="0">
                <a:solidFill>
                  <a:schemeClr val="tx1"/>
                </a:solidFill>
              </a:rPr>
              <a:t> </a:t>
            </a:r>
            <a:r>
              <a:rPr kumimoji="1" lang="en-US" altLang="zh-CN" dirty="0">
                <a:solidFill>
                  <a:schemeClr val="tx1"/>
                </a:solidFill>
              </a:rPr>
              <a:t>HERE</a:t>
            </a:r>
            <a:endParaRPr kumimoji="1" lang="zh-CN" altLang="en-US" dirty="0">
              <a:solidFill>
                <a:schemeClr val="tx1"/>
              </a:solidFill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kumimoji="1" lang="zh-CN" altLang="en-US" dirty="0">
                <a:solidFill>
                  <a:schemeClr val="tx1"/>
                </a:solidFill>
              </a:rPr>
              <a:t>点击此处添加简短介绍。</a:t>
            </a:r>
          </a:p>
        </p:txBody>
      </p:sp>
      <p:cxnSp>
        <p:nvCxnSpPr>
          <p:cNvPr id="5" name="直接连接符 57"/>
          <p:cNvCxnSpPr/>
          <p:nvPr/>
        </p:nvCxnSpPr>
        <p:spPr>
          <a:xfrm>
            <a:off x="2916791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接连接符 58"/>
          <p:cNvCxnSpPr/>
          <p:nvPr/>
        </p:nvCxnSpPr>
        <p:spPr>
          <a:xfrm>
            <a:off x="5036793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接连接符 59"/>
          <p:cNvCxnSpPr/>
          <p:nvPr/>
        </p:nvCxnSpPr>
        <p:spPr>
          <a:xfrm>
            <a:off x="7158874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接连接符 60"/>
          <p:cNvCxnSpPr/>
          <p:nvPr/>
        </p:nvCxnSpPr>
        <p:spPr>
          <a:xfrm>
            <a:off x="9280954" y="3180937"/>
            <a:ext cx="0" cy="1550148"/>
          </a:xfrm>
          <a:prstGeom prst="line">
            <a:avLst/>
          </a:prstGeom>
          <a:ln>
            <a:solidFill>
              <a:schemeClr val="tx1">
                <a:lumMod val="75000"/>
                <a:lumOff val="25000"/>
              </a:schemeClr>
            </a:solidFill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椭圆 8"/>
          <p:cNvSpPr>
            <a:spLocks noChangeAspect="1"/>
          </p:cNvSpPr>
          <p:nvPr/>
        </p:nvSpPr>
        <p:spPr>
          <a:xfrm>
            <a:off x="1946194" y="1575357"/>
            <a:ext cx="1941195" cy="194119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S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sp>
        <p:nvSpPr>
          <p:cNvPr id="12" name="椭圆 11"/>
          <p:cNvSpPr>
            <a:spLocks noChangeAspect="1"/>
          </p:cNvSpPr>
          <p:nvPr/>
        </p:nvSpPr>
        <p:spPr>
          <a:xfrm>
            <a:off x="8306198" y="1575357"/>
            <a:ext cx="1941195" cy="1941195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T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sp>
        <p:nvSpPr>
          <p:cNvPr id="10" name="椭圆 9"/>
          <p:cNvSpPr>
            <a:spLocks noChangeAspect="1"/>
          </p:cNvSpPr>
          <p:nvPr/>
        </p:nvSpPr>
        <p:spPr>
          <a:xfrm>
            <a:off x="4066197" y="1575357"/>
            <a:ext cx="1941195" cy="194119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W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sp>
        <p:nvSpPr>
          <p:cNvPr id="11" name="椭圆 10"/>
          <p:cNvSpPr>
            <a:spLocks noChangeAspect="1"/>
          </p:cNvSpPr>
          <p:nvPr/>
        </p:nvSpPr>
        <p:spPr>
          <a:xfrm>
            <a:off x="6186198" y="1575357"/>
            <a:ext cx="1941195" cy="194119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 sz="6400" b="1" dirty="0">
                <a:solidFill>
                  <a:srgbClr val="FFFFFF"/>
                </a:solidFill>
              </a:rPr>
              <a:t>O</a:t>
            </a:r>
            <a:endParaRPr lang="zh-CN" altLang="en-US" sz="6400" b="1" dirty="0">
              <a:solidFill>
                <a:srgbClr val="FFFFFF"/>
              </a:solidFill>
            </a:endParaRPr>
          </a:p>
        </p:txBody>
      </p:sp>
      <p:grpSp>
        <p:nvGrpSpPr>
          <p:cNvPr id="21" name="组 20"/>
          <p:cNvGrpSpPr/>
          <p:nvPr/>
        </p:nvGrpSpPr>
        <p:grpSpPr>
          <a:xfrm>
            <a:off x="1925380" y="4466581"/>
            <a:ext cx="1944079" cy="1330837"/>
            <a:chOff x="1925380" y="4466581"/>
            <a:chExt cx="1944079" cy="1330837"/>
          </a:xfrm>
        </p:grpSpPr>
        <p:sp>
          <p:nvSpPr>
            <p:cNvPr id="22" name="文本框 8"/>
            <p:cNvSpPr txBox="1"/>
            <p:nvPr/>
          </p:nvSpPr>
          <p:spPr>
            <a:xfrm>
              <a:off x="1925380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23" name="矩形 22"/>
            <p:cNvSpPr/>
            <p:nvPr/>
          </p:nvSpPr>
          <p:spPr>
            <a:xfrm>
              <a:off x="1925380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30" name="组 29"/>
          <p:cNvGrpSpPr/>
          <p:nvPr/>
        </p:nvGrpSpPr>
        <p:grpSpPr>
          <a:xfrm>
            <a:off x="8289541" y="4466581"/>
            <a:ext cx="1944079" cy="1330837"/>
            <a:chOff x="8289541" y="4466581"/>
            <a:chExt cx="1944079" cy="1330837"/>
          </a:xfrm>
        </p:grpSpPr>
        <p:sp>
          <p:nvSpPr>
            <p:cNvPr id="25" name="文本框 8"/>
            <p:cNvSpPr txBox="1"/>
            <p:nvPr/>
          </p:nvSpPr>
          <p:spPr>
            <a:xfrm>
              <a:off x="8289541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26" name="矩形 25"/>
            <p:cNvSpPr/>
            <p:nvPr/>
          </p:nvSpPr>
          <p:spPr>
            <a:xfrm>
              <a:off x="8289541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24" name="组 23"/>
          <p:cNvGrpSpPr/>
          <p:nvPr/>
        </p:nvGrpSpPr>
        <p:grpSpPr>
          <a:xfrm>
            <a:off x="4046768" y="4466581"/>
            <a:ext cx="1944079" cy="1330837"/>
            <a:chOff x="4046768" y="4466581"/>
            <a:chExt cx="1944079" cy="1330837"/>
          </a:xfrm>
        </p:grpSpPr>
        <p:sp>
          <p:nvSpPr>
            <p:cNvPr id="28" name="文本框 8"/>
            <p:cNvSpPr txBox="1"/>
            <p:nvPr/>
          </p:nvSpPr>
          <p:spPr>
            <a:xfrm>
              <a:off x="4046768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29" name="矩形 28"/>
            <p:cNvSpPr/>
            <p:nvPr/>
          </p:nvSpPr>
          <p:spPr>
            <a:xfrm>
              <a:off x="4046768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27" name="组 26"/>
          <p:cNvGrpSpPr/>
          <p:nvPr/>
        </p:nvGrpSpPr>
        <p:grpSpPr>
          <a:xfrm>
            <a:off x="6168156" y="4466581"/>
            <a:ext cx="1944079" cy="1330837"/>
            <a:chOff x="6168156" y="4466581"/>
            <a:chExt cx="1944079" cy="1330837"/>
          </a:xfrm>
        </p:grpSpPr>
        <p:sp>
          <p:nvSpPr>
            <p:cNvPr id="31" name="文本框 8"/>
            <p:cNvSpPr txBox="1"/>
            <p:nvPr/>
          </p:nvSpPr>
          <p:spPr>
            <a:xfrm>
              <a:off x="6168156" y="4905058"/>
              <a:ext cx="1944079" cy="89236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>
              <a:defPPr>
                <a:defRPr lang="zh-CN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defTabSz="609585">
                <a:lnSpc>
                  <a:spcPct val="130000"/>
                </a:lnSpc>
              </a:pPr>
              <a:r>
                <a:rPr lang="zh-CN" altLang="en-US" sz="1333" dirty="0">
                  <a:ea typeface="微软雅黑"/>
                </a:rPr>
                <a:t>顶部“开始”面板中可以对字体、字号、颜色、行距等进行修改。</a:t>
              </a:r>
            </a:p>
          </p:txBody>
        </p:sp>
        <p:sp>
          <p:nvSpPr>
            <p:cNvPr id="32" name="矩形 31"/>
            <p:cNvSpPr/>
            <p:nvPr/>
          </p:nvSpPr>
          <p:spPr>
            <a:xfrm>
              <a:off x="6168156" y="4466581"/>
              <a:ext cx="1826141" cy="380489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>
                <a:lnSpc>
                  <a:spcPct val="130000"/>
                </a:lnSpc>
              </a:pPr>
              <a:r>
                <a:rPr lang="zh-CN" altLang="en-US" sz="1600" b="1" dirty="0"/>
                <a:t>点击此处添加标题</a:t>
              </a:r>
              <a:endParaRPr lang="en-US" altLang="zh-CN" sz="1600" b="1" dirty="0"/>
            </a:p>
          </p:txBody>
        </p:sp>
      </p:grpSp>
      <p:grpSp>
        <p:nvGrpSpPr>
          <p:cNvPr id="17" name="组合 16"/>
          <p:cNvGrpSpPr/>
          <p:nvPr/>
        </p:nvGrpSpPr>
        <p:grpSpPr>
          <a:xfrm>
            <a:off x="1752229" y="3760089"/>
            <a:ext cx="2329127" cy="485497"/>
            <a:chOff x="1313576" y="2820066"/>
            <a:chExt cx="1746845" cy="364123"/>
          </a:xfrm>
        </p:grpSpPr>
        <p:sp>
          <p:nvSpPr>
            <p:cNvPr id="13" name="燕尾形 12"/>
            <p:cNvSpPr/>
            <p:nvPr/>
          </p:nvSpPr>
          <p:spPr>
            <a:xfrm>
              <a:off x="1313576" y="2820066"/>
              <a:ext cx="1746845" cy="364123"/>
            </a:xfrm>
            <a:prstGeom prst="chevron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01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1" name="直角三角形 40"/>
            <p:cNvSpPr/>
            <p:nvPr/>
          </p:nvSpPr>
          <p:spPr>
            <a:xfrm rot="5400000">
              <a:off x="2875036" y="2998805"/>
              <a:ext cx="185384" cy="185384"/>
            </a:xfrm>
            <a:prstGeom prst="rtTriangle">
              <a:avLst/>
            </a:prstGeom>
            <a:solidFill>
              <a:schemeClr val="accent1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18" name="组合 17"/>
          <p:cNvGrpSpPr/>
          <p:nvPr/>
        </p:nvGrpSpPr>
        <p:grpSpPr>
          <a:xfrm>
            <a:off x="3872232" y="3760088"/>
            <a:ext cx="2329127" cy="485497"/>
            <a:chOff x="2903578" y="2820065"/>
            <a:chExt cx="1746845" cy="364123"/>
          </a:xfrm>
        </p:grpSpPr>
        <p:sp>
          <p:nvSpPr>
            <p:cNvPr id="14" name="燕尾形 13"/>
            <p:cNvSpPr/>
            <p:nvPr/>
          </p:nvSpPr>
          <p:spPr>
            <a:xfrm>
              <a:off x="2903578" y="2820065"/>
              <a:ext cx="1746845" cy="364123"/>
            </a:xfrm>
            <a:prstGeom prst="chevron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02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2" name="直角三角形 41"/>
            <p:cNvSpPr/>
            <p:nvPr/>
          </p:nvSpPr>
          <p:spPr>
            <a:xfrm rot="5400000">
              <a:off x="4465039" y="2998802"/>
              <a:ext cx="185384" cy="185384"/>
            </a:xfrm>
            <a:prstGeom prst="rtTriangle">
              <a:avLst/>
            </a:prstGeom>
            <a:solidFill>
              <a:schemeClr val="accent2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19" name="组合 18"/>
          <p:cNvGrpSpPr/>
          <p:nvPr/>
        </p:nvGrpSpPr>
        <p:grpSpPr>
          <a:xfrm>
            <a:off x="5992232" y="3760086"/>
            <a:ext cx="2329127" cy="485497"/>
            <a:chOff x="4493578" y="2820064"/>
            <a:chExt cx="1746845" cy="364123"/>
          </a:xfrm>
        </p:grpSpPr>
        <p:sp>
          <p:nvSpPr>
            <p:cNvPr id="15" name="燕尾形 14"/>
            <p:cNvSpPr/>
            <p:nvPr/>
          </p:nvSpPr>
          <p:spPr>
            <a:xfrm>
              <a:off x="4493578" y="2820064"/>
              <a:ext cx="1746845" cy="364123"/>
            </a:xfrm>
            <a:prstGeom prst="chevron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03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3" name="直角三角形 42"/>
            <p:cNvSpPr/>
            <p:nvPr/>
          </p:nvSpPr>
          <p:spPr>
            <a:xfrm rot="5400000">
              <a:off x="6055039" y="2998802"/>
              <a:ext cx="185384" cy="185384"/>
            </a:xfrm>
            <a:prstGeom prst="rtTriangle">
              <a:avLst/>
            </a:prstGeom>
            <a:solidFill>
              <a:schemeClr val="accent3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  <p:grpSp>
        <p:nvGrpSpPr>
          <p:cNvPr id="20" name="组合 19"/>
          <p:cNvGrpSpPr/>
          <p:nvPr/>
        </p:nvGrpSpPr>
        <p:grpSpPr>
          <a:xfrm>
            <a:off x="8112235" y="3760085"/>
            <a:ext cx="2329127" cy="485497"/>
            <a:chOff x="6083580" y="2820063"/>
            <a:chExt cx="1746845" cy="364123"/>
          </a:xfrm>
        </p:grpSpPr>
        <p:sp>
          <p:nvSpPr>
            <p:cNvPr id="16" name="燕尾形 15"/>
            <p:cNvSpPr/>
            <p:nvPr/>
          </p:nvSpPr>
          <p:spPr>
            <a:xfrm>
              <a:off x="6083580" y="2820063"/>
              <a:ext cx="1746845" cy="364123"/>
            </a:xfrm>
            <a:prstGeom prst="chevron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zh-CN" sz="2133" b="1" dirty="0">
                  <a:solidFill>
                    <a:schemeClr val="bg1"/>
                  </a:solidFill>
                </a:rPr>
                <a:t>STEP 04</a:t>
              </a:r>
              <a:endParaRPr lang="zh-CN" altLang="en-US" sz="2133" b="1" dirty="0">
                <a:solidFill>
                  <a:schemeClr val="bg1"/>
                </a:solidFill>
              </a:endParaRPr>
            </a:p>
          </p:txBody>
        </p:sp>
        <p:sp>
          <p:nvSpPr>
            <p:cNvPr id="44" name="直角三角形 43"/>
            <p:cNvSpPr/>
            <p:nvPr/>
          </p:nvSpPr>
          <p:spPr>
            <a:xfrm rot="5400000">
              <a:off x="7645041" y="2998802"/>
              <a:ext cx="185384" cy="185384"/>
            </a:xfrm>
            <a:prstGeom prst="rtTriangle">
              <a:avLst/>
            </a:prstGeom>
            <a:solidFill>
              <a:schemeClr val="accent6">
                <a:lumMod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zh-CN" altLang="en-US" sz="3200">
                <a:solidFill>
                  <a:schemeClr val="bg1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38044212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蓝色​​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1_Office Theme">
  <a:themeElements>
    <a:clrScheme name="橙红色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2_Office Theme">
  <a:themeElements>
    <a:clrScheme name="紫红色">
      <a:dk1>
        <a:sysClr val="windowText" lastClr="000000"/>
      </a:dk1>
      <a:lt1>
        <a:sysClr val="window" lastClr="FFFFFF"/>
      </a:lt1>
      <a:dk2>
        <a:srgbClr val="454551"/>
      </a:dk2>
      <a:lt2>
        <a:srgbClr val="D8D9DC"/>
      </a:lt2>
      <a:accent1>
        <a:srgbClr val="E32D91"/>
      </a:accent1>
      <a:accent2>
        <a:srgbClr val="C830CC"/>
      </a:accent2>
      <a:accent3>
        <a:srgbClr val="4EA6DC"/>
      </a:accent3>
      <a:accent4>
        <a:srgbClr val="4775E7"/>
      </a:accent4>
      <a:accent5>
        <a:srgbClr val="8971E1"/>
      </a:accent5>
      <a:accent6>
        <a:srgbClr val="D54773"/>
      </a:accent6>
      <a:hlink>
        <a:srgbClr val="6B9F25"/>
      </a:hlink>
      <a:folHlink>
        <a:srgbClr val="8C8C8C"/>
      </a:folHlink>
    </a:clrScheme>
    <a:fontScheme name="奥斯汀">
      <a:maj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微软雅黑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4.xml><?xml version="1.0" encoding="utf-8"?>
<a:theme xmlns:a="http://schemas.openxmlformats.org/drawingml/2006/main" name="2_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PLUS">
      <a:majorFont>
        <a:latin typeface="Calibri Light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Version xmlns="http://schemas.microsoft.com/sharepoint/v3/fields" xsi:nil="true"/>
    <_Status xmlns="http://schemas.microsoft.com/sharepoint/v3/fields">Not Started</_Status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DE64AEEDD9B7A4D93545ACBE97D4615" ma:contentTypeVersion="2" ma:contentTypeDescription="Create a new document." ma:contentTypeScope="" ma:versionID="f49002b78e3a4a71b814eef46a983816">
  <xsd:schema xmlns:xsd="http://www.w3.org/2001/XMLSchema" xmlns:xs="http://www.w3.org/2001/XMLSchema" xmlns:p="http://schemas.microsoft.com/office/2006/metadata/properties" xmlns:ns2="http://schemas.microsoft.com/sharepoint/v3/fields" targetNamespace="http://schemas.microsoft.com/office/2006/metadata/properties" ma:root="true" ma:fieldsID="38f6db2dd0d9a0cf6a8dc37be32b365b" ns2:_="">
    <xsd:import namespace="http://schemas.microsoft.com/sharepoint/v3/fields"/>
    <xsd:element name="properties">
      <xsd:complexType>
        <xsd:sequence>
          <xsd:element name="documentManagement">
            <xsd:complexType>
              <xsd:all>
                <xsd:element ref="ns2:_Status" minOccurs="0"/>
                <xsd:element ref="ns2:_Versio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/fields" elementFormDefault="qualified">
    <xsd:import namespace="http://schemas.microsoft.com/office/2006/documentManagement/types"/>
    <xsd:import namespace="http://schemas.microsoft.com/office/infopath/2007/PartnerControls"/>
    <xsd:element name="_Status" ma:index="8" nillable="true" ma:displayName="Status" ma:default="Not Started" ma:internalName="_Status">
      <xsd:simpleType>
        <xsd:union memberTypes="dms:Text">
          <xsd:simpleType>
            <xsd:restriction base="dms:Choice">
              <xsd:enumeration value="Not Started"/>
              <xsd:enumeration value="Draft"/>
              <xsd:enumeration value="Reviewed"/>
              <xsd:enumeration value="Scheduled"/>
              <xsd:enumeration value="Published"/>
              <xsd:enumeration value="Final"/>
              <xsd:enumeration value="Expired"/>
            </xsd:restriction>
          </xsd:simpleType>
        </xsd:union>
      </xsd:simpleType>
    </xsd:element>
    <xsd:element name="_Version" ma:index="9" nillable="true" ma:displayName="Version" ma:internalName="_Version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 ma:displayName="Status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7B6F2769-7194-4217-93D3-3AF3A4742282}">
  <ds:schemaRefs>
    <ds:schemaRef ds:uri="http://schemas.microsoft.com/sharepoint/v3/fields"/>
    <ds:schemaRef ds:uri="http://purl.org/dc/dcmitype/"/>
    <ds:schemaRef ds:uri="http://schemas.microsoft.com/office/2006/documentManagement/types"/>
    <ds:schemaRef ds:uri="http://www.w3.org/XML/1998/namespace"/>
    <ds:schemaRef ds:uri="http://schemas.microsoft.com/office/infopath/2007/PartnerControls"/>
    <ds:schemaRef ds:uri="http://schemas.openxmlformats.org/package/2006/metadata/core-properties"/>
    <ds:schemaRef ds:uri="http://schemas.microsoft.com/office/2006/metadata/properties"/>
    <ds:schemaRef ds:uri="http://purl.org/dc/terms/"/>
    <ds:schemaRef ds:uri="http://purl.org/dc/elements/1.1/"/>
  </ds:schemaRefs>
</ds:datastoreItem>
</file>

<file path=customXml/itemProps3.xml><?xml version="1.0" encoding="utf-8"?>
<ds:datastoreItem xmlns:ds="http://schemas.openxmlformats.org/officeDocument/2006/customXml" ds:itemID="{E4214858-785C-42F7-BE66-6D0E79395FC8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/fields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FNEMasterTemplateForThemePreview.pptx</Template>
  <TotalTime>1104</TotalTime>
  <Words>330</Words>
  <Application>Microsoft Office PowerPoint</Application>
  <PresentationFormat>自定义</PresentationFormat>
  <Paragraphs>57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Office Theme</vt:lpstr>
      <vt:lpstr>1_Office Theme</vt:lpstr>
      <vt:lpstr>2_Office Theme</vt:lpstr>
      <vt:lpstr>2_Office 主题</vt:lpstr>
      <vt:lpstr>幻灯片 1</vt:lpstr>
      <vt:lpstr>幻灯片 2</vt:lpstr>
      <vt:lpstr>幻灯片 3</vt:lpstr>
    </vt:vector>
  </TitlesOfParts>
  <Manager/>
  <Company/>
  <LinksUpToDate>false</LinksUpToDate>
  <SharedDoc>false</SharedDoc>
  <HyperlinkBase/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Template</dc:title>
  <dc:subject/>
  <dc:creator>Office PLUS</dc:creator>
  <cp:keywords/>
  <dc:description/>
  <cp:lastModifiedBy>Administrator</cp:lastModifiedBy>
  <cp:revision>79</cp:revision>
  <dcterms:created xsi:type="dcterms:W3CDTF">2010-04-12T23:12:02Z</dcterms:created>
  <dcterms:modified xsi:type="dcterms:W3CDTF">2016-03-15T18:20:04Z</dcterms:modified>
  <cp:category/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0x0101000DE64AEEDD9B7A4D93545ACBE97D4615</vt:lpwstr>
  </property>
</Properties>
</file>

<file path=docProps/thumbnail.jpeg>
</file>