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8" r:id="rId2"/>
    <p:sldId id="261" r:id="rId3"/>
    <p:sldId id="262" r:id="rId4"/>
    <p:sldId id="266" r:id="rId5"/>
    <p:sldId id="267" r:id="rId6"/>
    <p:sldId id="269" r:id="rId7"/>
    <p:sldId id="271" r:id="rId8"/>
    <p:sldId id="273" r:id="rId9"/>
    <p:sldId id="274" r:id="rId10"/>
    <p:sldId id="263" r:id="rId11"/>
    <p:sldId id="275" r:id="rId12"/>
    <p:sldId id="293" r:id="rId13"/>
    <p:sldId id="277" r:id="rId14"/>
    <p:sldId id="264" r:id="rId15"/>
    <p:sldId id="278" r:id="rId16"/>
    <p:sldId id="280" r:id="rId17"/>
    <p:sldId id="281" r:id="rId18"/>
    <p:sldId id="282" r:id="rId19"/>
    <p:sldId id="284" r:id="rId20"/>
    <p:sldId id="265" r:id="rId21"/>
    <p:sldId id="287" r:id="rId22"/>
    <p:sldId id="288" r:id="rId23"/>
    <p:sldId id="289" r:id="rId24"/>
    <p:sldId id="292" r:id="rId25"/>
    <p:sldId id="297" r:id="rId2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375E"/>
    <a:srgbClr val="25C6FF"/>
    <a:srgbClr val="67F5F2"/>
    <a:srgbClr val="6CE8EE"/>
    <a:srgbClr val="C313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366" y="78"/>
      </p:cViewPr>
      <p:guideLst>
        <p:guide orient="horz" pos="1620"/>
        <p:guide pos="2880"/>
      </p:guideLst>
    </p:cSldViewPr>
  </p:slideViewPr>
  <p:notesTextViewPr>
    <p:cViewPr>
      <p:scale>
        <a:sx n="100" d="100"/>
        <a:sy n="100" d="100"/>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tx2">
                <a:lumMod val="75000"/>
              </a:schemeClr>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A17B-49BB-831E-A6C21C17A203}"/>
            </c:ext>
          </c:extLst>
        </c:ser>
        <c:ser>
          <c:idx val="1"/>
          <c:order val="1"/>
          <c:tx>
            <c:strRef>
              <c:f>Sheet1!$C$1</c:f>
              <c:strCache>
                <c:ptCount val="1"/>
                <c:pt idx="0">
                  <c:v>系列 2</c:v>
                </c:pt>
              </c:strCache>
            </c:strRef>
          </c:tx>
          <c:spPr>
            <a:solidFill>
              <a:srgbClr val="0070C0"/>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A17B-49BB-831E-A6C21C17A203}"/>
            </c:ext>
          </c:extLst>
        </c:ser>
        <c:ser>
          <c:idx val="2"/>
          <c:order val="2"/>
          <c:tx>
            <c:strRef>
              <c:f>Sheet1!$D$1</c:f>
              <c:strCache>
                <c:ptCount val="1"/>
                <c:pt idx="0">
                  <c:v>系列 3</c:v>
                </c:pt>
              </c:strCache>
            </c:strRef>
          </c:tx>
          <c:spPr>
            <a:solidFill>
              <a:schemeClr val="tx2">
                <a:lumMod val="60000"/>
                <a:lumOff val="40000"/>
              </a:schemeClr>
            </a:solidFill>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A17B-49BB-831E-A6C21C17A203}"/>
            </c:ext>
          </c:extLst>
        </c:ser>
        <c:dLbls>
          <c:showLegendKey val="0"/>
          <c:showVal val="0"/>
          <c:showCatName val="0"/>
          <c:showSerName val="0"/>
          <c:showPercent val="0"/>
          <c:showBubbleSize val="0"/>
        </c:dLbls>
        <c:gapWidth val="125"/>
        <c:overlap val="-25"/>
        <c:axId val="66035712"/>
        <c:axId val="66037248"/>
      </c:barChart>
      <c:catAx>
        <c:axId val="66035712"/>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400" b="0" i="0" u="none" strike="noStrike" kern="1200" baseline="0">
                <a:solidFill>
                  <a:schemeClr val="tx1">
                    <a:lumMod val="85000"/>
                    <a:lumOff val="15000"/>
                  </a:schemeClr>
                </a:solidFill>
                <a:latin typeface="微软雅黑" panose="020B0503020204020204" pitchFamily="34" charset="-122"/>
                <a:ea typeface="微软雅黑" panose="020B0503020204020204" pitchFamily="34" charset="-122"/>
                <a:cs typeface="+mn-cs"/>
              </a:defRPr>
            </a:pPr>
            <a:endParaRPr lang="zh-CN"/>
          </a:p>
        </c:txPr>
        <c:crossAx val="66037248"/>
        <c:crosses val="autoZero"/>
        <c:auto val="1"/>
        <c:lblAlgn val="ctr"/>
        <c:lblOffset val="100"/>
        <c:noMultiLvlLbl val="0"/>
      </c:catAx>
      <c:valAx>
        <c:axId val="66037248"/>
        <c:scaling>
          <c:orientation val="minMax"/>
        </c:scaling>
        <c:delete val="0"/>
        <c:axPos val="l"/>
        <c:majorGridlines/>
        <c:numFmt formatCode="General" sourceLinked="1"/>
        <c:majorTickMark val="none"/>
        <c:minorTickMark val="none"/>
        <c:tickLblPos val="nextTo"/>
        <c:txPr>
          <a:bodyPr rot="-60000000" spcFirstLastPara="0" vertOverflow="ellipsis" vert="horz" wrap="square" anchor="ctr" anchorCtr="1"/>
          <a:lstStyle/>
          <a:p>
            <a:pPr>
              <a:defRPr lang="zh-CN" sz="1800" b="0" i="0" u="none" strike="noStrike" kern="1200" baseline="0">
                <a:solidFill>
                  <a:schemeClr val="tx1">
                    <a:lumMod val="85000"/>
                    <a:lumOff val="15000"/>
                  </a:schemeClr>
                </a:solidFill>
                <a:latin typeface="+mn-lt"/>
                <a:ea typeface="+mn-ea"/>
                <a:cs typeface="+mn-cs"/>
              </a:defRPr>
            </a:pPr>
            <a:endParaRPr lang="zh-CN"/>
          </a:p>
        </c:txPr>
        <c:crossAx val="66035712"/>
        <c:crosses val="autoZero"/>
        <c:crossBetween val="between"/>
      </c:valAx>
      <c:spPr>
        <a:ln>
          <a:noFill/>
        </a:ln>
      </c:spPr>
    </c:plotArea>
    <c:legend>
      <c:legendPos val="b"/>
      <c:overlay val="0"/>
      <c:txPr>
        <a:bodyPr rot="0" spcFirstLastPara="0" vertOverflow="ellipsis" vert="horz" wrap="square" anchor="ctr" anchorCtr="1"/>
        <a:lstStyle/>
        <a:p>
          <a:pPr>
            <a:defRPr lang="zh-CN" sz="1400" b="0" i="0" u="none" strike="noStrike" kern="1200" baseline="0">
              <a:solidFill>
                <a:schemeClr val="tx1">
                  <a:lumMod val="85000"/>
                  <a:lumOff val="1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tx2">
                  <a:lumMod val="75000"/>
                </a:schemeClr>
              </a:solidFill>
              <a:ln w="19050">
                <a:solidFill>
                  <a:schemeClr val="lt1"/>
                </a:solidFill>
              </a:ln>
              <a:effectLst/>
            </c:spPr>
            <c:extLst>
              <c:ext xmlns:c16="http://schemas.microsoft.com/office/drawing/2014/chart" uri="{C3380CC4-5D6E-409C-BE32-E72D297353CC}">
                <c16:uniqueId val="{00000001-89F5-49A0-9D0F-D3930EDC819F}"/>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89F5-49A0-9D0F-D3930EDC819F}"/>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89F5-49A0-9D0F-D3930EDC819F}"/>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chemeClr val="tx2">
                  <a:lumMod val="75000"/>
                </a:schemeClr>
              </a:solidFill>
              <a:ln w="19050">
                <a:solidFill>
                  <a:schemeClr val="lt1"/>
                </a:solidFill>
              </a:ln>
              <a:effectLst/>
            </c:spPr>
            <c:extLst>
              <c:ext xmlns:c16="http://schemas.microsoft.com/office/drawing/2014/chart" uri="{C3380CC4-5D6E-409C-BE32-E72D297353CC}">
                <c16:uniqueId val="{00000001-6DD6-40BF-B0BE-18E43EC36AE1}"/>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6DD6-40BF-B0BE-18E43EC36AE1}"/>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6DD6-40BF-B0BE-18E43EC36AE1}"/>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chemeClr val="tx2">
                  <a:lumMod val="75000"/>
                </a:schemeClr>
              </a:solidFill>
              <a:ln w="19050">
                <a:solidFill>
                  <a:schemeClr val="lt1"/>
                </a:solidFill>
              </a:ln>
              <a:effectLst/>
            </c:spPr>
            <c:extLst>
              <c:ext xmlns:c16="http://schemas.microsoft.com/office/drawing/2014/chart" uri="{C3380CC4-5D6E-409C-BE32-E72D297353CC}">
                <c16:uniqueId val="{00000001-259B-44D8-A7A5-745042D0BF96}"/>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259B-44D8-A7A5-745042D0BF96}"/>
              </c:ext>
            </c:extLst>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extLst>
            <c:ext xmlns:c16="http://schemas.microsoft.com/office/drawing/2014/chart" uri="{C3380CC4-5D6E-409C-BE32-E72D297353CC}">
              <c16:uniqueId val="{00000004-259B-44D8-A7A5-745042D0BF96}"/>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D9B237-5AB2-48CF-8032-32E9FB6EB4FF}" type="datetimeFigureOut">
              <a:rPr lang="zh-CN" altLang="en-US" smtClean="0"/>
              <a:t>2018/7/24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861678-F871-4BA5-BC3E-7CD7D2CF1E8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861678-F871-4BA5-BC3E-7CD7D2CF1E8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60359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advTm="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2018/7/24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
        <p:nvSpPr>
          <p:cNvPr id="7" name="矩形 6"/>
          <p:cNvSpPr/>
          <p:nvPr userDrawn="1"/>
        </p:nvSpPr>
        <p:spPr>
          <a:xfrm>
            <a:off x="0" y="0"/>
            <a:ext cx="91440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0">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tags" Target="../tags/tag20.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image" Target="../media/image3.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notesSlide" Target="../notesSlides/notesSlide11.xml"/><Relationship Id="rId5" Type="http://schemas.openxmlformats.org/officeDocument/2006/relationships/tags" Target="../tags/tag17.xml"/><Relationship Id="rId10" Type="http://schemas.openxmlformats.org/officeDocument/2006/relationships/slideLayout" Target="../slideLayouts/slideLayout7.xml"/><Relationship Id="rId4" Type="http://schemas.openxmlformats.org/officeDocument/2006/relationships/tags" Target="../tags/tag16.xml"/><Relationship Id="rId9" Type="http://schemas.openxmlformats.org/officeDocument/2006/relationships/tags" Target="../tags/tag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www.shangwuppt.com/"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7.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6" Type="http://schemas.openxmlformats.org/officeDocument/2006/relationships/image" Target="../media/image2.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1.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2380047" y="1749160"/>
            <a:ext cx="6774118" cy="16423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977875" y="1996973"/>
            <a:ext cx="7344816" cy="584775"/>
          </a:xfrm>
          <a:prstGeom prst="rect">
            <a:avLst/>
          </a:prstGeom>
        </p:spPr>
        <p:txBody>
          <a:bodyPr wrap="square">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年度工作汇报工作总结</a:t>
            </a:r>
            <a:r>
              <a:rPr lang="en-US" altLang="zh-CN" sz="3200" b="1" dirty="0">
                <a:solidFill>
                  <a:schemeClr val="bg1"/>
                </a:solidFill>
                <a:latin typeface="微软雅黑" panose="020B0503020204020204" pitchFamily="34" charset="-122"/>
                <a:ea typeface="微软雅黑" panose="020B0503020204020204" pitchFamily="34" charset="-122"/>
              </a:rPr>
              <a:t>PPT</a:t>
            </a:r>
            <a:r>
              <a:rPr lang="zh-CN" altLang="en-US" sz="3200" b="1" dirty="0">
                <a:solidFill>
                  <a:schemeClr val="bg1"/>
                </a:solidFill>
                <a:latin typeface="微软雅黑" panose="020B0503020204020204" pitchFamily="34" charset="-122"/>
                <a:ea typeface="微软雅黑" panose="020B0503020204020204" pitchFamily="34" charset="-122"/>
              </a:rPr>
              <a:t>模板</a:t>
            </a:r>
          </a:p>
        </p:txBody>
      </p:sp>
      <p:sp>
        <p:nvSpPr>
          <p:cNvPr id="11" name="TextBox 10"/>
          <p:cNvSpPr txBox="1"/>
          <p:nvPr/>
        </p:nvSpPr>
        <p:spPr>
          <a:xfrm>
            <a:off x="4084958" y="500228"/>
            <a:ext cx="3494882" cy="1114506"/>
          </a:xfrm>
          <a:prstGeom prst="rect">
            <a:avLst/>
          </a:prstGeom>
          <a:noFill/>
        </p:spPr>
        <p:txBody>
          <a:bodyPr wrap="square" rtlCol="0">
            <a:prstTxWarp prst="textPlain">
              <a:avLst/>
            </a:prstTxWarp>
            <a:spAutoFit/>
          </a:bodyPr>
          <a:lstStyle/>
          <a:p>
            <a:r>
              <a:rPr lang="en-US" altLang="zh-CN" sz="6000" b="1" dirty="0">
                <a:solidFill>
                  <a:schemeClr val="tx2">
                    <a:lumMod val="75000"/>
                  </a:schemeClr>
                </a:solidFill>
                <a:effectLst>
                  <a:outerShdw blurRad="63500" sx="102000" sy="102000" algn="ctr" rotWithShape="0">
                    <a:prstClr val="black">
                      <a:alpha val="40000"/>
                    </a:prstClr>
                  </a:outerShdw>
                </a:effectLst>
                <a:latin typeface="Agency FB" panose="020B0503020202020204" pitchFamily="34" charset="0"/>
                <a:ea typeface="Adobe Gothic Std B" panose="020B0800000000000000" pitchFamily="34" charset="-128"/>
              </a:rPr>
              <a:t>2020</a:t>
            </a:r>
            <a:endParaRPr lang="zh-CN" altLang="en-US" sz="6000" b="1" dirty="0">
              <a:solidFill>
                <a:schemeClr val="tx2">
                  <a:lumMod val="75000"/>
                </a:schemeClr>
              </a:solidFill>
              <a:effectLst>
                <a:outerShdw blurRad="63500" sx="102000" sy="102000" algn="ctr" rotWithShape="0">
                  <a:prstClr val="black">
                    <a:alpha val="40000"/>
                  </a:prstClr>
                </a:outerShdw>
              </a:effectLst>
              <a:latin typeface="Agency FB" panose="020B0503020202020204" pitchFamily="34" charset="0"/>
            </a:endParaRPr>
          </a:p>
        </p:txBody>
      </p:sp>
      <p:sp>
        <p:nvSpPr>
          <p:cNvPr id="12" name="Freeform 7"/>
          <p:cNvSpPr>
            <a:spLocks noEditPoints="1"/>
          </p:cNvSpPr>
          <p:nvPr/>
        </p:nvSpPr>
        <p:spPr bwMode="auto">
          <a:xfrm>
            <a:off x="3694788" y="2790577"/>
            <a:ext cx="252000" cy="252000"/>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chemeClr val="bg1"/>
          </a:solidFill>
          <a:ln>
            <a:noFill/>
          </a:ln>
        </p:spPr>
        <p:txBody>
          <a:bodyPr vert="horz" wrap="square" lIns="68562" tIns="34281" rIns="68562" bIns="34281" numCol="1" anchor="t" anchorCtr="0" compatLnSpc="1"/>
          <a:lstStyle/>
          <a:p>
            <a:endParaRPr lang="zh-CN" altLang="en-US">
              <a:solidFill>
                <a:schemeClr val="bg1">
                  <a:lumMod val="95000"/>
                </a:schemeClr>
              </a:solidFill>
            </a:endParaRPr>
          </a:p>
        </p:txBody>
      </p:sp>
      <p:sp>
        <p:nvSpPr>
          <p:cNvPr id="13" name="TextBox 12"/>
          <p:cNvSpPr txBox="1"/>
          <p:nvPr/>
        </p:nvSpPr>
        <p:spPr>
          <a:xfrm>
            <a:off x="3934093" y="2743462"/>
            <a:ext cx="1754290" cy="346230"/>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r>
              <a:rPr lang="zh-CN" altLang="en-US" sz="1800" dirty="0">
                <a:solidFill>
                  <a:schemeClr val="bg1">
                    <a:lumMod val="95000"/>
                  </a:schemeClr>
                </a:solidFill>
                <a:latin typeface="微软雅黑" panose="020B0503020204020204" pitchFamily="34" charset="-122"/>
                <a:ea typeface="微软雅黑" panose="020B0503020204020204" pitchFamily="34" charset="-122"/>
              </a:rPr>
              <a:t>报告人：博龙图</a:t>
            </a:r>
          </a:p>
        </p:txBody>
      </p:sp>
      <p:sp>
        <p:nvSpPr>
          <p:cNvPr id="14" name="Freeform 10"/>
          <p:cNvSpPr>
            <a:spLocks noEditPoints="1"/>
          </p:cNvSpPr>
          <p:nvPr/>
        </p:nvSpPr>
        <p:spPr bwMode="auto">
          <a:xfrm>
            <a:off x="5832399" y="2790577"/>
            <a:ext cx="252000" cy="252000"/>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95000"/>
                </a:schemeClr>
              </a:solidFill>
            </a:endParaRPr>
          </a:p>
        </p:txBody>
      </p:sp>
      <p:sp>
        <p:nvSpPr>
          <p:cNvPr id="15" name="TextBox 14"/>
          <p:cNvSpPr txBox="1"/>
          <p:nvPr/>
        </p:nvSpPr>
        <p:spPr>
          <a:xfrm>
            <a:off x="6121457" y="2743462"/>
            <a:ext cx="1799174" cy="346230"/>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r>
              <a:rPr lang="zh-CN" altLang="en-US" sz="1800" dirty="0">
                <a:solidFill>
                  <a:schemeClr val="bg1">
                    <a:lumMod val="95000"/>
                  </a:schemeClr>
                </a:solidFill>
                <a:latin typeface="微软雅黑" panose="020B0503020204020204" pitchFamily="34" charset="-122"/>
                <a:ea typeface="微软雅黑" panose="020B0503020204020204" pitchFamily="34" charset="-122"/>
              </a:rPr>
              <a:t>部   门： 布加迪</a:t>
            </a:r>
            <a:endParaRPr lang="zh-CN" altLang="zh-CN" sz="18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7" name="矩形 56"/>
          <p:cNvSpPr/>
          <p:nvPr/>
        </p:nvSpPr>
        <p:spPr>
          <a:xfrm rot="2700000">
            <a:off x="-974839" y="4119423"/>
            <a:ext cx="1647406" cy="1647406"/>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rot="2700000">
            <a:off x="-164787" y="2757201"/>
            <a:ext cx="1647406" cy="1647406"/>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rot="2700000">
            <a:off x="836955" y="4309910"/>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rot="2700000">
            <a:off x="4035199" y="4288667"/>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rot="2700000">
            <a:off x="2139604" y="4078384"/>
            <a:ext cx="1647406" cy="1647406"/>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rot="2700000">
            <a:off x="5248453" y="3889036"/>
            <a:ext cx="1099801" cy="1099801"/>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rot="2700000">
            <a:off x="6065317" y="4796710"/>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78"/>
          <p:cNvSpPr/>
          <p:nvPr/>
        </p:nvSpPr>
        <p:spPr>
          <a:xfrm rot="2700000">
            <a:off x="7522105" y="3732723"/>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rot="2700000">
            <a:off x="3491021" y="3951690"/>
            <a:ext cx="619900" cy="6199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0"/>
                                        </p:tgtEl>
                                        <p:attrNameLst>
                                          <p:attrName>ppt_y</p:attrName>
                                        </p:attrNameLst>
                                      </p:cBhvr>
                                      <p:tavLst>
                                        <p:tav tm="0">
                                          <p:val>
                                            <p:strVal val="#ppt_y"/>
                                          </p:val>
                                        </p:tav>
                                        <p:tav tm="100000">
                                          <p:val>
                                            <p:strVal val="#ppt_y"/>
                                          </p:val>
                                        </p:tav>
                                      </p:tavLst>
                                    </p:anim>
                                    <p:anim calcmode="lin" valueType="num">
                                      <p:cBhvr>
                                        <p:cTn id="1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0"/>
                                        </p:tgtEl>
                                      </p:cBhvr>
                                    </p:animEffect>
                                  </p:childTnLst>
                                </p:cTn>
                              </p:par>
                            </p:childTnLst>
                          </p:cTn>
                        </p:par>
                        <p:par>
                          <p:cTn id="22" fill="hold">
                            <p:stCondLst>
                              <p:cond delay="22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700"/>
                            </p:stCondLst>
                            <p:childTnLst>
                              <p:par>
                                <p:cTn id="29" presetID="42" presetClass="entr" presetSubtype="0" fill="hold" grpId="0" nodeType="afterEffect">
                                  <p:stCondLst>
                                    <p:cond delay="0"/>
                                  </p:stCondLst>
                                  <p:iterate type="lt">
                                    <p:tmPct val="10000"/>
                                  </p:iterate>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anim calcmode="lin" valueType="num">
                                      <p:cBhvr>
                                        <p:cTn id="32" dur="500" fill="hold"/>
                                        <p:tgtEl>
                                          <p:spTgt spid="13"/>
                                        </p:tgtEl>
                                        <p:attrNameLst>
                                          <p:attrName>ppt_x</p:attrName>
                                        </p:attrNameLst>
                                      </p:cBhvr>
                                      <p:tavLst>
                                        <p:tav tm="0">
                                          <p:val>
                                            <p:strVal val="#ppt_x"/>
                                          </p:val>
                                        </p:tav>
                                        <p:tav tm="100000">
                                          <p:val>
                                            <p:strVal val="#ppt_x"/>
                                          </p:val>
                                        </p:tav>
                                      </p:tavLst>
                                    </p:anim>
                                    <p:anim calcmode="lin" valueType="num">
                                      <p:cBhvr>
                                        <p:cTn id="33" dur="5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4000"/>
                            </p:stCondLst>
                            <p:childTnLst>
                              <p:par>
                                <p:cTn id="41" presetID="42" presetClass="entr" presetSubtype="0" fill="hold" grpId="0" nodeType="afterEffect">
                                  <p:stCondLst>
                                    <p:cond delay="0"/>
                                  </p:stCondLst>
                                  <p:iterate type="lt">
                                    <p:tmPct val="10000"/>
                                  </p:iterate>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anim calcmode="lin" valueType="num">
                                      <p:cBhvr>
                                        <p:cTn id="44" dur="500" fill="hold"/>
                                        <p:tgtEl>
                                          <p:spTgt spid="15"/>
                                        </p:tgtEl>
                                        <p:attrNameLst>
                                          <p:attrName>ppt_x</p:attrName>
                                        </p:attrNameLst>
                                      </p:cBhvr>
                                      <p:tavLst>
                                        <p:tav tm="0">
                                          <p:val>
                                            <p:strVal val="#ppt_x"/>
                                          </p:val>
                                        </p:tav>
                                        <p:tav tm="100000">
                                          <p:val>
                                            <p:strVal val="#ppt_x"/>
                                          </p:val>
                                        </p:tav>
                                      </p:tavLst>
                                    </p:anim>
                                    <p:anim calcmode="lin" valueType="num">
                                      <p:cBhvr>
                                        <p:cTn id="45" dur="500" fill="hold"/>
                                        <p:tgtEl>
                                          <p:spTgt spid="15"/>
                                        </p:tgtEl>
                                        <p:attrNameLst>
                                          <p:attrName>ppt_y</p:attrName>
                                        </p:attrNameLst>
                                      </p:cBhvr>
                                      <p:tavLst>
                                        <p:tav tm="0">
                                          <p:val>
                                            <p:strVal val="#ppt_y+.1"/>
                                          </p:val>
                                        </p:tav>
                                        <p:tav tm="100000">
                                          <p:val>
                                            <p:strVal val="#ppt_y"/>
                                          </p:val>
                                        </p:tav>
                                      </p:tavLst>
                                    </p:anim>
                                  </p:childTnLst>
                                </p:cTn>
                              </p:par>
                              <p:par>
                                <p:cTn id="46" presetID="31" presetClass="entr" presetSubtype="0" fill="hold" grpId="0" nodeType="withEffect">
                                  <p:stCondLst>
                                    <p:cond delay="250"/>
                                  </p:stCondLst>
                                  <p:childTnLst>
                                    <p:set>
                                      <p:cBhvr>
                                        <p:cTn id="47" dur="1" fill="hold">
                                          <p:stCondLst>
                                            <p:cond delay="0"/>
                                          </p:stCondLst>
                                        </p:cTn>
                                        <p:tgtEl>
                                          <p:spTgt spid="57"/>
                                        </p:tgtEl>
                                        <p:attrNameLst>
                                          <p:attrName>style.visibility</p:attrName>
                                        </p:attrNameLst>
                                      </p:cBhvr>
                                      <p:to>
                                        <p:strVal val="visible"/>
                                      </p:to>
                                    </p:set>
                                    <p:anim calcmode="lin" valueType="num">
                                      <p:cBhvr>
                                        <p:cTn id="48" dur="1000" fill="hold"/>
                                        <p:tgtEl>
                                          <p:spTgt spid="57"/>
                                        </p:tgtEl>
                                        <p:attrNameLst>
                                          <p:attrName>ppt_w</p:attrName>
                                        </p:attrNameLst>
                                      </p:cBhvr>
                                      <p:tavLst>
                                        <p:tav tm="0">
                                          <p:val>
                                            <p:fltVal val="0"/>
                                          </p:val>
                                        </p:tav>
                                        <p:tav tm="100000">
                                          <p:val>
                                            <p:strVal val="#ppt_w"/>
                                          </p:val>
                                        </p:tav>
                                      </p:tavLst>
                                    </p:anim>
                                    <p:anim calcmode="lin" valueType="num">
                                      <p:cBhvr>
                                        <p:cTn id="49" dur="1000" fill="hold"/>
                                        <p:tgtEl>
                                          <p:spTgt spid="57"/>
                                        </p:tgtEl>
                                        <p:attrNameLst>
                                          <p:attrName>ppt_h</p:attrName>
                                        </p:attrNameLst>
                                      </p:cBhvr>
                                      <p:tavLst>
                                        <p:tav tm="0">
                                          <p:val>
                                            <p:fltVal val="0"/>
                                          </p:val>
                                        </p:tav>
                                        <p:tav tm="100000">
                                          <p:val>
                                            <p:strVal val="#ppt_h"/>
                                          </p:val>
                                        </p:tav>
                                      </p:tavLst>
                                    </p:anim>
                                    <p:anim calcmode="lin" valueType="num">
                                      <p:cBhvr>
                                        <p:cTn id="50" dur="1000" fill="hold"/>
                                        <p:tgtEl>
                                          <p:spTgt spid="57"/>
                                        </p:tgtEl>
                                        <p:attrNameLst>
                                          <p:attrName>style.rotation</p:attrName>
                                        </p:attrNameLst>
                                      </p:cBhvr>
                                      <p:tavLst>
                                        <p:tav tm="0">
                                          <p:val>
                                            <p:fltVal val="90"/>
                                          </p:val>
                                        </p:tav>
                                        <p:tav tm="100000">
                                          <p:val>
                                            <p:fltVal val="0"/>
                                          </p:val>
                                        </p:tav>
                                      </p:tavLst>
                                    </p:anim>
                                    <p:animEffect transition="in" filter="fade">
                                      <p:cBhvr>
                                        <p:cTn id="51" dur="1000"/>
                                        <p:tgtEl>
                                          <p:spTgt spid="57"/>
                                        </p:tgtEl>
                                      </p:cBhvr>
                                    </p:animEffect>
                                  </p:childTnLst>
                                </p:cTn>
                              </p:par>
                              <p:par>
                                <p:cTn id="52" presetID="31" presetClass="entr" presetSubtype="0" fill="hold" grpId="0" nodeType="withEffect">
                                  <p:stCondLst>
                                    <p:cond delay="250"/>
                                  </p:stCondLst>
                                  <p:childTnLst>
                                    <p:set>
                                      <p:cBhvr>
                                        <p:cTn id="53" dur="1" fill="hold">
                                          <p:stCondLst>
                                            <p:cond delay="0"/>
                                          </p:stCondLst>
                                        </p:cTn>
                                        <p:tgtEl>
                                          <p:spTgt spid="65"/>
                                        </p:tgtEl>
                                        <p:attrNameLst>
                                          <p:attrName>style.visibility</p:attrName>
                                        </p:attrNameLst>
                                      </p:cBhvr>
                                      <p:to>
                                        <p:strVal val="visible"/>
                                      </p:to>
                                    </p:set>
                                    <p:anim calcmode="lin" valueType="num">
                                      <p:cBhvr>
                                        <p:cTn id="54" dur="1000" fill="hold"/>
                                        <p:tgtEl>
                                          <p:spTgt spid="65"/>
                                        </p:tgtEl>
                                        <p:attrNameLst>
                                          <p:attrName>ppt_w</p:attrName>
                                        </p:attrNameLst>
                                      </p:cBhvr>
                                      <p:tavLst>
                                        <p:tav tm="0">
                                          <p:val>
                                            <p:fltVal val="0"/>
                                          </p:val>
                                        </p:tav>
                                        <p:tav tm="100000">
                                          <p:val>
                                            <p:strVal val="#ppt_w"/>
                                          </p:val>
                                        </p:tav>
                                      </p:tavLst>
                                    </p:anim>
                                    <p:anim calcmode="lin" valueType="num">
                                      <p:cBhvr>
                                        <p:cTn id="55" dur="1000" fill="hold"/>
                                        <p:tgtEl>
                                          <p:spTgt spid="65"/>
                                        </p:tgtEl>
                                        <p:attrNameLst>
                                          <p:attrName>ppt_h</p:attrName>
                                        </p:attrNameLst>
                                      </p:cBhvr>
                                      <p:tavLst>
                                        <p:tav tm="0">
                                          <p:val>
                                            <p:fltVal val="0"/>
                                          </p:val>
                                        </p:tav>
                                        <p:tav tm="100000">
                                          <p:val>
                                            <p:strVal val="#ppt_h"/>
                                          </p:val>
                                        </p:tav>
                                      </p:tavLst>
                                    </p:anim>
                                    <p:anim calcmode="lin" valueType="num">
                                      <p:cBhvr>
                                        <p:cTn id="56" dur="1000" fill="hold"/>
                                        <p:tgtEl>
                                          <p:spTgt spid="65"/>
                                        </p:tgtEl>
                                        <p:attrNameLst>
                                          <p:attrName>style.rotation</p:attrName>
                                        </p:attrNameLst>
                                      </p:cBhvr>
                                      <p:tavLst>
                                        <p:tav tm="0">
                                          <p:val>
                                            <p:fltVal val="90"/>
                                          </p:val>
                                        </p:tav>
                                        <p:tav tm="100000">
                                          <p:val>
                                            <p:fltVal val="0"/>
                                          </p:val>
                                        </p:tav>
                                      </p:tavLst>
                                    </p:anim>
                                    <p:animEffect transition="in" filter="fade">
                                      <p:cBhvr>
                                        <p:cTn id="57" dur="1000"/>
                                        <p:tgtEl>
                                          <p:spTgt spid="65"/>
                                        </p:tgtEl>
                                      </p:cBhvr>
                                    </p:animEffect>
                                  </p:childTnLst>
                                </p:cTn>
                              </p:par>
                              <p:par>
                                <p:cTn id="58" presetID="31" presetClass="entr" presetSubtype="0" fill="hold" grpId="0" nodeType="withEffect">
                                  <p:stCondLst>
                                    <p:cond delay="250"/>
                                  </p:stCondLst>
                                  <p:childTnLst>
                                    <p:set>
                                      <p:cBhvr>
                                        <p:cTn id="59" dur="1" fill="hold">
                                          <p:stCondLst>
                                            <p:cond delay="0"/>
                                          </p:stCondLst>
                                        </p:cTn>
                                        <p:tgtEl>
                                          <p:spTgt spid="73"/>
                                        </p:tgtEl>
                                        <p:attrNameLst>
                                          <p:attrName>style.visibility</p:attrName>
                                        </p:attrNameLst>
                                      </p:cBhvr>
                                      <p:to>
                                        <p:strVal val="visible"/>
                                      </p:to>
                                    </p:set>
                                    <p:anim calcmode="lin" valueType="num">
                                      <p:cBhvr>
                                        <p:cTn id="60" dur="1000" fill="hold"/>
                                        <p:tgtEl>
                                          <p:spTgt spid="73"/>
                                        </p:tgtEl>
                                        <p:attrNameLst>
                                          <p:attrName>ppt_w</p:attrName>
                                        </p:attrNameLst>
                                      </p:cBhvr>
                                      <p:tavLst>
                                        <p:tav tm="0">
                                          <p:val>
                                            <p:fltVal val="0"/>
                                          </p:val>
                                        </p:tav>
                                        <p:tav tm="100000">
                                          <p:val>
                                            <p:strVal val="#ppt_w"/>
                                          </p:val>
                                        </p:tav>
                                      </p:tavLst>
                                    </p:anim>
                                    <p:anim calcmode="lin" valueType="num">
                                      <p:cBhvr>
                                        <p:cTn id="61" dur="1000" fill="hold"/>
                                        <p:tgtEl>
                                          <p:spTgt spid="73"/>
                                        </p:tgtEl>
                                        <p:attrNameLst>
                                          <p:attrName>ppt_h</p:attrName>
                                        </p:attrNameLst>
                                      </p:cBhvr>
                                      <p:tavLst>
                                        <p:tav tm="0">
                                          <p:val>
                                            <p:fltVal val="0"/>
                                          </p:val>
                                        </p:tav>
                                        <p:tav tm="100000">
                                          <p:val>
                                            <p:strVal val="#ppt_h"/>
                                          </p:val>
                                        </p:tav>
                                      </p:tavLst>
                                    </p:anim>
                                    <p:anim calcmode="lin" valueType="num">
                                      <p:cBhvr>
                                        <p:cTn id="62" dur="1000" fill="hold"/>
                                        <p:tgtEl>
                                          <p:spTgt spid="73"/>
                                        </p:tgtEl>
                                        <p:attrNameLst>
                                          <p:attrName>style.rotation</p:attrName>
                                        </p:attrNameLst>
                                      </p:cBhvr>
                                      <p:tavLst>
                                        <p:tav tm="0">
                                          <p:val>
                                            <p:fltVal val="90"/>
                                          </p:val>
                                        </p:tav>
                                        <p:tav tm="100000">
                                          <p:val>
                                            <p:fltVal val="0"/>
                                          </p:val>
                                        </p:tav>
                                      </p:tavLst>
                                    </p:anim>
                                    <p:animEffect transition="in" filter="fade">
                                      <p:cBhvr>
                                        <p:cTn id="63" dur="1000"/>
                                        <p:tgtEl>
                                          <p:spTgt spid="73"/>
                                        </p:tgtEl>
                                      </p:cBhvr>
                                    </p:animEffect>
                                  </p:childTnLst>
                                </p:cTn>
                              </p:par>
                              <p:par>
                                <p:cTn id="64" presetID="31" presetClass="entr" presetSubtype="0" fill="hold" grpId="0" nodeType="withEffect">
                                  <p:stCondLst>
                                    <p:cond delay="250"/>
                                  </p:stCondLst>
                                  <p:childTnLst>
                                    <p:set>
                                      <p:cBhvr>
                                        <p:cTn id="65" dur="1" fill="hold">
                                          <p:stCondLst>
                                            <p:cond delay="0"/>
                                          </p:stCondLst>
                                        </p:cTn>
                                        <p:tgtEl>
                                          <p:spTgt spid="74"/>
                                        </p:tgtEl>
                                        <p:attrNameLst>
                                          <p:attrName>style.visibility</p:attrName>
                                        </p:attrNameLst>
                                      </p:cBhvr>
                                      <p:to>
                                        <p:strVal val="visible"/>
                                      </p:to>
                                    </p:set>
                                    <p:anim calcmode="lin" valueType="num">
                                      <p:cBhvr>
                                        <p:cTn id="66" dur="1000" fill="hold"/>
                                        <p:tgtEl>
                                          <p:spTgt spid="74"/>
                                        </p:tgtEl>
                                        <p:attrNameLst>
                                          <p:attrName>ppt_w</p:attrName>
                                        </p:attrNameLst>
                                      </p:cBhvr>
                                      <p:tavLst>
                                        <p:tav tm="0">
                                          <p:val>
                                            <p:fltVal val="0"/>
                                          </p:val>
                                        </p:tav>
                                        <p:tav tm="100000">
                                          <p:val>
                                            <p:strVal val="#ppt_w"/>
                                          </p:val>
                                        </p:tav>
                                      </p:tavLst>
                                    </p:anim>
                                    <p:anim calcmode="lin" valueType="num">
                                      <p:cBhvr>
                                        <p:cTn id="67" dur="1000" fill="hold"/>
                                        <p:tgtEl>
                                          <p:spTgt spid="74"/>
                                        </p:tgtEl>
                                        <p:attrNameLst>
                                          <p:attrName>ppt_h</p:attrName>
                                        </p:attrNameLst>
                                      </p:cBhvr>
                                      <p:tavLst>
                                        <p:tav tm="0">
                                          <p:val>
                                            <p:fltVal val="0"/>
                                          </p:val>
                                        </p:tav>
                                        <p:tav tm="100000">
                                          <p:val>
                                            <p:strVal val="#ppt_h"/>
                                          </p:val>
                                        </p:tav>
                                      </p:tavLst>
                                    </p:anim>
                                    <p:anim calcmode="lin" valueType="num">
                                      <p:cBhvr>
                                        <p:cTn id="68" dur="1000" fill="hold"/>
                                        <p:tgtEl>
                                          <p:spTgt spid="74"/>
                                        </p:tgtEl>
                                        <p:attrNameLst>
                                          <p:attrName>style.rotation</p:attrName>
                                        </p:attrNameLst>
                                      </p:cBhvr>
                                      <p:tavLst>
                                        <p:tav tm="0">
                                          <p:val>
                                            <p:fltVal val="90"/>
                                          </p:val>
                                        </p:tav>
                                        <p:tav tm="100000">
                                          <p:val>
                                            <p:fltVal val="0"/>
                                          </p:val>
                                        </p:tav>
                                      </p:tavLst>
                                    </p:anim>
                                    <p:animEffect transition="in" filter="fade">
                                      <p:cBhvr>
                                        <p:cTn id="69" dur="1000"/>
                                        <p:tgtEl>
                                          <p:spTgt spid="74"/>
                                        </p:tgtEl>
                                      </p:cBhvr>
                                    </p:animEffect>
                                  </p:childTnLst>
                                </p:cTn>
                              </p:par>
                              <p:par>
                                <p:cTn id="70" presetID="31" presetClass="entr" presetSubtype="0" fill="hold" grpId="0" nodeType="withEffect">
                                  <p:stCondLst>
                                    <p:cond delay="250"/>
                                  </p:stCondLst>
                                  <p:childTnLst>
                                    <p:set>
                                      <p:cBhvr>
                                        <p:cTn id="71" dur="1" fill="hold">
                                          <p:stCondLst>
                                            <p:cond delay="0"/>
                                          </p:stCondLst>
                                        </p:cTn>
                                        <p:tgtEl>
                                          <p:spTgt spid="75"/>
                                        </p:tgtEl>
                                        <p:attrNameLst>
                                          <p:attrName>style.visibility</p:attrName>
                                        </p:attrNameLst>
                                      </p:cBhvr>
                                      <p:to>
                                        <p:strVal val="visible"/>
                                      </p:to>
                                    </p:set>
                                    <p:anim calcmode="lin" valueType="num">
                                      <p:cBhvr>
                                        <p:cTn id="72" dur="1000" fill="hold"/>
                                        <p:tgtEl>
                                          <p:spTgt spid="75"/>
                                        </p:tgtEl>
                                        <p:attrNameLst>
                                          <p:attrName>ppt_w</p:attrName>
                                        </p:attrNameLst>
                                      </p:cBhvr>
                                      <p:tavLst>
                                        <p:tav tm="0">
                                          <p:val>
                                            <p:fltVal val="0"/>
                                          </p:val>
                                        </p:tav>
                                        <p:tav tm="100000">
                                          <p:val>
                                            <p:strVal val="#ppt_w"/>
                                          </p:val>
                                        </p:tav>
                                      </p:tavLst>
                                    </p:anim>
                                    <p:anim calcmode="lin" valueType="num">
                                      <p:cBhvr>
                                        <p:cTn id="73" dur="1000" fill="hold"/>
                                        <p:tgtEl>
                                          <p:spTgt spid="75"/>
                                        </p:tgtEl>
                                        <p:attrNameLst>
                                          <p:attrName>ppt_h</p:attrName>
                                        </p:attrNameLst>
                                      </p:cBhvr>
                                      <p:tavLst>
                                        <p:tav tm="0">
                                          <p:val>
                                            <p:fltVal val="0"/>
                                          </p:val>
                                        </p:tav>
                                        <p:tav tm="100000">
                                          <p:val>
                                            <p:strVal val="#ppt_h"/>
                                          </p:val>
                                        </p:tav>
                                      </p:tavLst>
                                    </p:anim>
                                    <p:anim calcmode="lin" valueType="num">
                                      <p:cBhvr>
                                        <p:cTn id="74" dur="1000" fill="hold"/>
                                        <p:tgtEl>
                                          <p:spTgt spid="75"/>
                                        </p:tgtEl>
                                        <p:attrNameLst>
                                          <p:attrName>style.rotation</p:attrName>
                                        </p:attrNameLst>
                                      </p:cBhvr>
                                      <p:tavLst>
                                        <p:tav tm="0">
                                          <p:val>
                                            <p:fltVal val="90"/>
                                          </p:val>
                                        </p:tav>
                                        <p:tav tm="100000">
                                          <p:val>
                                            <p:fltVal val="0"/>
                                          </p:val>
                                        </p:tav>
                                      </p:tavLst>
                                    </p:anim>
                                    <p:animEffect transition="in" filter="fade">
                                      <p:cBhvr>
                                        <p:cTn id="75" dur="1000"/>
                                        <p:tgtEl>
                                          <p:spTgt spid="75"/>
                                        </p:tgtEl>
                                      </p:cBhvr>
                                    </p:animEffect>
                                  </p:childTnLst>
                                </p:cTn>
                              </p:par>
                              <p:par>
                                <p:cTn id="76" presetID="31" presetClass="entr" presetSubtype="0" fill="hold" grpId="0" nodeType="withEffect">
                                  <p:stCondLst>
                                    <p:cond delay="250"/>
                                  </p:stCondLst>
                                  <p:childTnLst>
                                    <p:set>
                                      <p:cBhvr>
                                        <p:cTn id="77" dur="1" fill="hold">
                                          <p:stCondLst>
                                            <p:cond delay="0"/>
                                          </p:stCondLst>
                                        </p:cTn>
                                        <p:tgtEl>
                                          <p:spTgt spid="77"/>
                                        </p:tgtEl>
                                        <p:attrNameLst>
                                          <p:attrName>style.visibility</p:attrName>
                                        </p:attrNameLst>
                                      </p:cBhvr>
                                      <p:to>
                                        <p:strVal val="visible"/>
                                      </p:to>
                                    </p:set>
                                    <p:anim calcmode="lin" valueType="num">
                                      <p:cBhvr>
                                        <p:cTn id="78" dur="1000" fill="hold"/>
                                        <p:tgtEl>
                                          <p:spTgt spid="77"/>
                                        </p:tgtEl>
                                        <p:attrNameLst>
                                          <p:attrName>ppt_w</p:attrName>
                                        </p:attrNameLst>
                                      </p:cBhvr>
                                      <p:tavLst>
                                        <p:tav tm="0">
                                          <p:val>
                                            <p:fltVal val="0"/>
                                          </p:val>
                                        </p:tav>
                                        <p:tav tm="100000">
                                          <p:val>
                                            <p:strVal val="#ppt_w"/>
                                          </p:val>
                                        </p:tav>
                                      </p:tavLst>
                                    </p:anim>
                                    <p:anim calcmode="lin" valueType="num">
                                      <p:cBhvr>
                                        <p:cTn id="79" dur="1000" fill="hold"/>
                                        <p:tgtEl>
                                          <p:spTgt spid="77"/>
                                        </p:tgtEl>
                                        <p:attrNameLst>
                                          <p:attrName>ppt_h</p:attrName>
                                        </p:attrNameLst>
                                      </p:cBhvr>
                                      <p:tavLst>
                                        <p:tav tm="0">
                                          <p:val>
                                            <p:fltVal val="0"/>
                                          </p:val>
                                        </p:tav>
                                        <p:tav tm="100000">
                                          <p:val>
                                            <p:strVal val="#ppt_h"/>
                                          </p:val>
                                        </p:tav>
                                      </p:tavLst>
                                    </p:anim>
                                    <p:anim calcmode="lin" valueType="num">
                                      <p:cBhvr>
                                        <p:cTn id="80" dur="1000" fill="hold"/>
                                        <p:tgtEl>
                                          <p:spTgt spid="77"/>
                                        </p:tgtEl>
                                        <p:attrNameLst>
                                          <p:attrName>style.rotation</p:attrName>
                                        </p:attrNameLst>
                                      </p:cBhvr>
                                      <p:tavLst>
                                        <p:tav tm="0">
                                          <p:val>
                                            <p:fltVal val="90"/>
                                          </p:val>
                                        </p:tav>
                                        <p:tav tm="100000">
                                          <p:val>
                                            <p:fltVal val="0"/>
                                          </p:val>
                                        </p:tav>
                                      </p:tavLst>
                                    </p:anim>
                                    <p:animEffect transition="in" filter="fade">
                                      <p:cBhvr>
                                        <p:cTn id="81" dur="1000"/>
                                        <p:tgtEl>
                                          <p:spTgt spid="77"/>
                                        </p:tgtEl>
                                      </p:cBhvr>
                                    </p:animEffect>
                                  </p:childTnLst>
                                </p:cTn>
                              </p:par>
                              <p:par>
                                <p:cTn id="82" presetID="31" presetClass="entr" presetSubtype="0" fill="hold" grpId="0" nodeType="withEffect">
                                  <p:stCondLst>
                                    <p:cond delay="250"/>
                                  </p:stCondLst>
                                  <p:childTnLst>
                                    <p:set>
                                      <p:cBhvr>
                                        <p:cTn id="83" dur="1" fill="hold">
                                          <p:stCondLst>
                                            <p:cond delay="0"/>
                                          </p:stCondLst>
                                        </p:cTn>
                                        <p:tgtEl>
                                          <p:spTgt spid="78"/>
                                        </p:tgtEl>
                                        <p:attrNameLst>
                                          <p:attrName>style.visibility</p:attrName>
                                        </p:attrNameLst>
                                      </p:cBhvr>
                                      <p:to>
                                        <p:strVal val="visible"/>
                                      </p:to>
                                    </p:set>
                                    <p:anim calcmode="lin" valueType="num">
                                      <p:cBhvr>
                                        <p:cTn id="84" dur="1000" fill="hold"/>
                                        <p:tgtEl>
                                          <p:spTgt spid="78"/>
                                        </p:tgtEl>
                                        <p:attrNameLst>
                                          <p:attrName>ppt_w</p:attrName>
                                        </p:attrNameLst>
                                      </p:cBhvr>
                                      <p:tavLst>
                                        <p:tav tm="0">
                                          <p:val>
                                            <p:fltVal val="0"/>
                                          </p:val>
                                        </p:tav>
                                        <p:tav tm="100000">
                                          <p:val>
                                            <p:strVal val="#ppt_w"/>
                                          </p:val>
                                        </p:tav>
                                      </p:tavLst>
                                    </p:anim>
                                    <p:anim calcmode="lin" valueType="num">
                                      <p:cBhvr>
                                        <p:cTn id="85" dur="1000" fill="hold"/>
                                        <p:tgtEl>
                                          <p:spTgt spid="78"/>
                                        </p:tgtEl>
                                        <p:attrNameLst>
                                          <p:attrName>ppt_h</p:attrName>
                                        </p:attrNameLst>
                                      </p:cBhvr>
                                      <p:tavLst>
                                        <p:tav tm="0">
                                          <p:val>
                                            <p:fltVal val="0"/>
                                          </p:val>
                                        </p:tav>
                                        <p:tav tm="100000">
                                          <p:val>
                                            <p:strVal val="#ppt_h"/>
                                          </p:val>
                                        </p:tav>
                                      </p:tavLst>
                                    </p:anim>
                                    <p:anim calcmode="lin" valueType="num">
                                      <p:cBhvr>
                                        <p:cTn id="86" dur="1000" fill="hold"/>
                                        <p:tgtEl>
                                          <p:spTgt spid="78"/>
                                        </p:tgtEl>
                                        <p:attrNameLst>
                                          <p:attrName>style.rotation</p:attrName>
                                        </p:attrNameLst>
                                      </p:cBhvr>
                                      <p:tavLst>
                                        <p:tav tm="0">
                                          <p:val>
                                            <p:fltVal val="90"/>
                                          </p:val>
                                        </p:tav>
                                        <p:tav tm="100000">
                                          <p:val>
                                            <p:fltVal val="0"/>
                                          </p:val>
                                        </p:tav>
                                      </p:tavLst>
                                    </p:anim>
                                    <p:animEffect transition="in" filter="fade">
                                      <p:cBhvr>
                                        <p:cTn id="87" dur="1000"/>
                                        <p:tgtEl>
                                          <p:spTgt spid="78"/>
                                        </p:tgtEl>
                                      </p:cBhvr>
                                    </p:animEffect>
                                  </p:childTnLst>
                                </p:cTn>
                              </p:par>
                              <p:par>
                                <p:cTn id="88" presetID="31" presetClass="entr" presetSubtype="0" fill="hold" grpId="0" nodeType="withEffect">
                                  <p:stCondLst>
                                    <p:cond delay="250"/>
                                  </p:stCondLst>
                                  <p:childTnLst>
                                    <p:set>
                                      <p:cBhvr>
                                        <p:cTn id="89" dur="1" fill="hold">
                                          <p:stCondLst>
                                            <p:cond delay="0"/>
                                          </p:stCondLst>
                                        </p:cTn>
                                        <p:tgtEl>
                                          <p:spTgt spid="79"/>
                                        </p:tgtEl>
                                        <p:attrNameLst>
                                          <p:attrName>style.visibility</p:attrName>
                                        </p:attrNameLst>
                                      </p:cBhvr>
                                      <p:to>
                                        <p:strVal val="visible"/>
                                      </p:to>
                                    </p:set>
                                    <p:anim calcmode="lin" valueType="num">
                                      <p:cBhvr>
                                        <p:cTn id="90" dur="1000" fill="hold"/>
                                        <p:tgtEl>
                                          <p:spTgt spid="79"/>
                                        </p:tgtEl>
                                        <p:attrNameLst>
                                          <p:attrName>ppt_w</p:attrName>
                                        </p:attrNameLst>
                                      </p:cBhvr>
                                      <p:tavLst>
                                        <p:tav tm="0">
                                          <p:val>
                                            <p:fltVal val="0"/>
                                          </p:val>
                                        </p:tav>
                                        <p:tav tm="100000">
                                          <p:val>
                                            <p:strVal val="#ppt_w"/>
                                          </p:val>
                                        </p:tav>
                                      </p:tavLst>
                                    </p:anim>
                                    <p:anim calcmode="lin" valueType="num">
                                      <p:cBhvr>
                                        <p:cTn id="91" dur="1000" fill="hold"/>
                                        <p:tgtEl>
                                          <p:spTgt spid="79"/>
                                        </p:tgtEl>
                                        <p:attrNameLst>
                                          <p:attrName>ppt_h</p:attrName>
                                        </p:attrNameLst>
                                      </p:cBhvr>
                                      <p:tavLst>
                                        <p:tav tm="0">
                                          <p:val>
                                            <p:fltVal val="0"/>
                                          </p:val>
                                        </p:tav>
                                        <p:tav tm="100000">
                                          <p:val>
                                            <p:strVal val="#ppt_h"/>
                                          </p:val>
                                        </p:tav>
                                      </p:tavLst>
                                    </p:anim>
                                    <p:anim calcmode="lin" valueType="num">
                                      <p:cBhvr>
                                        <p:cTn id="92" dur="1000" fill="hold"/>
                                        <p:tgtEl>
                                          <p:spTgt spid="79"/>
                                        </p:tgtEl>
                                        <p:attrNameLst>
                                          <p:attrName>style.rotation</p:attrName>
                                        </p:attrNameLst>
                                      </p:cBhvr>
                                      <p:tavLst>
                                        <p:tav tm="0">
                                          <p:val>
                                            <p:fltVal val="90"/>
                                          </p:val>
                                        </p:tav>
                                        <p:tav tm="100000">
                                          <p:val>
                                            <p:fltVal val="0"/>
                                          </p:val>
                                        </p:tav>
                                      </p:tavLst>
                                    </p:anim>
                                    <p:animEffect transition="in" filter="fade">
                                      <p:cBhvr>
                                        <p:cTn id="93" dur="1000"/>
                                        <p:tgtEl>
                                          <p:spTgt spid="79"/>
                                        </p:tgtEl>
                                      </p:cBhvr>
                                    </p:animEffect>
                                  </p:childTnLst>
                                </p:cTn>
                              </p:par>
                              <p:par>
                                <p:cTn id="94" presetID="31" presetClass="entr" presetSubtype="0" fill="hold" grpId="0" nodeType="withEffect">
                                  <p:stCondLst>
                                    <p:cond delay="250"/>
                                  </p:stCondLst>
                                  <p:childTnLst>
                                    <p:set>
                                      <p:cBhvr>
                                        <p:cTn id="95" dur="1" fill="hold">
                                          <p:stCondLst>
                                            <p:cond delay="0"/>
                                          </p:stCondLst>
                                        </p:cTn>
                                        <p:tgtEl>
                                          <p:spTgt spid="80"/>
                                        </p:tgtEl>
                                        <p:attrNameLst>
                                          <p:attrName>style.visibility</p:attrName>
                                        </p:attrNameLst>
                                      </p:cBhvr>
                                      <p:to>
                                        <p:strVal val="visible"/>
                                      </p:to>
                                    </p:set>
                                    <p:anim calcmode="lin" valueType="num">
                                      <p:cBhvr>
                                        <p:cTn id="96" dur="1000" fill="hold"/>
                                        <p:tgtEl>
                                          <p:spTgt spid="80"/>
                                        </p:tgtEl>
                                        <p:attrNameLst>
                                          <p:attrName>ppt_w</p:attrName>
                                        </p:attrNameLst>
                                      </p:cBhvr>
                                      <p:tavLst>
                                        <p:tav tm="0">
                                          <p:val>
                                            <p:fltVal val="0"/>
                                          </p:val>
                                        </p:tav>
                                        <p:tav tm="100000">
                                          <p:val>
                                            <p:strVal val="#ppt_w"/>
                                          </p:val>
                                        </p:tav>
                                      </p:tavLst>
                                    </p:anim>
                                    <p:anim calcmode="lin" valueType="num">
                                      <p:cBhvr>
                                        <p:cTn id="97" dur="1000" fill="hold"/>
                                        <p:tgtEl>
                                          <p:spTgt spid="80"/>
                                        </p:tgtEl>
                                        <p:attrNameLst>
                                          <p:attrName>ppt_h</p:attrName>
                                        </p:attrNameLst>
                                      </p:cBhvr>
                                      <p:tavLst>
                                        <p:tav tm="0">
                                          <p:val>
                                            <p:fltVal val="0"/>
                                          </p:val>
                                        </p:tav>
                                        <p:tav tm="100000">
                                          <p:val>
                                            <p:strVal val="#ppt_h"/>
                                          </p:val>
                                        </p:tav>
                                      </p:tavLst>
                                    </p:anim>
                                    <p:anim calcmode="lin" valueType="num">
                                      <p:cBhvr>
                                        <p:cTn id="98" dur="1000" fill="hold"/>
                                        <p:tgtEl>
                                          <p:spTgt spid="80"/>
                                        </p:tgtEl>
                                        <p:attrNameLst>
                                          <p:attrName>style.rotation</p:attrName>
                                        </p:attrNameLst>
                                      </p:cBhvr>
                                      <p:tavLst>
                                        <p:tav tm="0">
                                          <p:val>
                                            <p:fltVal val="90"/>
                                          </p:val>
                                        </p:tav>
                                        <p:tav tm="100000">
                                          <p:val>
                                            <p:fltVal val="0"/>
                                          </p:val>
                                        </p:tav>
                                      </p:tavLst>
                                    </p:anim>
                                    <p:animEffect transition="in" filter="fade">
                                      <p:cBhvr>
                                        <p:cTn id="99" dur="1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0" grpId="0"/>
      <p:bldP spid="11" grpId="0"/>
      <p:bldP spid="12" grpId="0" animBg="1"/>
      <p:bldP spid="13" grpId="0"/>
      <p:bldP spid="14" grpId="0" animBg="1"/>
      <p:bldP spid="15" grpId="0"/>
      <p:bldP spid="57" grpId="0" animBg="1"/>
      <p:bldP spid="65" grpId="0" animBg="1"/>
      <p:bldP spid="73" grpId="0" animBg="1"/>
      <p:bldP spid="74" grpId="0" animBg="1"/>
      <p:bldP spid="75" grpId="0" animBg="1"/>
      <p:bldP spid="77" grpId="0" animBg="1"/>
      <p:bldP spid="78" grpId="0" animBg="1"/>
      <p:bldP spid="79" grpId="0" animBg="1"/>
      <p:bldP spid="8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2674800" y="928416"/>
            <a:ext cx="1170000" cy="216024"/>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09800" y="1059582"/>
            <a:ext cx="6934200" cy="1257117"/>
          </a:xfrm>
          <a:prstGeom prst="rect">
            <a:avLst/>
          </a:prstGeom>
          <a:solidFill>
            <a:schemeClr val="bg1"/>
          </a:solidFill>
          <a:ln w="12700" cap="flat" cmpd="sng" algn="ctr">
            <a:noFill/>
            <a:prstDash val="solid"/>
            <a:miter lim="800000"/>
          </a:ln>
          <a:effectLst/>
        </p:spPr>
        <p:txBody>
          <a:bodyPr lIns="1116000" tIns="0" bIns="36000" anchor="ctr"/>
          <a:lstStyle/>
          <a:p>
            <a:pPr algn="just" eaLnBrk="1" fontAlgn="auto" hangingPunct="1">
              <a:spcBef>
                <a:spcPts val="0"/>
              </a:spcBef>
              <a:spcAft>
                <a:spcPts val="0"/>
              </a:spcAft>
              <a:defRPr/>
            </a:pPr>
            <a:endParaRPr lang="zh-CN" altLang="en-US" sz="3600" b="1" dirty="0">
              <a:solidFill>
                <a:srgbClr val="00A28B"/>
              </a:solidFill>
              <a:latin typeface="华文中宋" panose="02010600040101010101" pitchFamily="2" charset="-122"/>
              <a:ea typeface="华文中宋" panose="02010600040101010101" pitchFamily="2" charset="-122"/>
              <a:cs typeface="+mj-cs"/>
            </a:endParaRPr>
          </a:p>
        </p:txBody>
      </p:sp>
      <p:sp>
        <p:nvSpPr>
          <p:cNvPr id="5" name="任意多边形 8"/>
          <p:cNvSpPr/>
          <p:nvPr/>
        </p:nvSpPr>
        <p:spPr bwMode="auto">
          <a:xfrm>
            <a:off x="2763665" y="928416"/>
            <a:ext cx="993775" cy="1011237"/>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chemeClr val="tx2">
              <a:lumMod val="60000"/>
              <a:lumOff val="40000"/>
            </a:schemeClr>
          </a:solidFill>
          <a:ln w="12700" algn="ctr">
            <a:noFill/>
            <a:miter lim="800000"/>
          </a:ln>
        </p:spPr>
        <p:txBody>
          <a:bodyPr tIns="0" bIns="360000" anchor="ctr"/>
          <a:lstStyle/>
          <a:p>
            <a:pPr algn="ctr" eaLnBrk="1" hangingPunct="1">
              <a:spcBef>
                <a:spcPts val="2400"/>
              </a:spcBef>
              <a:buClr>
                <a:schemeClr val="accent1"/>
              </a:buClr>
              <a:buSzPct val="60000"/>
            </a:pPr>
            <a:r>
              <a:rPr lang="en-US" altLang="zh-CN"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02</a:t>
            </a:r>
            <a:endParaRPr lang="zh-CN" altLang="en-US"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 name="文本框 10"/>
          <p:cNvSpPr txBox="1">
            <a:spLocks noChangeArrowheads="1"/>
          </p:cNvSpPr>
          <p:nvPr/>
        </p:nvSpPr>
        <p:spPr bwMode="auto">
          <a:xfrm>
            <a:off x="3550667" y="2348192"/>
            <a:ext cx="5197797" cy="732508"/>
          </a:xfrm>
          <a:prstGeom prst="rect">
            <a:avLst/>
          </a:prstGeom>
          <a:noFill/>
          <a:ln w="9525">
            <a:noFill/>
            <a:miter lim="800000"/>
          </a:ln>
        </p:spPr>
        <p:txBody>
          <a:bodyPr wrap="square">
            <a:spAutoFit/>
          </a:bodyPr>
          <a:lstStyle/>
          <a:p>
            <a:pPr eaLnBrk="1" hangingPunct="1">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此处添加或多或少的文字对第一部分的整体内容进行简单的说明，也可以添加小标题。</a:t>
            </a:r>
          </a:p>
        </p:txBody>
      </p:sp>
      <p:sp>
        <p:nvSpPr>
          <p:cNvPr id="7" name="矩形 6"/>
          <p:cNvSpPr/>
          <p:nvPr/>
        </p:nvSpPr>
        <p:spPr>
          <a:xfrm>
            <a:off x="3923928" y="1362205"/>
            <a:ext cx="3852000" cy="646331"/>
          </a:xfrm>
          <a:prstGeom prst="rect">
            <a:avLst/>
          </a:prstGeom>
        </p:spPr>
        <p:txBody>
          <a:bodyPr wrap="none">
            <a:spAutoFit/>
          </a:bodyPr>
          <a:lstStyle/>
          <a:p>
            <a:r>
              <a:rPr lang="zh-CN" altLang="en-US" sz="3600" b="1" dirty="0">
                <a:solidFill>
                  <a:schemeClr val="tx2">
                    <a:lumMod val="75000"/>
                  </a:schemeClr>
                </a:solidFill>
                <a:latin typeface="微软雅黑" panose="020B0503020204020204" pitchFamily="34" charset="-122"/>
                <a:ea typeface="微软雅黑" panose="020B0503020204020204" pitchFamily="34" charset="-122"/>
              </a:rPr>
              <a:t>年度工作完成情况</a:t>
            </a:r>
          </a:p>
        </p:txBody>
      </p:sp>
      <p:sp>
        <p:nvSpPr>
          <p:cNvPr id="9" name="矩形 8"/>
          <p:cNvSpPr/>
          <p:nvPr/>
        </p:nvSpPr>
        <p:spPr>
          <a:xfrm rot="2700000">
            <a:off x="-974839" y="4119423"/>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700000">
            <a:off x="-164787" y="2757201"/>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836955" y="4309910"/>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2700000">
            <a:off x="4035199" y="4288667"/>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700000">
            <a:off x="2139604" y="4078384"/>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2700000">
            <a:off x="5248453" y="3889036"/>
            <a:ext cx="1099801" cy="1099801"/>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2700000">
            <a:off x="6065317" y="4796710"/>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2700000">
            <a:off x="7522105" y="3732723"/>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rot="2700000">
            <a:off x="3491021" y="3951690"/>
            <a:ext cx="619900" cy="6199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31" presetClass="entr" presetSubtype="0" fill="hold" grpId="0" nodeType="withEffect">
                                  <p:stCondLst>
                                    <p:cond delay="250"/>
                                  </p:stCondLst>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ppt_w</p:attrName>
                                        </p:attrNameLst>
                                      </p:cBhvr>
                                      <p:tavLst>
                                        <p:tav tm="0">
                                          <p:val>
                                            <p:fltVal val="0"/>
                                          </p:val>
                                        </p:tav>
                                        <p:tav tm="100000">
                                          <p:val>
                                            <p:strVal val="#ppt_w"/>
                                          </p:val>
                                        </p:tav>
                                      </p:tavLst>
                                    </p:anim>
                                    <p:anim calcmode="lin" valueType="num">
                                      <p:cBhvr>
                                        <p:cTn id="27" dur="1000" fill="hold"/>
                                        <p:tgtEl>
                                          <p:spTgt spid="9"/>
                                        </p:tgtEl>
                                        <p:attrNameLst>
                                          <p:attrName>ppt_h</p:attrName>
                                        </p:attrNameLst>
                                      </p:cBhvr>
                                      <p:tavLst>
                                        <p:tav tm="0">
                                          <p:val>
                                            <p:fltVal val="0"/>
                                          </p:val>
                                        </p:tav>
                                        <p:tav tm="100000">
                                          <p:val>
                                            <p:strVal val="#ppt_h"/>
                                          </p:val>
                                        </p:tav>
                                      </p:tavLst>
                                    </p:anim>
                                    <p:anim calcmode="lin" valueType="num">
                                      <p:cBhvr>
                                        <p:cTn id="28" dur="1000" fill="hold"/>
                                        <p:tgtEl>
                                          <p:spTgt spid="9"/>
                                        </p:tgtEl>
                                        <p:attrNameLst>
                                          <p:attrName>style.rotation</p:attrName>
                                        </p:attrNameLst>
                                      </p:cBhvr>
                                      <p:tavLst>
                                        <p:tav tm="0">
                                          <p:val>
                                            <p:fltVal val="90"/>
                                          </p:val>
                                        </p:tav>
                                        <p:tav tm="100000">
                                          <p:val>
                                            <p:fltVal val="0"/>
                                          </p:val>
                                        </p:tav>
                                      </p:tavLst>
                                    </p:anim>
                                    <p:animEffect transition="in" filter="fade">
                                      <p:cBhvr>
                                        <p:cTn id="29" dur="1000"/>
                                        <p:tgtEl>
                                          <p:spTgt spid="9"/>
                                        </p:tgtEl>
                                      </p:cBhvr>
                                    </p:animEffect>
                                  </p:childTnLst>
                                </p:cTn>
                              </p:par>
                              <p:par>
                                <p:cTn id="30" presetID="31" presetClass="entr" presetSubtype="0" fill="hold" grpId="0" nodeType="withEffect">
                                  <p:stCondLst>
                                    <p:cond delay="25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fltVal val="0"/>
                                          </p:val>
                                        </p:tav>
                                        <p:tav tm="100000">
                                          <p:val>
                                            <p:strVal val="#ppt_w"/>
                                          </p:val>
                                        </p:tav>
                                      </p:tavLst>
                                    </p:anim>
                                    <p:anim calcmode="lin" valueType="num">
                                      <p:cBhvr>
                                        <p:cTn id="33" dur="1000" fill="hold"/>
                                        <p:tgtEl>
                                          <p:spTgt spid="10"/>
                                        </p:tgtEl>
                                        <p:attrNameLst>
                                          <p:attrName>ppt_h</p:attrName>
                                        </p:attrNameLst>
                                      </p:cBhvr>
                                      <p:tavLst>
                                        <p:tav tm="0">
                                          <p:val>
                                            <p:fltVal val="0"/>
                                          </p:val>
                                        </p:tav>
                                        <p:tav tm="100000">
                                          <p:val>
                                            <p:strVal val="#ppt_h"/>
                                          </p:val>
                                        </p:tav>
                                      </p:tavLst>
                                    </p:anim>
                                    <p:anim calcmode="lin" valueType="num">
                                      <p:cBhvr>
                                        <p:cTn id="34" dur="1000" fill="hold"/>
                                        <p:tgtEl>
                                          <p:spTgt spid="10"/>
                                        </p:tgtEl>
                                        <p:attrNameLst>
                                          <p:attrName>style.rotation</p:attrName>
                                        </p:attrNameLst>
                                      </p:cBhvr>
                                      <p:tavLst>
                                        <p:tav tm="0">
                                          <p:val>
                                            <p:fltVal val="90"/>
                                          </p:val>
                                        </p:tav>
                                        <p:tav tm="100000">
                                          <p:val>
                                            <p:fltVal val="0"/>
                                          </p:val>
                                        </p:tav>
                                      </p:tavLst>
                                    </p:anim>
                                    <p:animEffect transition="in" filter="fade">
                                      <p:cBhvr>
                                        <p:cTn id="35" dur="1000"/>
                                        <p:tgtEl>
                                          <p:spTgt spid="10"/>
                                        </p:tgtEl>
                                      </p:cBhvr>
                                    </p:animEffect>
                                  </p:childTnLst>
                                </p:cTn>
                              </p:par>
                              <p:par>
                                <p:cTn id="36" presetID="31" presetClass="entr" presetSubtype="0" fill="hold" grpId="0" nodeType="withEffect">
                                  <p:stCondLst>
                                    <p:cond delay="250"/>
                                  </p:stCondLst>
                                  <p:childTnLst>
                                    <p:set>
                                      <p:cBhvr>
                                        <p:cTn id="37" dur="1" fill="hold">
                                          <p:stCondLst>
                                            <p:cond delay="0"/>
                                          </p:stCondLst>
                                        </p:cTn>
                                        <p:tgtEl>
                                          <p:spTgt spid="11"/>
                                        </p:tgtEl>
                                        <p:attrNameLst>
                                          <p:attrName>style.visibility</p:attrName>
                                        </p:attrNameLst>
                                      </p:cBhvr>
                                      <p:to>
                                        <p:strVal val="visible"/>
                                      </p:to>
                                    </p:set>
                                    <p:anim calcmode="lin" valueType="num">
                                      <p:cBhvr>
                                        <p:cTn id="38" dur="1000" fill="hold"/>
                                        <p:tgtEl>
                                          <p:spTgt spid="11"/>
                                        </p:tgtEl>
                                        <p:attrNameLst>
                                          <p:attrName>ppt_w</p:attrName>
                                        </p:attrNameLst>
                                      </p:cBhvr>
                                      <p:tavLst>
                                        <p:tav tm="0">
                                          <p:val>
                                            <p:fltVal val="0"/>
                                          </p:val>
                                        </p:tav>
                                        <p:tav tm="100000">
                                          <p:val>
                                            <p:strVal val="#ppt_w"/>
                                          </p:val>
                                        </p:tav>
                                      </p:tavLst>
                                    </p:anim>
                                    <p:anim calcmode="lin" valueType="num">
                                      <p:cBhvr>
                                        <p:cTn id="39" dur="1000" fill="hold"/>
                                        <p:tgtEl>
                                          <p:spTgt spid="11"/>
                                        </p:tgtEl>
                                        <p:attrNameLst>
                                          <p:attrName>ppt_h</p:attrName>
                                        </p:attrNameLst>
                                      </p:cBhvr>
                                      <p:tavLst>
                                        <p:tav tm="0">
                                          <p:val>
                                            <p:fltVal val="0"/>
                                          </p:val>
                                        </p:tav>
                                        <p:tav tm="100000">
                                          <p:val>
                                            <p:strVal val="#ppt_h"/>
                                          </p:val>
                                        </p:tav>
                                      </p:tavLst>
                                    </p:anim>
                                    <p:anim calcmode="lin" valueType="num">
                                      <p:cBhvr>
                                        <p:cTn id="40" dur="1000" fill="hold"/>
                                        <p:tgtEl>
                                          <p:spTgt spid="11"/>
                                        </p:tgtEl>
                                        <p:attrNameLst>
                                          <p:attrName>style.rotation</p:attrName>
                                        </p:attrNameLst>
                                      </p:cBhvr>
                                      <p:tavLst>
                                        <p:tav tm="0">
                                          <p:val>
                                            <p:fltVal val="90"/>
                                          </p:val>
                                        </p:tav>
                                        <p:tav tm="100000">
                                          <p:val>
                                            <p:fltVal val="0"/>
                                          </p:val>
                                        </p:tav>
                                      </p:tavLst>
                                    </p:anim>
                                    <p:animEffect transition="in" filter="fade">
                                      <p:cBhvr>
                                        <p:cTn id="41" dur="1000"/>
                                        <p:tgtEl>
                                          <p:spTgt spid="11"/>
                                        </p:tgtEl>
                                      </p:cBhvr>
                                    </p:animEffect>
                                  </p:childTnLst>
                                </p:cTn>
                              </p:par>
                              <p:par>
                                <p:cTn id="42" presetID="31" presetClass="entr" presetSubtype="0" fill="hold" grpId="0" nodeType="withEffect">
                                  <p:stCondLst>
                                    <p:cond delay="250"/>
                                  </p:stCondLst>
                                  <p:childTnLst>
                                    <p:set>
                                      <p:cBhvr>
                                        <p:cTn id="43" dur="1" fill="hold">
                                          <p:stCondLst>
                                            <p:cond delay="0"/>
                                          </p:stCondLst>
                                        </p:cTn>
                                        <p:tgtEl>
                                          <p:spTgt spid="12"/>
                                        </p:tgtEl>
                                        <p:attrNameLst>
                                          <p:attrName>style.visibility</p:attrName>
                                        </p:attrNameLst>
                                      </p:cBhvr>
                                      <p:to>
                                        <p:strVal val="visible"/>
                                      </p:to>
                                    </p:set>
                                    <p:anim calcmode="lin" valueType="num">
                                      <p:cBhvr>
                                        <p:cTn id="44" dur="1000" fill="hold"/>
                                        <p:tgtEl>
                                          <p:spTgt spid="12"/>
                                        </p:tgtEl>
                                        <p:attrNameLst>
                                          <p:attrName>ppt_w</p:attrName>
                                        </p:attrNameLst>
                                      </p:cBhvr>
                                      <p:tavLst>
                                        <p:tav tm="0">
                                          <p:val>
                                            <p:fltVal val="0"/>
                                          </p:val>
                                        </p:tav>
                                        <p:tav tm="100000">
                                          <p:val>
                                            <p:strVal val="#ppt_w"/>
                                          </p:val>
                                        </p:tav>
                                      </p:tavLst>
                                    </p:anim>
                                    <p:anim calcmode="lin" valueType="num">
                                      <p:cBhvr>
                                        <p:cTn id="45" dur="1000" fill="hold"/>
                                        <p:tgtEl>
                                          <p:spTgt spid="12"/>
                                        </p:tgtEl>
                                        <p:attrNameLst>
                                          <p:attrName>ppt_h</p:attrName>
                                        </p:attrNameLst>
                                      </p:cBhvr>
                                      <p:tavLst>
                                        <p:tav tm="0">
                                          <p:val>
                                            <p:fltVal val="0"/>
                                          </p:val>
                                        </p:tav>
                                        <p:tav tm="100000">
                                          <p:val>
                                            <p:strVal val="#ppt_h"/>
                                          </p:val>
                                        </p:tav>
                                      </p:tavLst>
                                    </p:anim>
                                    <p:anim calcmode="lin" valueType="num">
                                      <p:cBhvr>
                                        <p:cTn id="46" dur="1000" fill="hold"/>
                                        <p:tgtEl>
                                          <p:spTgt spid="12"/>
                                        </p:tgtEl>
                                        <p:attrNameLst>
                                          <p:attrName>style.rotation</p:attrName>
                                        </p:attrNameLst>
                                      </p:cBhvr>
                                      <p:tavLst>
                                        <p:tav tm="0">
                                          <p:val>
                                            <p:fltVal val="90"/>
                                          </p:val>
                                        </p:tav>
                                        <p:tav tm="100000">
                                          <p:val>
                                            <p:fltVal val="0"/>
                                          </p:val>
                                        </p:tav>
                                      </p:tavLst>
                                    </p:anim>
                                    <p:animEffect transition="in" filter="fade">
                                      <p:cBhvr>
                                        <p:cTn id="47" dur="1000"/>
                                        <p:tgtEl>
                                          <p:spTgt spid="12"/>
                                        </p:tgtEl>
                                      </p:cBhvr>
                                    </p:animEffect>
                                  </p:childTnLst>
                                </p:cTn>
                              </p:par>
                              <p:par>
                                <p:cTn id="48" presetID="31" presetClass="entr" presetSubtype="0" fill="hold" grpId="0" nodeType="withEffect">
                                  <p:stCondLst>
                                    <p:cond delay="250"/>
                                  </p:stCondLst>
                                  <p:childTnLst>
                                    <p:set>
                                      <p:cBhvr>
                                        <p:cTn id="49" dur="1" fill="hold">
                                          <p:stCondLst>
                                            <p:cond delay="0"/>
                                          </p:stCondLst>
                                        </p:cTn>
                                        <p:tgtEl>
                                          <p:spTgt spid="13"/>
                                        </p:tgtEl>
                                        <p:attrNameLst>
                                          <p:attrName>style.visibility</p:attrName>
                                        </p:attrNameLst>
                                      </p:cBhvr>
                                      <p:to>
                                        <p:strVal val="visible"/>
                                      </p:to>
                                    </p:set>
                                    <p:anim calcmode="lin" valueType="num">
                                      <p:cBhvr>
                                        <p:cTn id="50" dur="1000" fill="hold"/>
                                        <p:tgtEl>
                                          <p:spTgt spid="13"/>
                                        </p:tgtEl>
                                        <p:attrNameLst>
                                          <p:attrName>ppt_w</p:attrName>
                                        </p:attrNameLst>
                                      </p:cBhvr>
                                      <p:tavLst>
                                        <p:tav tm="0">
                                          <p:val>
                                            <p:fltVal val="0"/>
                                          </p:val>
                                        </p:tav>
                                        <p:tav tm="100000">
                                          <p:val>
                                            <p:strVal val="#ppt_w"/>
                                          </p:val>
                                        </p:tav>
                                      </p:tavLst>
                                    </p:anim>
                                    <p:anim calcmode="lin" valueType="num">
                                      <p:cBhvr>
                                        <p:cTn id="51" dur="1000" fill="hold"/>
                                        <p:tgtEl>
                                          <p:spTgt spid="13"/>
                                        </p:tgtEl>
                                        <p:attrNameLst>
                                          <p:attrName>ppt_h</p:attrName>
                                        </p:attrNameLst>
                                      </p:cBhvr>
                                      <p:tavLst>
                                        <p:tav tm="0">
                                          <p:val>
                                            <p:fltVal val="0"/>
                                          </p:val>
                                        </p:tav>
                                        <p:tav tm="100000">
                                          <p:val>
                                            <p:strVal val="#ppt_h"/>
                                          </p:val>
                                        </p:tav>
                                      </p:tavLst>
                                    </p:anim>
                                    <p:anim calcmode="lin" valueType="num">
                                      <p:cBhvr>
                                        <p:cTn id="52" dur="1000" fill="hold"/>
                                        <p:tgtEl>
                                          <p:spTgt spid="13"/>
                                        </p:tgtEl>
                                        <p:attrNameLst>
                                          <p:attrName>style.rotation</p:attrName>
                                        </p:attrNameLst>
                                      </p:cBhvr>
                                      <p:tavLst>
                                        <p:tav tm="0">
                                          <p:val>
                                            <p:fltVal val="90"/>
                                          </p:val>
                                        </p:tav>
                                        <p:tav tm="100000">
                                          <p:val>
                                            <p:fltVal val="0"/>
                                          </p:val>
                                        </p:tav>
                                      </p:tavLst>
                                    </p:anim>
                                    <p:animEffect transition="in" filter="fade">
                                      <p:cBhvr>
                                        <p:cTn id="53" dur="1000"/>
                                        <p:tgtEl>
                                          <p:spTgt spid="13"/>
                                        </p:tgtEl>
                                      </p:cBhvr>
                                    </p:animEffect>
                                  </p:childTnLst>
                                </p:cTn>
                              </p:par>
                              <p:par>
                                <p:cTn id="54" presetID="31" presetClass="entr" presetSubtype="0" fill="hold" grpId="0" nodeType="withEffect">
                                  <p:stCondLst>
                                    <p:cond delay="250"/>
                                  </p:stCondLst>
                                  <p:childTnLst>
                                    <p:set>
                                      <p:cBhvr>
                                        <p:cTn id="55" dur="1" fill="hold">
                                          <p:stCondLst>
                                            <p:cond delay="0"/>
                                          </p:stCondLst>
                                        </p:cTn>
                                        <p:tgtEl>
                                          <p:spTgt spid="14"/>
                                        </p:tgtEl>
                                        <p:attrNameLst>
                                          <p:attrName>style.visibility</p:attrName>
                                        </p:attrNameLst>
                                      </p:cBhvr>
                                      <p:to>
                                        <p:strVal val="visible"/>
                                      </p:to>
                                    </p:set>
                                    <p:anim calcmode="lin" valueType="num">
                                      <p:cBhvr>
                                        <p:cTn id="56" dur="1000" fill="hold"/>
                                        <p:tgtEl>
                                          <p:spTgt spid="14"/>
                                        </p:tgtEl>
                                        <p:attrNameLst>
                                          <p:attrName>ppt_w</p:attrName>
                                        </p:attrNameLst>
                                      </p:cBhvr>
                                      <p:tavLst>
                                        <p:tav tm="0">
                                          <p:val>
                                            <p:fltVal val="0"/>
                                          </p:val>
                                        </p:tav>
                                        <p:tav tm="100000">
                                          <p:val>
                                            <p:strVal val="#ppt_w"/>
                                          </p:val>
                                        </p:tav>
                                      </p:tavLst>
                                    </p:anim>
                                    <p:anim calcmode="lin" valueType="num">
                                      <p:cBhvr>
                                        <p:cTn id="57" dur="1000" fill="hold"/>
                                        <p:tgtEl>
                                          <p:spTgt spid="14"/>
                                        </p:tgtEl>
                                        <p:attrNameLst>
                                          <p:attrName>ppt_h</p:attrName>
                                        </p:attrNameLst>
                                      </p:cBhvr>
                                      <p:tavLst>
                                        <p:tav tm="0">
                                          <p:val>
                                            <p:fltVal val="0"/>
                                          </p:val>
                                        </p:tav>
                                        <p:tav tm="100000">
                                          <p:val>
                                            <p:strVal val="#ppt_h"/>
                                          </p:val>
                                        </p:tav>
                                      </p:tavLst>
                                    </p:anim>
                                    <p:anim calcmode="lin" valueType="num">
                                      <p:cBhvr>
                                        <p:cTn id="58" dur="1000" fill="hold"/>
                                        <p:tgtEl>
                                          <p:spTgt spid="14"/>
                                        </p:tgtEl>
                                        <p:attrNameLst>
                                          <p:attrName>style.rotation</p:attrName>
                                        </p:attrNameLst>
                                      </p:cBhvr>
                                      <p:tavLst>
                                        <p:tav tm="0">
                                          <p:val>
                                            <p:fltVal val="90"/>
                                          </p:val>
                                        </p:tav>
                                        <p:tav tm="100000">
                                          <p:val>
                                            <p:fltVal val="0"/>
                                          </p:val>
                                        </p:tav>
                                      </p:tavLst>
                                    </p:anim>
                                    <p:animEffect transition="in" filter="fade">
                                      <p:cBhvr>
                                        <p:cTn id="59" dur="1000"/>
                                        <p:tgtEl>
                                          <p:spTgt spid="14"/>
                                        </p:tgtEl>
                                      </p:cBhvr>
                                    </p:animEffect>
                                  </p:childTnLst>
                                </p:cTn>
                              </p:par>
                              <p:par>
                                <p:cTn id="60" presetID="31" presetClass="entr" presetSubtype="0" fill="hold" grpId="0" nodeType="withEffect">
                                  <p:stCondLst>
                                    <p:cond delay="250"/>
                                  </p:stCondLst>
                                  <p:childTnLst>
                                    <p:set>
                                      <p:cBhvr>
                                        <p:cTn id="61" dur="1" fill="hold">
                                          <p:stCondLst>
                                            <p:cond delay="0"/>
                                          </p:stCondLst>
                                        </p:cTn>
                                        <p:tgtEl>
                                          <p:spTgt spid="15"/>
                                        </p:tgtEl>
                                        <p:attrNameLst>
                                          <p:attrName>style.visibility</p:attrName>
                                        </p:attrNameLst>
                                      </p:cBhvr>
                                      <p:to>
                                        <p:strVal val="visible"/>
                                      </p:to>
                                    </p:set>
                                    <p:anim calcmode="lin" valueType="num">
                                      <p:cBhvr>
                                        <p:cTn id="62" dur="1000" fill="hold"/>
                                        <p:tgtEl>
                                          <p:spTgt spid="15"/>
                                        </p:tgtEl>
                                        <p:attrNameLst>
                                          <p:attrName>ppt_w</p:attrName>
                                        </p:attrNameLst>
                                      </p:cBhvr>
                                      <p:tavLst>
                                        <p:tav tm="0">
                                          <p:val>
                                            <p:fltVal val="0"/>
                                          </p:val>
                                        </p:tav>
                                        <p:tav tm="100000">
                                          <p:val>
                                            <p:strVal val="#ppt_w"/>
                                          </p:val>
                                        </p:tav>
                                      </p:tavLst>
                                    </p:anim>
                                    <p:anim calcmode="lin" valueType="num">
                                      <p:cBhvr>
                                        <p:cTn id="63" dur="1000" fill="hold"/>
                                        <p:tgtEl>
                                          <p:spTgt spid="15"/>
                                        </p:tgtEl>
                                        <p:attrNameLst>
                                          <p:attrName>ppt_h</p:attrName>
                                        </p:attrNameLst>
                                      </p:cBhvr>
                                      <p:tavLst>
                                        <p:tav tm="0">
                                          <p:val>
                                            <p:fltVal val="0"/>
                                          </p:val>
                                        </p:tav>
                                        <p:tav tm="100000">
                                          <p:val>
                                            <p:strVal val="#ppt_h"/>
                                          </p:val>
                                        </p:tav>
                                      </p:tavLst>
                                    </p:anim>
                                    <p:anim calcmode="lin" valueType="num">
                                      <p:cBhvr>
                                        <p:cTn id="64" dur="1000" fill="hold"/>
                                        <p:tgtEl>
                                          <p:spTgt spid="15"/>
                                        </p:tgtEl>
                                        <p:attrNameLst>
                                          <p:attrName>style.rotation</p:attrName>
                                        </p:attrNameLst>
                                      </p:cBhvr>
                                      <p:tavLst>
                                        <p:tav tm="0">
                                          <p:val>
                                            <p:fltVal val="90"/>
                                          </p:val>
                                        </p:tav>
                                        <p:tav tm="100000">
                                          <p:val>
                                            <p:fltVal val="0"/>
                                          </p:val>
                                        </p:tav>
                                      </p:tavLst>
                                    </p:anim>
                                    <p:animEffect transition="in" filter="fade">
                                      <p:cBhvr>
                                        <p:cTn id="65" dur="1000"/>
                                        <p:tgtEl>
                                          <p:spTgt spid="15"/>
                                        </p:tgtEl>
                                      </p:cBhvr>
                                    </p:animEffect>
                                  </p:childTnLst>
                                </p:cTn>
                              </p:par>
                              <p:par>
                                <p:cTn id="66" presetID="31" presetClass="entr" presetSubtype="0" fill="hold" grpId="0" nodeType="withEffect">
                                  <p:stCondLst>
                                    <p:cond delay="250"/>
                                  </p:stCondLst>
                                  <p:childTnLst>
                                    <p:set>
                                      <p:cBhvr>
                                        <p:cTn id="67" dur="1" fill="hold">
                                          <p:stCondLst>
                                            <p:cond delay="0"/>
                                          </p:stCondLst>
                                        </p:cTn>
                                        <p:tgtEl>
                                          <p:spTgt spid="16"/>
                                        </p:tgtEl>
                                        <p:attrNameLst>
                                          <p:attrName>style.visibility</p:attrName>
                                        </p:attrNameLst>
                                      </p:cBhvr>
                                      <p:to>
                                        <p:strVal val="visible"/>
                                      </p:to>
                                    </p:set>
                                    <p:anim calcmode="lin" valueType="num">
                                      <p:cBhvr>
                                        <p:cTn id="68" dur="1000" fill="hold"/>
                                        <p:tgtEl>
                                          <p:spTgt spid="16"/>
                                        </p:tgtEl>
                                        <p:attrNameLst>
                                          <p:attrName>ppt_w</p:attrName>
                                        </p:attrNameLst>
                                      </p:cBhvr>
                                      <p:tavLst>
                                        <p:tav tm="0">
                                          <p:val>
                                            <p:fltVal val="0"/>
                                          </p:val>
                                        </p:tav>
                                        <p:tav tm="100000">
                                          <p:val>
                                            <p:strVal val="#ppt_w"/>
                                          </p:val>
                                        </p:tav>
                                      </p:tavLst>
                                    </p:anim>
                                    <p:anim calcmode="lin" valueType="num">
                                      <p:cBhvr>
                                        <p:cTn id="69" dur="1000" fill="hold"/>
                                        <p:tgtEl>
                                          <p:spTgt spid="16"/>
                                        </p:tgtEl>
                                        <p:attrNameLst>
                                          <p:attrName>ppt_h</p:attrName>
                                        </p:attrNameLst>
                                      </p:cBhvr>
                                      <p:tavLst>
                                        <p:tav tm="0">
                                          <p:val>
                                            <p:fltVal val="0"/>
                                          </p:val>
                                        </p:tav>
                                        <p:tav tm="100000">
                                          <p:val>
                                            <p:strVal val="#ppt_h"/>
                                          </p:val>
                                        </p:tav>
                                      </p:tavLst>
                                    </p:anim>
                                    <p:anim calcmode="lin" valueType="num">
                                      <p:cBhvr>
                                        <p:cTn id="70" dur="1000" fill="hold"/>
                                        <p:tgtEl>
                                          <p:spTgt spid="16"/>
                                        </p:tgtEl>
                                        <p:attrNameLst>
                                          <p:attrName>style.rotation</p:attrName>
                                        </p:attrNameLst>
                                      </p:cBhvr>
                                      <p:tavLst>
                                        <p:tav tm="0">
                                          <p:val>
                                            <p:fltVal val="90"/>
                                          </p:val>
                                        </p:tav>
                                        <p:tav tm="100000">
                                          <p:val>
                                            <p:fltVal val="0"/>
                                          </p:val>
                                        </p:tav>
                                      </p:tavLst>
                                    </p:anim>
                                    <p:animEffect transition="in" filter="fade">
                                      <p:cBhvr>
                                        <p:cTn id="71" dur="1000"/>
                                        <p:tgtEl>
                                          <p:spTgt spid="16"/>
                                        </p:tgtEl>
                                      </p:cBhvr>
                                    </p:animEffect>
                                  </p:childTnLst>
                                </p:cTn>
                              </p:par>
                              <p:par>
                                <p:cTn id="72" presetID="31" presetClass="entr" presetSubtype="0" fill="hold" grpId="0" nodeType="withEffect">
                                  <p:stCondLst>
                                    <p:cond delay="250"/>
                                  </p:stCondLst>
                                  <p:childTnLst>
                                    <p:set>
                                      <p:cBhvr>
                                        <p:cTn id="73" dur="1" fill="hold">
                                          <p:stCondLst>
                                            <p:cond delay="0"/>
                                          </p:stCondLst>
                                        </p:cTn>
                                        <p:tgtEl>
                                          <p:spTgt spid="17"/>
                                        </p:tgtEl>
                                        <p:attrNameLst>
                                          <p:attrName>style.visibility</p:attrName>
                                        </p:attrNameLst>
                                      </p:cBhvr>
                                      <p:to>
                                        <p:strVal val="visible"/>
                                      </p:to>
                                    </p:set>
                                    <p:anim calcmode="lin" valueType="num">
                                      <p:cBhvr>
                                        <p:cTn id="74" dur="1000" fill="hold"/>
                                        <p:tgtEl>
                                          <p:spTgt spid="17"/>
                                        </p:tgtEl>
                                        <p:attrNameLst>
                                          <p:attrName>ppt_w</p:attrName>
                                        </p:attrNameLst>
                                      </p:cBhvr>
                                      <p:tavLst>
                                        <p:tav tm="0">
                                          <p:val>
                                            <p:fltVal val="0"/>
                                          </p:val>
                                        </p:tav>
                                        <p:tav tm="100000">
                                          <p:val>
                                            <p:strVal val="#ppt_w"/>
                                          </p:val>
                                        </p:tav>
                                      </p:tavLst>
                                    </p:anim>
                                    <p:anim calcmode="lin" valueType="num">
                                      <p:cBhvr>
                                        <p:cTn id="75" dur="1000" fill="hold"/>
                                        <p:tgtEl>
                                          <p:spTgt spid="17"/>
                                        </p:tgtEl>
                                        <p:attrNameLst>
                                          <p:attrName>ppt_h</p:attrName>
                                        </p:attrNameLst>
                                      </p:cBhvr>
                                      <p:tavLst>
                                        <p:tav tm="0">
                                          <p:val>
                                            <p:fltVal val="0"/>
                                          </p:val>
                                        </p:tav>
                                        <p:tav tm="100000">
                                          <p:val>
                                            <p:strVal val="#ppt_h"/>
                                          </p:val>
                                        </p:tav>
                                      </p:tavLst>
                                    </p:anim>
                                    <p:anim calcmode="lin" valueType="num">
                                      <p:cBhvr>
                                        <p:cTn id="76" dur="1000" fill="hold"/>
                                        <p:tgtEl>
                                          <p:spTgt spid="17"/>
                                        </p:tgtEl>
                                        <p:attrNameLst>
                                          <p:attrName>style.rotation</p:attrName>
                                        </p:attrNameLst>
                                      </p:cBhvr>
                                      <p:tavLst>
                                        <p:tav tm="0">
                                          <p:val>
                                            <p:fltVal val="90"/>
                                          </p:val>
                                        </p:tav>
                                        <p:tav tm="100000">
                                          <p:val>
                                            <p:fltVal val="0"/>
                                          </p:val>
                                        </p:tav>
                                      </p:tavLst>
                                    </p:anim>
                                    <p:animEffect transition="in" filter="fade">
                                      <p:cBhvr>
                                        <p:cTn id="7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MH_Other_1"/>
          <p:cNvSpPr/>
          <p:nvPr>
            <p:custDataLst>
              <p:tags r:id="rId1"/>
            </p:custDataLst>
          </p:nvPr>
        </p:nvSpPr>
        <p:spPr>
          <a:xfrm>
            <a:off x="1169988" y="1787624"/>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01</a:t>
            </a:r>
            <a:endParaRPr lang="zh-CN" altLang="en-US" sz="3200" b="1" dirty="0">
              <a:solidFill>
                <a:srgbClr val="FFFFFF"/>
              </a:solidFill>
            </a:endParaRPr>
          </a:p>
        </p:txBody>
      </p:sp>
      <p:pic>
        <p:nvPicPr>
          <p:cNvPr id="9" name="MH_Other_2"/>
          <p:cNvPicPr/>
          <p:nvPr>
            <p:custDataLst>
              <p:tags r:id="rId2"/>
            </p:custDataLst>
          </p:nvPr>
        </p:nvPicPr>
        <p:blipFill>
          <a:blip r:embed="rId12" cstate="print">
            <a:extLst>
              <a:ext uri="{28A0092B-C50C-407E-A947-70E740481C1C}">
                <a14:useLocalDpi xmlns:a14="http://schemas.microsoft.com/office/drawing/2010/main" val="0"/>
              </a:ext>
            </a:extLst>
          </a:blip>
          <a:srcRect t="50887"/>
          <a:stretch>
            <a:fillRect/>
          </a:stretch>
        </p:blipFill>
        <p:spPr bwMode="auto">
          <a:xfrm>
            <a:off x="669925" y="1787624"/>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MH_Other_4"/>
          <p:cNvSpPr/>
          <p:nvPr>
            <p:custDataLst>
              <p:tags r:id="rId3"/>
            </p:custDataLst>
          </p:nvPr>
        </p:nvSpPr>
        <p:spPr>
          <a:xfrm>
            <a:off x="3811588" y="1787624"/>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02</a:t>
            </a:r>
            <a:endParaRPr lang="zh-CN" altLang="en-US" sz="3200" b="1" dirty="0">
              <a:solidFill>
                <a:srgbClr val="FFFFFF"/>
              </a:solidFill>
            </a:endParaRPr>
          </a:p>
        </p:txBody>
      </p:sp>
      <p:pic>
        <p:nvPicPr>
          <p:cNvPr id="11" name="MH_Other_5"/>
          <p:cNvPicPr/>
          <p:nvPr>
            <p:custDataLst>
              <p:tags r:id="rId4"/>
            </p:custDataLst>
          </p:nvPr>
        </p:nvPicPr>
        <p:blipFill>
          <a:blip r:embed="rId12" cstate="print">
            <a:extLst>
              <a:ext uri="{28A0092B-C50C-407E-A947-70E740481C1C}">
                <a14:useLocalDpi xmlns:a14="http://schemas.microsoft.com/office/drawing/2010/main" val="0"/>
              </a:ext>
            </a:extLst>
          </a:blip>
          <a:srcRect t="50887"/>
          <a:stretch>
            <a:fillRect/>
          </a:stretch>
        </p:blipFill>
        <p:spPr bwMode="auto">
          <a:xfrm>
            <a:off x="3311525" y="1787624"/>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MH_Other_7"/>
          <p:cNvSpPr/>
          <p:nvPr>
            <p:custDataLst>
              <p:tags r:id="rId5"/>
            </p:custDataLst>
          </p:nvPr>
        </p:nvSpPr>
        <p:spPr>
          <a:xfrm>
            <a:off x="6453188" y="1787624"/>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03</a:t>
            </a:r>
            <a:endParaRPr lang="zh-CN" altLang="en-US" sz="3200" b="1" dirty="0">
              <a:solidFill>
                <a:srgbClr val="FFFFFF"/>
              </a:solidFill>
            </a:endParaRPr>
          </a:p>
        </p:txBody>
      </p:sp>
      <p:pic>
        <p:nvPicPr>
          <p:cNvPr id="13" name="MH_Other_8"/>
          <p:cNvPicPr/>
          <p:nvPr>
            <p:custDataLst>
              <p:tags r:id="rId6"/>
            </p:custDataLst>
          </p:nvPr>
        </p:nvPicPr>
        <p:blipFill>
          <a:blip r:embed="rId12" cstate="print">
            <a:extLst>
              <a:ext uri="{28A0092B-C50C-407E-A947-70E740481C1C}">
                <a14:useLocalDpi xmlns:a14="http://schemas.microsoft.com/office/drawing/2010/main" val="0"/>
              </a:ext>
            </a:extLst>
          </a:blip>
          <a:srcRect t="50887"/>
          <a:stretch>
            <a:fillRect/>
          </a:stretch>
        </p:blipFill>
        <p:spPr bwMode="auto">
          <a:xfrm>
            <a:off x="5953125" y="1787624"/>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MH_SubTitle_4"/>
          <p:cNvSpPr/>
          <p:nvPr>
            <p:custDataLst>
              <p:tags r:id="rId7"/>
            </p:custDataLst>
          </p:nvPr>
        </p:nvSpPr>
        <p:spPr>
          <a:xfrm>
            <a:off x="787946" y="2787774"/>
            <a:ext cx="2271886" cy="1296144"/>
          </a:xfrm>
          <a:prstGeom prst="rect">
            <a:avLst/>
          </a:prstGeom>
        </p:spPr>
        <p:txBody>
          <a:bodyPr anchor="ctr"/>
          <a:lstStyle/>
          <a:p>
            <a:pPr lvl="0" algn="ctr">
              <a:lnSpc>
                <a:spcPct val="150000"/>
              </a:lnSpc>
              <a:spcBef>
                <a:spcPct val="0"/>
              </a:spcBef>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MH_SubTitle_4"/>
          <p:cNvSpPr/>
          <p:nvPr>
            <p:custDataLst>
              <p:tags r:id="rId8"/>
            </p:custDataLst>
          </p:nvPr>
        </p:nvSpPr>
        <p:spPr>
          <a:xfrm>
            <a:off x="3436057" y="2787774"/>
            <a:ext cx="2271886" cy="1296144"/>
          </a:xfrm>
          <a:prstGeom prst="rect">
            <a:avLst/>
          </a:prstGeom>
        </p:spPr>
        <p:txBody>
          <a:bodyPr anchor="ctr"/>
          <a:lstStyle/>
          <a:p>
            <a:pPr lvl="0" algn="ctr">
              <a:lnSpc>
                <a:spcPct val="150000"/>
              </a:lnSpc>
              <a:spcBef>
                <a:spcPct val="0"/>
              </a:spcBef>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MH_SubTitle_4"/>
          <p:cNvSpPr/>
          <p:nvPr>
            <p:custDataLst>
              <p:tags r:id="rId9"/>
            </p:custDataLst>
          </p:nvPr>
        </p:nvSpPr>
        <p:spPr>
          <a:xfrm>
            <a:off x="6077657" y="2787774"/>
            <a:ext cx="2271886" cy="1296144"/>
          </a:xfrm>
          <a:prstGeom prst="rect">
            <a:avLst/>
          </a:prstGeom>
        </p:spPr>
        <p:txBody>
          <a:bodyPr anchor="ctr"/>
          <a:lstStyle/>
          <a:p>
            <a:pPr lvl="0" algn="ctr">
              <a:lnSpc>
                <a:spcPct val="150000"/>
              </a:lnSpc>
              <a:spcBef>
                <a:spcPct val="0"/>
              </a:spcBef>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1+#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1+#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up)">
                                      <p:cBhvr>
                                        <p:cTn id="38" dur="500"/>
                                        <p:tgtEl>
                                          <p:spTgt spid="10"/>
                                        </p:tgtEl>
                                      </p:cBhvr>
                                    </p:animEffect>
                                  </p:childTnLst>
                                </p:cTn>
                              </p:par>
                            </p:childTnLst>
                          </p:cTn>
                        </p:par>
                        <p:par>
                          <p:cTn id="39" fill="hold">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par>
                          <p:cTn id="45" fill="hold">
                            <p:stCondLst>
                              <p:cond delay="4000"/>
                            </p:stCondLst>
                            <p:childTnLst>
                              <p:par>
                                <p:cTn id="46" presetID="2" presetClass="entr" presetSubtype="2"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1+#ppt_w/2"/>
                                          </p:val>
                                        </p:tav>
                                        <p:tav tm="100000">
                                          <p:val>
                                            <p:strVal val="#ppt_x"/>
                                          </p:val>
                                        </p:tav>
                                      </p:tavLst>
                                    </p:anim>
                                    <p:anim calcmode="lin" valueType="num">
                                      <p:cBhvr additive="base">
                                        <p:cTn id="49" dur="500" fill="hold"/>
                                        <p:tgtEl>
                                          <p:spTgt spid="13"/>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10" grpId="0" animBg="1"/>
      <p:bldP spid="12" grpId="0" animBg="1"/>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燕尾形 7"/>
          <p:cNvSpPr/>
          <p:nvPr/>
        </p:nvSpPr>
        <p:spPr>
          <a:xfrm rot="5400000">
            <a:off x="5419281" y="2841751"/>
            <a:ext cx="251257" cy="288032"/>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燕尾形 8"/>
          <p:cNvSpPr/>
          <p:nvPr/>
        </p:nvSpPr>
        <p:spPr>
          <a:xfrm>
            <a:off x="4427984" y="1815666"/>
            <a:ext cx="251257" cy="288032"/>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p:nvSpPr>
        <p:spPr>
          <a:xfrm rot="16200000">
            <a:off x="3473433" y="2895372"/>
            <a:ext cx="251257" cy="288032"/>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p:nvSpPr>
        <p:spPr>
          <a:xfrm rot="10800000">
            <a:off x="4464759" y="3867865"/>
            <a:ext cx="251257" cy="288032"/>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2" name="组合 11"/>
          <p:cNvGrpSpPr/>
          <p:nvPr/>
        </p:nvGrpSpPr>
        <p:grpSpPr>
          <a:xfrm>
            <a:off x="3059001" y="1419622"/>
            <a:ext cx="1080120" cy="1080120"/>
            <a:chOff x="3059001" y="1005605"/>
            <a:chExt cx="1080120" cy="1080120"/>
          </a:xfrm>
        </p:grpSpPr>
        <p:sp>
          <p:nvSpPr>
            <p:cNvPr id="13" name="矩形 12"/>
            <p:cNvSpPr/>
            <p:nvPr/>
          </p:nvSpPr>
          <p:spPr>
            <a:xfrm>
              <a:off x="3059001" y="1005605"/>
              <a:ext cx="1080120" cy="10801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059001" y="1253277"/>
              <a:ext cx="1044116"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15" name="组合 14"/>
          <p:cNvGrpSpPr/>
          <p:nvPr/>
        </p:nvGrpSpPr>
        <p:grpSpPr>
          <a:xfrm>
            <a:off x="5004849" y="1419622"/>
            <a:ext cx="1080120" cy="1080120"/>
            <a:chOff x="5004849" y="1005605"/>
            <a:chExt cx="1080120" cy="1080120"/>
          </a:xfrm>
        </p:grpSpPr>
        <p:sp>
          <p:nvSpPr>
            <p:cNvPr id="16" name="矩形 15"/>
            <p:cNvSpPr/>
            <p:nvPr/>
          </p:nvSpPr>
          <p:spPr>
            <a:xfrm>
              <a:off x="5004849" y="1005605"/>
              <a:ext cx="1080120" cy="10801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022851" y="1261954"/>
              <a:ext cx="1044116"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18" name="组合 17"/>
          <p:cNvGrpSpPr/>
          <p:nvPr/>
        </p:nvGrpSpPr>
        <p:grpSpPr>
          <a:xfrm>
            <a:off x="3059001" y="3471821"/>
            <a:ext cx="1080120" cy="1080120"/>
            <a:chOff x="3059001" y="3057804"/>
            <a:chExt cx="1080120" cy="1080120"/>
          </a:xfrm>
        </p:grpSpPr>
        <p:sp>
          <p:nvSpPr>
            <p:cNvPr id="19" name="矩形 18"/>
            <p:cNvSpPr/>
            <p:nvPr/>
          </p:nvSpPr>
          <p:spPr>
            <a:xfrm>
              <a:off x="3059001" y="3057804"/>
              <a:ext cx="1080120" cy="10801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059001" y="3305476"/>
              <a:ext cx="1044116"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grpSp>
        <p:nvGrpSpPr>
          <p:cNvPr id="21" name="组合 20"/>
          <p:cNvGrpSpPr/>
          <p:nvPr/>
        </p:nvGrpSpPr>
        <p:grpSpPr>
          <a:xfrm>
            <a:off x="5004849" y="3471821"/>
            <a:ext cx="1080120" cy="1080120"/>
            <a:chOff x="5004849" y="3057804"/>
            <a:chExt cx="1080120" cy="1080120"/>
          </a:xfrm>
        </p:grpSpPr>
        <p:sp>
          <p:nvSpPr>
            <p:cNvPr id="22" name="矩形 21"/>
            <p:cNvSpPr/>
            <p:nvPr/>
          </p:nvSpPr>
          <p:spPr>
            <a:xfrm>
              <a:off x="5004849" y="3057804"/>
              <a:ext cx="1080120" cy="10801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5022851" y="3314153"/>
              <a:ext cx="1044116"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p>
          </p:txBody>
        </p:sp>
      </p:grpSp>
      <p:sp>
        <p:nvSpPr>
          <p:cNvPr id="24" name="文本框 7"/>
          <p:cNvSpPr txBox="1">
            <a:spLocks noChangeArrowheads="1"/>
          </p:cNvSpPr>
          <p:nvPr/>
        </p:nvSpPr>
        <p:spPr bwMode="auto">
          <a:xfrm>
            <a:off x="6101141" y="1557140"/>
            <a:ext cx="2736304"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sp>
        <p:nvSpPr>
          <p:cNvPr id="25" name="文本框 7"/>
          <p:cNvSpPr txBox="1">
            <a:spLocks noChangeArrowheads="1"/>
          </p:cNvSpPr>
          <p:nvPr/>
        </p:nvSpPr>
        <p:spPr bwMode="auto">
          <a:xfrm>
            <a:off x="251520" y="1579194"/>
            <a:ext cx="2736304"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sp>
        <p:nvSpPr>
          <p:cNvPr id="26" name="文本框 7"/>
          <p:cNvSpPr txBox="1">
            <a:spLocks noChangeArrowheads="1"/>
          </p:cNvSpPr>
          <p:nvPr/>
        </p:nvSpPr>
        <p:spPr bwMode="auto">
          <a:xfrm>
            <a:off x="6101141" y="3609339"/>
            <a:ext cx="2736304"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sp>
        <p:nvSpPr>
          <p:cNvPr id="27" name="文本框 7"/>
          <p:cNvSpPr txBox="1">
            <a:spLocks noChangeArrowheads="1"/>
          </p:cNvSpPr>
          <p:nvPr/>
        </p:nvSpPr>
        <p:spPr bwMode="auto">
          <a:xfrm>
            <a:off x="251520" y="3620366"/>
            <a:ext cx="2736304"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right)">
                                      <p:cBhvr>
                                        <p:cTn id="21" dur="500"/>
                                        <p:tgtEl>
                                          <p:spTgt spid="25"/>
                                        </p:tgtEl>
                                      </p:cBhvr>
                                    </p:animEffect>
                                  </p:childTnLst>
                                </p:cTn>
                              </p:par>
                            </p:childTnLst>
                          </p:cTn>
                        </p:par>
                        <p:par>
                          <p:cTn id="22" fill="hold">
                            <p:stCondLst>
                              <p:cond delay="1500"/>
                            </p:stCondLst>
                            <p:childTnLst>
                              <p:par>
                                <p:cTn id="23" presetID="2" presetClass="entr" presetSubtype="2"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2500"/>
                            </p:stCondLst>
                            <p:childTnLst>
                              <p:par>
                                <p:cTn id="35" presetID="2" presetClass="entr" presetSubtype="4"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1"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up)">
                                      <p:cBhvr>
                                        <p:cTn id="42" dur="500"/>
                                        <p:tgtEl>
                                          <p:spTgt spid="2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left)">
                                      <p:cBhvr>
                                        <p:cTn id="45" dur="500"/>
                                        <p:tgtEl>
                                          <p:spTgt spid="26"/>
                                        </p:tgtEl>
                                      </p:cBhvr>
                                    </p:animEffect>
                                  </p:childTnLst>
                                </p:cTn>
                              </p:par>
                            </p:childTnLst>
                          </p:cTn>
                        </p:par>
                        <p:par>
                          <p:cTn id="46" fill="hold">
                            <p:stCondLst>
                              <p:cond delay="3500"/>
                            </p:stCondLst>
                            <p:childTnLst>
                              <p:par>
                                <p:cTn id="47" presetID="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0-#ppt_w/2"/>
                                          </p:val>
                                        </p:tav>
                                        <p:tav tm="100000">
                                          <p:val>
                                            <p:strVal val="#ppt_x"/>
                                          </p:val>
                                        </p:tav>
                                      </p:tavLst>
                                    </p:anim>
                                    <p:anim calcmode="lin" valueType="num">
                                      <p:cBhvr additive="base">
                                        <p:cTn id="50" dur="500" fill="hold"/>
                                        <p:tgtEl>
                                          <p:spTgt spid="11"/>
                                        </p:tgtEl>
                                        <p:attrNameLst>
                                          <p:attrName>ppt_y</p:attrName>
                                        </p:attrNameLst>
                                      </p:cBhvr>
                                      <p:tavLst>
                                        <p:tav tm="0">
                                          <p:val>
                                            <p:strVal val="#ppt_y"/>
                                          </p:val>
                                        </p:tav>
                                        <p:tav tm="100000">
                                          <p:val>
                                            <p:strVal val="#ppt_y"/>
                                          </p:val>
                                        </p:tav>
                                      </p:tavLst>
                                    </p:anim>
                                  </p:childTnLst>
                                </p:cTn>
                              </p:par>
                            </p:childTnLst>
                          </p:cTn>
                        </p:par>
                        <p:par>
                          <p:cTn id="51" fill="hold">
                            <p:stCondLst>
                              <p:cond delay="40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500"/>
                                        <p:tgtEl>
                                          <p:spTgt spid="27"/>
                                        </p:tgtEl>
                                      </p:cBhvr>
                                    </p:animEffect>
                                  </p:childTnLst>
                                </p:cTn>
                              </p:par>
                            </p:childTnLst>
                          </p:cTn>
                        </p:par>
                        <p:par>
                          <p:cTn id="58" fill="hold">
                            <p:stCondLst>
                              <p:cond delay="4500"/>
                            </p:stCondLst>
                            <p:childTnLst>
                              <p:par>
                                <p:cTn id="59" presetID="2" presetClass="entr" presetSubtype="4"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ppt_x"/>
                                          </p:val>
                                        </p:tav>
                                        <p:tav tm="100000">
                                          <p:val>
                                            <p:strVal val="#ppt_x"/>
                                          </p:val>
                                        </p:tav>
                                      </p:tavLst>
                                    </p:anim>
                                    <p:anim calcmode="lin" valueType="num">
                                      <p:cBhvr additive="base">
                                        <p:cTn id="6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24" grpId="0"/>
      <p:bldP spid="25"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502328" y="2235804"/>
            <a:ext cx="1831974" cy="982746"/>
            <a:chOff x="502328" y="2091788"/>
            <a:chExt cx="1831974" cy="982746"/>
          </a:xfrm>
        </p:grpSpPr>
        <p:sp>
          <p:nvSpPr>
            <p:cNvPr id="9" name="平行四边形 8"/>
            <p:cNvSpPr/>
            <p:nvPr/>
          </p:nvSpPr>
          <p:spPr>
            <a:xfrm>
              <a:off x="502328" y="2091788"/>
              <a:ext cx="1831974" cy="493702"/>
            </a:xfrm>
            <a:prstGeom prst="parallelogram">
              <a:avLst>
                <a:gd name="adj" fmla="val 81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a:solidFill>
                    <a:srgbClr val="FFFFFF"/>
                  </a:solidFill>
                  <a:latin typeface="黑体" panose="02010609060101010101" pitchFamily="49" charset="-122"/>
                  <a:ea typeface="黑体" panose="02010609060101010101" pitchFamily="49" charset="-122"/>
                </a:rPr>
                <a:t>2011</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0" name="平行四边形 9"/>
            <p:cNvSpPr/>
            <p:nvPr/>
          </p:nvSpPr>
          <p:spPr>
            <a:xfrm flipH="1">
              <a:off x="502328" y="2580832"/>
              <a:ext cx="1831974" cy="493702"/>
            </a:xfrm>
            <a:prstGeom prst="parallelogram">
              <a:avLst>
                <a:gd name="adj" fmla="val 8171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11" name="组合 10"/>
          <p:cNvGrpSpPr/>
          <p:nvPr/>
        </p:nvGrpSpPr>
        <p:grpSpPr>
          <a:xfrm>
            <a:off x="2079688" y="2235804"/>
            <a:ext cx="1829903" cy="982746"/>
            <a:chOff x="2079688" y="2091788"/>
            <a:chExt cx="1829903" cy="982746"/>
          </a:xfrm>
        </p:grpSpPr>
        <p:sp>
          <p:nvSpPr>
            <p:cNvPr id="12" name="平行四边形 11"/>
            <p:cNvSpPr/>
            <p:nvPr/>
          </p:nvSpPr>
          <p:spPr>
            <a:xfrm>
              <a:off x="2079688" y="2091788"/>
              <a:ext cx="1829903" cy="493702"/>
            </a:xfrm>
            <a:prstGeom prst="parallelogram">
              <a:avLst>
                <a:gd name="adj" fmla="val 81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a:solidFill>
                    <a:srgbClr val="FFFFFF"/>
                  </a:solidFill>
                  <a:latin typeface="黑体" panose="02010609060101010101" pitchFamily="49" charset="-122"/>
                  <a:ea typeface="黑体" panose="02010609060101010101" pitchFamily="49" charset="-122"/>
                </a:rPr>
                <a:t>2012</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3" name="平行四边形 12"/>
            <p:cNvSpPr/>
            <p:nvPr/>
          </p:nvSpPr>
          <p:spPr>
            <a:xfrm flipH="1">
              <a:off x="2079688" y="2580832"/>
              <a:ext cx="1829903" cy="493702"/>
            </a:xfrm>
            <a:prstGeom prst="parallelogram">
              <a:avLst>
                <a:gd name="adj" fmla="val 8171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14" name="组合 13"/>
          <p:cNvGrpSpPr/>
          <p:nvPr/>
        </p:nvGrpSpPr>
        <p:grpSpPr>
          <a:xfrm>
            <a:off x="3657048" y="2235804"/>
            <a:ext cx="1829903" cy="982746"/>
            <a:chOff x="3657048" y="2091788"/>
            <a:chExt cx="1829903" cy="982746"/>
          </a:xfrm>
        </p:grpSpPr>
        <p:sp>
          <p:nvSpPr>
            <p:cNvPr id="15" name="平行四边形 14"/>
            <p:cNvSpPr/>
            <p:nvPr/>
          </p:nvSpPr>
          <p:spPr>
            <a:xfrm>
              <a:off x="3657048" y="2091788"/>
              <a:ext cx="1829903" cy="493702"/>
            </a:xfrm>
            <a:prstGeom prst="parallelogram">
              <a:avLst>
                <a:gd name="adj" fmla="val 81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a:solidFill>
                    <a:srgbClr val="FFFFFF"/>
                  </a:solidFill>
                  <a:latin typeface="黑体" panose="02010609060101010101" pitchFamily="49" charset="-122"/>
                  <a:ea typeface="黑体" panose="02010609060101010101" pitchFamily="49" charset="-122"/>
                </a:rPr>
                <a:t>2013</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6" name="平行四边形 15"/>
            <p:cNvSpPr/>
            <p:nvPr/>
          </p:nvSpPr>
          <p:spPr>
            <a:xfrm flipH="1">
              <a:off x="3657048" y="2580832"/>
              <a:ext cx="1829903" cy="493702"/>
            </a:xfrm>
            <a:prstGeom prst="parallelogram">
              <a:avLst>
                <a:gd name="adj" fmla="val 8171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17" name="组合 16"/>
          <p:cNvGrpSpPr/>
          <p:nvPr/>
        </p:nvGrpSpPr>
        <p:grpSpPr>
          <a:xfrm>
            <a:off x="5234408" y="2235804"/>
            <a:ext cx="1829903" cy="982746"/>
            <a:chOff x="5234408" y="2091788"/>
            <a:chExt cx="1829903" cy="982746"/>
          </a:xfrm>
        </p:grpSpPr>
        <p:sp>
          <p:nvSpPr>
            <p:cNvPr id="18" name="平行四边形 17"/>
            <p:cNvSpPr/>
            <p:nvPr/>
          </p:nvSpPr>
          <p:spPr>
            <a:xfrm>
              <a:off x="5234408" y="2091788"/>
              <a:ext cx="1829903" cy="493702"/>
            </a:xfrm>
            <a:prstGeom prst="parallelogram">
              <a:avLst>
                <a:gd name="adj" fmla="val 81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a:solidFill>
                    <a:srgbClr val="FFFFFF"/>
                  </a:solidFill>
                  <a:latin typeface="黑体" panose="02010609060101010101" pitchFamily="49" charset="-122"/>
                  <a:ea typeface="黑体" panose="02010609060101010101" pitchFamily="49" charset="-122"/>
                </a:rPr>
                <a:t>2014</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9" name="平行四边形 18"/>
            <p:cNvSpPr/>
            <p:nvPr/>
          </p:nvSpPr>
          <p:spPr>
            <a:xfrm flipH="1">
              <a:off x="5234408" y="2580832"/>
              <a:ext cx="1829903" cy="493702"/>
            </a:xfrm>
            <a:prstGeom prst="parallelogram">
              <a:avLst>
                <a:gd name="adj" fmla="val 8171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grpSp>
        <p:nvGrpSpPr>
          <p:cNvPr id="20" name="组合 19"/>
          <p:cNvGrpSpPr/>
          <p:nvPr/>
        </p:nvGrpSpPr>
        <p:grpSpPr>
          <a:xfrm>
            <a:off x="6809700" y="2235804"/>
            <a:ext cx="1831972" cy="982746"/>
            <a:chOff x="6809700" y="2091788"/>
            <a:chExt cx="1831972" cy="982746"/>
          </a:xfrm>
        </p:grpSpPr>
        <p:sp>
          <p:nvSpPr>
            <p:cNvPr id="21" name="平行四边形 20"/>
            <p:cNvSpPr/>
            <p:nvPr/>
          </p:nvSpPr>
          <p:spPr>
            <a:xfrm>
              <a:off x="6809700" y="2091788"/>
              <a:ext cx="1831972" cy="493702"/>
            </a:xfrm>
            <a:prstGeom prst="parallelogram">
              <a:avLst>
                <a:gd name="adj" fmla="val 81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a:solidFill>
                    <a:srgbClr val="FFFFFF"/>
                  </a:solidFill>
                  <a:latin typeface="黑体" panose="02010609060101010101" pitchFamily="49" charset="-122"/>
                  <a:ea typeface="黑体" panose="02010609060101010101" pitchFamily="49" charset="-122"/>
                </a:rPr>
                <a:t>2015</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22" name="平行四边形 21"/>
            <p:cNvSpPr/>
            <p:nvPr/>
          </p:nvSpPr>
          <p:spPr>
            <a:xfrm flipH="1">
              <a:off x="6809700" y="2580832"/>
              <a:ext cx="1831972" cy="493702"/>
            </a:xfrm>
            <a:prstGeom prst="parallelogram">
              <a:avLst>
                <a:gd name="adj" fmla="val 8171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p>
          </p:txBody>
        </p:sp>
      </p:grpSp>
      <p:sp>
        <p:nvSpPr>
          <p:cNvPr id="23" name="矩形 22"/>
          <p:cNvSpPr/>
          <p:nvPr/>
        </p:nvSpPr>
        <p:spPr>
          <a:xfrm>
            <a:off x="927100" y="3218549"/>
            <a:ext cx="1368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nSpc>
                <a:spcPct val="120000"/>
              </a:lnSpc>
              <a:defRPr/>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单击此处添加说明文字</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单击此处添加说明文字</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4036296" y="3218549"/>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单击此处添加说明文字单击此处添加说明文字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5" name="矩形 24"/>
          <p:cNvSpPr/>
          <p:nvPr/>
        </p:nvSpPr>
        <p:spPr>
          <a:xfrm>
            <a:off x="7201672" y="3218549"/>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单击此处添加说明文字单击此处添加说明文字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2458935" y="1298427"/>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单击此处添加说明文字单击此处添加说明文字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5624311" y="1298427"/>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单击此处添加说明文字单击此处添加说明文字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25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50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1+#ppt_w/2"/>
                                          </p:val>
                                        </p:tav>
                                        <p:tav tm="100000">
                                          <p:val>
                                            <p:strVal val="#ppt_x"/>
                                          </p:val>
                                        </p:tav>
                                      </p:tavLst>
                                    </p:anim>
                                    <p:anim calcmode="lin" valueType="num">
                                      <p:cBhvr additive="base">
                                        <p:cTn id="27" dur="500" fill="hold"/>
                                        <p:tgtEl>
                                          <p:spTgt spid="14"/>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75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1+#ppt_w/2"/>
                                          </p:val>
                                        </p:tav>
                                        <p:tav tm="100000">
                                          <p:val>
                                            <p:strVal val="#ppt_x"/>
                                          </p:val>
                                        </p:tav>
                                      </p:tavLst>
                                    </p:anim>
                                    <p:anim calcmode="lin" valueType="num">
                                      <p:cBhvr additive="base">
                                        <p:cTn id="31" dur="500" fill="hold"/>
                                        <p:tgtEl>
                                          <p:spTgt spid="17"/>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100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1+#ppt_w/2"/>
                                          </p:val>
                                        </p:tav>
                                        <p:tav tm="100000">
                                          <p:val>
                                            <p:strVal val="#ppt_x"/>
                                          </p:val>
                                        </p:tav>
                                      </p:tavLst>
                                    </p:anim>
                                    <p:anim calcmode="lin" valueType="num">
                                      <p:cBhvr additive="base">
                                        <p:cTn id="35" dur="500" fill="hold"/>
                                        <p:tgtEl>
                                          <p:spTgt spid="20"/>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up)">
                                      <p:cBhvr>
                                        <p:cTn id="39" dur="500"/>
                                        <p:tgtEl>
                                          <p:spTgt spid="23"/>
                                        </p:tgtEl>
                                      </p:cBhvr>
                                    </p:animEffect>
                                  </p:childTnLst>
                                </p:cTn>
                              </p:par>
                            </p:childTnLst>
                          </p:cTn>
                        </p:par>
                        <p:par>
                          <p:cTn id="40" fill="hold">
                            <p:stCondLst>
                              <p:cond delay="3000"/>
                            </p:stCondLst>
                            <p:childTnLst>
                              <p:par>
                                <p:cTn id="41" presetID="22" presetClass="entr" presetSubtype="4"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down)">
                                      <p:cBhvr>
                                        <p:cTn id="43" dur="500"/>
                                        <p:tgtEl>
                                          <p:spTgt spid="26"/>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par>
                          <p:cTn id="48" fill="hold">
                            <p:stCondLst>
                              <p:cond delay="4000"/>
                            </p:stCondLst>
                            <p:childTnLst>
                              <p:par>
                                <p:cTn id="49" presetID="22" presetClass="entr" presetSubtype="4"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down)">
                                      <p:cBhvr>
                                        <p:cTn id="51" dur="500"/>
                                        <p:tgtEl>
                                          <p:spTgt spid="27"/>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up)">
                                      <p:cBhvr>
                                        <p:cTn id="5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3" grpId="0"/>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2674800" y="928416"/>
            <a:ext cx="1170000" cy="216024"/>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09800" y="1059582"/>
            <a:ext cx="6934200" cy="1257117"/>
          </a:xfrm>
          <a:prstGeom prst="rect">
            <a:avLst/>
          </a:prstGeom>
          <a:solidFill>
            <a:schemeClr val="bg1"/>
          </a:solidFill>
          <a:ln w="12700" cap="flat" cmpd="sng" algn="ctr">
            <a:noFill/>
            <a:prstDash val="solid"/>
            <a:miter lim="800000"/>
          </a:ln>
          <a:effectLst/>
        </p:spPr>
        <p:txBody>
          <a:bodyPr lIns="1116000" tIns="0" bIns="36000" anchor="ctr"/>
          <a:lstStyle/>
          <a:p>
            <a:pPr algn="just" eaLnBrk="1" fontAlgn="auto" hangingPunct="1">
              <a:spcBef>
                <a:spcPts val="0"/>
              </a:spcBef>
              <a:spcAft>
                <a:spcPts val="0"/>
              </a:spcAft>
              <a:defRPr/>
            </a:pPr>
            <a:endParaRPr lang="zh-CN" altLang="en-US" sz="3600" b="1" dirty="0">
              <a:solidFill>
                <a:srgbClr val="00A28B"/>
              </a:solidFill>
              <a:latin typeface="华文中宋" panose="02010600040101010101" pitchFamily="2" charset="-122"/>
              <a:ea typeface="华文中宋" panose="02010600040101010101" pitchFamily="2" charset="-122"/>
              <a:cs typeface="+mj-cs"/>
            </a:endParaRPr>
          </a:p>
        </p:txBody>
      </p:sp>
      <p:sp>
        <p:nvSpPr>
          <p:cNvPr id="5" name="任意多边形 8"/>
          <p:cNvSpPr/>
          <p:nvPr/>
        </p:nvSpPr>
        <p:spPr bwMode="auto">
          <a:xfrm>
            <a:off x="2763665" y="928416"/>
            <a:ext cx="993775" cy="1011237"/>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chemeClr val="tx2">
              <a:lumMod val="60000"/>
              <a:lumOff val="40000"/>
            </a:schemeClr>
          </a:solidFill>
          <a:ln w="12700" algn="ctr">
            <a:noFill/>
            <a:miter lim="800000"/>
          </a:ln>
        </p:spPr>
        <p:txBody>
          <a:bodyPr tIns="0" bIns="360000" anchor="ctr"/>
          <a:lstStyle/>
          <a:p>
            <a:pPr algn="ctr" eaLnBrk="1" hangingPunct="1">
              <a:spcBef>
                <a:spcPts val="2400"/>
              </a:spcBef>
              <a:buClr>
                <a:schemeClr val="accent1"/>
              </a:buClr>
              <a:buSzPct val="60000"/>
            </a:pPr>
            <a:r>
              <a:rPr lang="en-US" altLang="zh-CN"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03</a:t>
            </a:r>
            <a:endParaRPr lang="zh-CN" altLang="en-US"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 name="文本框 10"/>
          <p:cNvSpPr txBox="1">
            <a:spLocks noChangeArrowheads="1"/>
          </p:cNvSpPr>
          <p:nvPr/>
        </p:nvSpPr>
        <p:spPr bwMode="auto">
          <a:xfrm>
            <a:off x="3550667" y="2348192"/>
            <a:ext cx="5197797" cy="732508"/>
          </a:xfrm>
          <a:prstGeom prst="rect">
            <a:avLst/>
          </a:prstGeom>
          <a:noFill/>
          <a:ln w="9525">
            <a:noFill/>
            <a:miter lim="800000"/>
          </a:ln>
        </p:spPr>
        <p:txBody>
          <a:bodyPr wrap="square">
            <a:spAutoFit/>
          </a:bodyPr>
          <a:lstStyle/>
          <a:p>
            <a:pPr eaLnBrk="1" hangingPunct="1">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此处添加或多或少的文字对第一部分的整体内容进行简单的说明，也可以添加小标题。</a:t>
            </a:r>
          </a:p>
        </p:txBody>
      </p:sp>
      <p:sp>
        <p:nvSpPr>
          <p:cNvPr id="7" name="矩形 6"/>
          <p:cNvSpPr/>
          <p:nvPr/>
        </p:nvSpPr>
        <p:spPr>
          <a:xfrm>
            <a:off x="3923928" y="1362205"/>
            <a:ext cx="4339650" cy="646331"/>
          </a:xfrm>
          <a:prstGeom prst="rect">
            <a:avLst/>
          </a:prstGeom>
        </p:spPr>
        <p:txBody>
          <a:bodyPr wrap="none">
            <a:spAutoFit/>
          </a:bodyPr>
          <a:lstStyle/>
          <a:p>
            <a:r>
              <a:rPr lang="zh-CN" altLang="en-US" sz="3600" b="1" dirty="0">
                <a:solidFill>
                  <a:schemeClr val="tx2">
                    <a:lumMod val="75000"/>
                  </a:schemeClr>
                </a:solidFill>
                <a:latin typeface="微软雅黑" panose="020B0503020204020204" pitchFamily="34" charset="-122"/>
                <a:ea typeface="微软雅黑" panose="020B0503020204020204" pitchFamily="34" charset="-122"/>
              </a:rPr>
              <a:t>工作中的优点与不足</a:t>
            </a:r>
          </a:p>
        </p:txBody>
      </p:sp>
      <p:sp>
        <p:nvSpPr>
          <p:cNvPr id="9" name="矩形 8"/>
          <p:cNvSpPr/>
          <p:nvPr/>
        </p:nvSpPr>
        <p:spPr>
          <a:xfrm rot="2700000">
            <a:off x="-974839" y="4119423"/>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700000">
            <a:off x="-164787" y="2757201"/>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836955" y="4309910"/>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2700000">
            <a:off x="4035199" y="4288667"/>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700000">
            <a:off x="2139604" y="4078384"/>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2700000">
            <a:off x="5248453" y="3889036"/>
            <a:ext cx="1099801" cy="1099801"/>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2700000">
            <a:off x="6065317" y="4796710"/>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2700000">
            <a:off x="7522105" y="3732723"/>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rot="2700000">
            <a:off x="3491021" y="3951690"/>
            <a:ext cx="619900" cy="6199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31" presetClass="entr" presetSubtype="0" fill="hold" grpId="0" nodeType="withEffect">
                                  <p:stCondLst>
                                    <p:cond delay="250"/>
                                  </p:stCondLst>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ppt_w</p:attrName>
                                        </p:attrNameLst>
                                      </p:cBhvr>
                                      <p:tavLst>
                                        <p:tav tm="0">
                                          <p:val>
                                            <p:fltVal val="0"/>
                                          </p:val>
                                        </p:tav>
                                        <p:tav tm="100000">
                                          <p:val>
                                            <p:strVal val="#ppt_w"/>
                                          </p:val>
                                        </p:tav>
                                      </p:tavLst>
                                    </p:anim>
                                    <p:anim calcmode="lin" valueType="num">
                                      <p:cBhvr>
                                        <p:cTn id="27" dur="1000" fill="hold"/>
                                        <p:tgtEl>
                                          <p:spTgt spid="9"/>
                                        </p:tgtEl>
                                        <p:attrNameLst>
                                          <p:attrName>ppt_h</p:attrName>
                                        </p:attrNameLst>
                                      </p:cBhvr>
                                      <p:tavLst>
                                        <p:tav tm="0">
                                          <p:val>
                                            <p:fltVal val="0"/>
                                          </p:val>
                                        </p:tav>
                                        <p:tav tm="100000">
                                          <p:val>
                                            <p:strVal val="#ppt_h"/>
                                          </p:val>
                                        </p:tav>
                                      </p:tavLst>
                                    </p:anim>
                                    <p:anim calcmode="lin" valueType="num">
                                      <p:cBhvr>
                                        <p:cTn id="28" dur="1000" fill="hold"/>
                                        <p:tgtEl>
                                          <p:spTgt spid="9"/>
                                        </p:tgtEl>
                                        <p:attrNameLst>
                                          <p:attrName>style.rotation</p:attrName>
                                        </p:attrNameLst>
                                      </p:cBhvr>
                                      <p:tavLst>
                                        <p:tav tm="0">
                                          <p:val>
                                            <p:fltVal val="90"/>
                                          </p:val>
                                        </p:tav>
                                        <p:tav tm="100000">
                                          <p:val>
                                            <p:fltVal val="0"/>
                                          </p:val>
                                        </p:tav>
                                      </p:tavLst>
                                    </p:anim>
                                    <p:animEffect transition="in" filter="fade">
                                      <p:cBhvr>
                                        <p:cTn id="29" dur="1000"/>
                                        <p:tgtEl>
                                          <p:spTgt spid="9"/>
                                        </p:tgtEl>
                                      </p:cBhvr>
                                    </p:animEffect>
                                  </p:childTnLst>
                                </p:cTn>
                              </p:par>
                              <p:par>
                                <p:cTn id="30" presetID="31" presetClass="entr" presetSubtype="0" fill="hold" grpId="0" nodeType="withEffect">
                                  <p:stCondLst>
                                    <p:cond delay="25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fltVal val="0"/>
                                          </p:val>
                                        </p:tav>
                                        <p:tav tm="100000">
                                          <p:val>
                                            <p:strVal val="#ppt_w"/>
                                          </p:val>
                                        </p:tav>
                                      </p:tavLst>
                                    </p:anim>
                                    <p:anim calcmode="lin" valueType="num">
                                      <p:cBhvr>
                                        <p:cTn id="33" dur="1000" fill="hold"/>
                                        <p:tgtEl>
                                          <p:spTgt spid="10"/>
                                        </p:tgtEl>
                                        <p:attrNameLst>
                                          <p:attrName>ppt_h</p:attrName>
                                        </p:attrNameLst>
                                      </p:cBhvr>
                                      <p:tavLst>
                                        <p:tav tm="0">
                                          <p:val>
                                            <p:fltVal val="0"/>
                                          </p:val>
                                        </p:tav>
                                        <p:tav tm="100000">
                                          <p:val>
                                            <p:strVal val="#ppt_h"/>
                                          </p:val>
                                        </p:tav>
                                      </p:tavLst>
                                    </p:anim>
                                    <p:anim calcmode="lin" valueType="num">
                                      <p:cBhvr>
                                        <p:cTn id="34" dur="1000" fill="hold"/>
                                        <p:tgtEl>
                                          <p:spTgt spid="10"/>
                                        </p:tgtEl>
                                        <p:attrNameLst>
                                          <p:attrName>style.rotation</p:attrName>
                                        </p:attrNameLst>
                                      </p:cBhvr>
                                      <p:tavLst>
                                        <p:tav tm="0">
                                          <p:val>
                                            <p:fltVal val="90"/>
                                          </p:val>
                                        </p:tav>
                                        <p:tav tm="100000">
                                          <p:val>
                                            <p:fltVal val="0"/>
                                          </p:val>
                                        </p:tav>
                                      </p:tavLst>
                                    </p:anim>
                                    <p:animEffect transition="in" filter="fade">
                                      <p:cBhvr>
                                        <p:cTn id="35" dur="1000"/>
                                        <p:tgtEl>
                                          <p:spTgt spid="10"/>
                                        </p:tgtEl>
                                      </p:cBhvr>
                                    </p:animEffect>
                                  </p:childTnLst>
                                </p:cTn>
                              </p:par>
                              <p:par>
                                <p:cTn id="36" presetID="31" presetClass="entr" presetSubtype="0" fill="hold" grpId="0" nodeType="withEffect">
                                  <p:stCondLst>
                                    <p:cond delay="250"/>
                                  </p:stCondLst>
                                  <p:childTnLst>
                                    <p:set>
                                      <p:cBhvr>
                                        <p:cTn id="37" dur="1" fill="hold">
                                          <p:stCondLst>
                                            <p:cond delay="0"/>
                                          </p:stCondLst>
                                        </p:cTn>
                                        <p:tgtEl>
                                          <p:spTgt spid="11"/>
                                        </p:tgtEl>
                                        <p:attrNameLst>
                                          <p:attrName>style.visibility</p:attrName>
                                        </p:attrNameLst>
                                      </p:cBhvr>
                                      <p:to>
                                        <p:strVal val="visible"/>
                                      </p:to>
                                    </p:set>
                                    <p:anim calcmode="lin" valueType="num">
                                      <p:cBhvr>
                                        <p:cTn id="38" dur="1000" fill="hold"/>
                                        <p:tgtEl>
                                          <p:spTgt spid="11"/>
                                        </p:tgtEl>
                                        <p:attrNameLst>
                                          <p:attrName>ppt_w</p:attrName>
                                        </p:attrNameLst>
                                      </p:cBhvr>
                                      <p:tavLst>
                                        <p:tav tm="0">
                                          <p:val>
                                            <p:fltVal val="0"/>
                                          </p:val>
                                        </p:tav>
                                        <p:tav tm="100000">
                                          <p:val>
                                            <p:strVal val="#ppt_w"/>
                                          </p:val>
                                        </p:tav>
                                      </p:tavLst>
                                    </p:anim>
                                    <p:anim calcmode="lin" valueType="num">
                                      <p:cBhvr>
                                        <p:cTn id="39" dur="1000" fill="hold"/>
                                        <p:tgtEl>
                                          <p:spTgt spid="11"/>
                                        </p:tgtEl>
                                        <p:attrNameLst>
                                          <p:attrName>ppt_h</p:attrName>
                                        </p:attrNameLst>
                                      </p:cBhvr>
                                      <p:tavLst>
                                        <p:tav tm="0">
                                          <p:val>
                                            <p:fltVal val="0"/>
                                          </p:val>
                                        </p:tav>
                                        <p:tav tm="100000">
                                          <p:val>
                                            <p:strVal val="#ppt_h"/>
                                          </p:val>
                                        </p:tav>
                                      </p:tavLst>
                                    </p:anim>
                                    <p:anim calcmode="lin" valueType="num">
                                      <p:cBhvr>
                                        <p:cTn id="40" dur="1000" fill="hold"/>
                                        <p:tgtEl>
                                          <p:spTgt spid="11"/>
                                        </p:tgtEl>
                                        <p:attrNameLst>
                                          <p:attrName>style.rotation</p:attrName>
                                        </p:attrNameLst>
                                      </p:cBhvr>
                                      <p:tavLst>
                                        <p:tav tm="0">
                                          <p:val>
                                            <p:fltVal val="90"/>
                                          </p:val>
                                        </p:tav>
                                        <p:tav tm="100000">
                                          <p:val>
                                            <p:fltVal val="0"/>
                                          </p:val>
                                        </p:tav>
                                      </p:tavLst>
                                    </p:anim>
                                    <p:animEffect transition="in" filter="fade">
                                      <p:cBhvr>
                                        <p:cTn id="41" dur="1000"/>
                                        <p:tgtEl>
                                          <p:spTgt spid="11"/>
                                        </p:tgtEl>
                                      </p:cBhvr>
                                    </p:animEffect>
                                  </p:childTnLst>
                                </p:cTn>
                              </p:par>
                              <p:par>
                                <p:cTn id="42" presetID="31" presetClass="entr" presetSubtype="0" fill="hold" grpId="0" nodeType="withEffect">
                                  <p:stCondLst>
                                    <p:cond delay="250"/>
                                  </p:stCondLst>
                                  <p:childTnLst>
                                    <p:set>
                                      <p:cBhvr>
                                        <p:cTn id="43" dur="1" fill="hold">
                                          <p:stCondLst>
                                            <p:cond delay="0"/>
                                          </p:stCondLst>
                                        </p:cTn>
                                        <p:tgtEl>
                                          <p:spTgt spid="12"/>
                                        </p:tgtEl>
                                        <p:attrNameLst>
                                          <p:attrName>style.visibility</p:attrName>
                                        </p:attrNameLst>
                                      </p:cBhvr>
                                      <p:to>
                                        <p:strVal val="visible"/>
                                      </p:to>
                                    </p:set>
                                    <p:anim calcmode="lin" valueType="num">
                                      <p:cBhvr>
                                        <p:cTn id="44" dur="1000" fill="hold"/>
                                        <p:tgtEl>
                                          <p:spTgt spid="12"/>
                                        </p:tgtEl>
                                        <p:attrNameLst>
                                          <p:attrName>ppt_w</p:attrName>
                                        </p:attrNameLst>
                                      </p:cBhvr>
                                      <p:tavLst>
                                        <p:tav tm="0">
                                          <p:val>
                                            <p:fltVal val="0"/>
                                          </p:val>
                                        </p:tav>
                                        <p:tav tm="100000">
                                          <p:val>
                                            <p:strVal val="#ppt_w"/>
                                          </p:val>
                                        </p:tav>
                                      </p:tavLst>
                                    </p:anim>
                                    <p:anim calcmode="lin" valueType="num">
                                      <p:cBhvr>
                                        <p:cTn id="45" dur="1000" fill="hold"/>
                                        <p:tgtEl>
                                          <p:spTgt spid="12"/>
                                        </p:tgtEl>
                                        <p:attrNameLst>
                                          <p:attrName>ppt_h</p:attrName>
                                        </p:attrNameLst>
                                      </p:cBhvr>
                                      <p:tavLst>
                                        <p:tav tm="0">
                                          <p:val>
                                            <p:fltVal val="0"/>
                                          </p:val>
                                        </p:tav>
                                        <p:tav tm="100000">
                                          <p:val>
                                            <p:strVal val="#ppt_h"/>
                                          </p:val>
                                        </p:tav>
                                      </p:tavLst>
                                    </p:anim>
                                    <p:anim calcmode="lin" valueType="num">
                                      <p:cBhvr>
                                        <p:cTn id="46" dur="1000" fill="hold"/>
                                        <p:tgtEl>
                                          <p:spTgt spid="12"/>
                                        </p:tgtEl>
                                        <p:attrNameLst>
                                          <p:attrName>style.rotation</p:attrName>
                                        </p:attrNameLst>
                                      </p:cBhvr>
                                      <p:tavLst>
                                        <p:tav tm="0">
                                          <p:val>
                                            <p:fltVal val="90"/>
                                          </p:val>
                                        </p:tav>
                                        <p:tav tm="100000">
                                          <p:val>
                                            <p:fltVal val="0"/>
                                          </p:val>
                                        </p:tav>
                                      </p:tavLst>
                                    </p:anim>
                                    <p:animEffect transition="in" filter="fade">
                                      <p:cBhvr>
                                        <p:cTn id="47" dur="1000"/>
                                        <p:tgtEl>
                                          <p:spTgt spid="12"/>
                                        </p:tgtEl>
                                      </p:cBhvr>
                                    </p:animEffect>
                                  </p:childTnLst>
                                </p:cTn>
                              </p:par>
                              <p:par>
                                <p:cTn id="48" presetID="31" presetClass="entr" presetSubtype="0" fill="hold" grpId="0" nodeType="withEffect">
                                  <p:stCondLst>
                                    <p:cond delay="250"/>
                                  </p:stCondLst>
                                  <p:childTnLst>
                                    <p:set>
                                      <p:cBhvr>
                                        <p:cTn id="49" dur="1" fill="hold">
                                          <p:stCondLst>
                                            <p:cond delay="0"/>
                                          </p:stCondLst>
                                        </p:cTn>
                                        <p:tgtEl>
                                          <p:spTgt spid="13"/>
                                        </p:tgtEl>
                                        <p:attrNameLst>
                                          <p:attrName>style.visibility</p:attrName>
                                        </p:attrNameLst>
                                      </p:cBhvr>
                                      <p:to>
                                        <p:strVal val="visible"/>
                                      </p:to>
                                    </p:set>
                                    <p:anim calcmode="lin" valueType="num">
                                      <p:cBhvr>
                                        <p:cTn id="50" dur="1000" fill="hold"/>
                                        <p:tgtEl>
                                          <p:spTgt spid="13"/>
                                        </p:tgtEl>
                                        <p:attrNameLst>
                                          <p:attrName>ppt_w</p:attrName>
                                        </p:attrNameLst>
                                      </p:cBhvr>
                                      <p:tavLst>
                                        <p:tav tm="0">
                                          <p:val>
                                            <p:fltVal val="0"/>
                                          </p:val>
                                        </p:tav>
                                        <p:tav tm="100000">
                                          <p:val>
                                            <p:strVal val="#ppt_w"/>
                                          </p:val>
                                        </p:tav>
                                      </p:tavLst>
                                    </p:anim>
                                    <p:anim calcmode="lin" valueType="num">
                                      <p:cBhvr>
                                        <p:cTn id="51" dur="1000" fill="hold"/>
                                        <p:tgtEl>
                                          <p:spTgt spid="13"/>
                                        </p:tgtEl>
                                        <p:attrNameLst>
                                          <p:attrName>ppt_h</p:attrName>
                                        </p:attrNameLst>
                                      </p:cBhvr>
                                      <p:tavLst>
                                        <p:tav tm="0">
                                          <p:val>
                                            <p:fltVal val="0"/>
                                          </p:val>
                                        </p:tav>
                                        <p:tav tm="100000">
                                          <p:val>
                                            <p:strVal val="#ppt_h"/>
                                          </p:val>
                                        </p:tav>
                                      </p:tavLst>
                                    </p:anim>
                                    <p:anim calcmode="lin" valueType="num">
                                      <p:cBhvr>
                                        <p:cTn id="52" dur="1000" fill="hold"/>
                                        <p:tgtEl>
                                          <p:spTgt spid="13"/>
                                        </p:tgtEl>
                                        <p:attrNameLst>
                                          <p:attrName>style.rotation</p:attrName>
                                        </p:attrNameLst>
                                      </p:cBhvr>
                                      <p:tavLst>
                                        <p:tav tm="0">
                                          <p:val>
                                            <p:fltVal val="90"/>
                                          </p:val>
                                        </p:tav>
                                        <p:tav tm="100000">
                                          <p:val>
                                            <p:fltVal val="0"/>
                                          </p:val>
                                        </p:tav>
                                      </p:tavLst>
                                    </p:anim>
                                    <p:animEffect transition="in" filter="fade">
                                      <p:cBhvr>
                                        <p:cTn id="53" dur="1000"/>
                                        <p:tgtEl>
                                          <p:spTgt spid="13"/>
                                        </p:tgtEl>
                                      </p:cBhvr>
                                    </p:animEffect>
                                  </p:childTnLst>
                                </p:cTn>
                              </p:par>
                              <p:par>
                                <p:cTn id="54" presetID="31" presetClass="entr" presetSubtype="0" fill="hold" grpId="0" nodeType="withEffect">
                                  <p:stCondLst>
                                    <p:cond delay="250"/>
                                  </p:stCondLst>
                                  <p:childTnLst>
                                    <p:set>
                                      <p:cBhvr>
                                        <p:cTn id="55" dur="1" fill="hold">
                                          <p:stCondLst>
                                            <p:cond delay="0"/>
                                          </p:stCondLst>
                                        </p:cTn>
                                        <p:tgtEl>
                                          <p:spTgt spid="14"/>
                                        </p:tgtEl>
                                        <p:attrNameLst>
                                          <p:attrName>style.visibility</p:attrName>
                                        </p:attrNameLst>
                                      </p:cBhvr>
                                      <p:to>
                                        <p:strVal val="visible"/>
                                      </p:to>
                                    </p:set>
                                    <p:anim calcmode="lin" valueType="num">
                                      <p:cBhvr>
                                        <p:cTn id="56" dur="1000" fill="hold"/>
                                        <p:tgtEl>
                                          <p:spTgt spid="14"/>
                                        </p:tgtEl>
                                        <p:attrNameLst>
                                          <p:attrName>ppt_w</p:attrName>
                                        </p:attrNameLst>
                                      </p:cBhvr>
                                      <p:tavLst>
                                        <p:tav tm="0">
                                          <p:val>
                                            <p:fltVal val="0"/>
                                          </p:val>
                                        </p:tav>
                                        <p:tav tm="100000">
                                          <p:val>
                                            <p:strVal val="#ppt_w"/>
                                          </p:val>
                                        </p:tav>
                                      </p:tavLst>
                                    </p:anim>
                                    <p:anim calcmode="lin" valueType="num">
                                      <p:cBhvr>
                                        <p:cTn id="57" dur="1000" fill="hold"/>
                                        <p:tgtEl>
                                          <p:spTgt spid="14"/>
                                        </p:tgtEl>
                                        <p:attrNameLst>
                                          <p:attrName>ppt_h</p:attrName>
                                        </p:attrNameLst>
                                      </p:cBhvr>
                                      <p:tavLst>
                                        <p:tav tm="0">
                                          <p:val>
                                            <p:fltVal val="0"/>
                                          </p:val>
                                        </p:tav>
                                        <p:tav tm="100000">
                                          <p:val>
                                            <p:strVal val="#ppt_h"/>
                                          </p:val>
                                        </p:tav>
                                      </p:tavLst>
                                    </p:anim>
                                    <p:anim calcmode="lin" valueType="num">
                                      <p:cBhvr>
                                        <p:cTn id="58" dur="1000" fill="hold"/>
                                        <p:tgtEl>
                                          <p:spTgt spid="14"/>
                                        </p:tgtEl>
                                        <p:attrNameLst>
                                          <p:attrName>style.rotation</p:attrName>
                                        </p:attrNameLst>
                                      </p:cBhvr>
                                      <p:tavLst>
                                        <p:tav tm="0">
                                          <p:val>
                                            <p:fltVal val="90"/>
                                          </p:val>
                                        </p:tav>
                                        <p:tav tm="100000">
                                          <p:val>
                                            <p:fltVal val="0"/>
                                          </p:val>
                                        </p:tav>
                                      </p:tavLst>
                                    </p:anim>
                                    <p:animEffect transition="in" filter="fade">
                                      <p:cBhvr>
                                        <p:cTn id="59" dur="1000"/>
                                        <p:tgtEl>
                                          <p:spTgt spid="14"/>
                                        </p:tgtEl>
                                      </p:cBhvr>
                                    </p:animEffect>
                                  </p:childTnLst>
                                </p:cTn>
                              </p:par>
                              <p:par>
                                <p:cTn id="60" presetID="31" presetClass="entr" presetSubtype="0" fill="hold" grpId="0" nodeType="withEffect">
                                  <p:stCondLst>
                                    <p:cond delay="250"/>
                                  </p:stCondLst>
                                  <p:childTnLst>
                                    <p:set>
                                      <p:cBhvr>
                                        <p:cTn id="61" dur="1" fill="hold">
                                          <p:stCondLst>
                                            <p:cond delay="0"/>
                                          </p:stCondLst>
                                        </p:cTn>
                                        <p:tgtEl>
                                          <p:spTgt spid="15"/>
                                        </p:tgtEl>
                                        <p:attrNameLst>
                                          <p:attrName>style.visibility</p:attrName>
                                        </p:attrNameLst>
                                      </p:cBhvr>
                                      <p:to>
                                        <p:strVal val="visible"/>
                                      </p:to>
                                    </p:set>
                                    <p:anim calcmode="lin" valueType="num">
                                      <p:cBhvr>
                                        <p:cTn id="62" dur="1000" fill="hold"/>
                                        <p:tgtEl>
                                          <p:spTgt spid="15"/>
                                        </p:tgtEl>
                                        <p:attrNameLst>
                                          <p:attrName>ppt_w</p:attrName>
                                        </p:attrNameLst>
                                      </p:cBhvr>
                                      <p:tavLst>
                                        <p:tav tm="0">
                                          <p:val>
                                            <p:fltVal val="0"/>
                                          </p:val>
                                        </p:tav>
                                        <p:tav tm="100000">
                                          <p:val>
                                            <p:strVal val="#ppt_w"/>
                                          </p:val>
                                        </p:tav>
                                      </p:tavLst>
                                    </p:anim>
                                    <p:anim calcmode="lin" valueType="num">
                                      <p:cBhvr>
                                        <p:cTn id="63" dur="1000" fill="hold"/>
                                        <p:tgtEl>
                                          <p:spTgt spid="15"/>
                                        </p:tgtEl>
                                        <p:attrNameLst>
                                          <p:attrName>ppt_h</p:attrName>
                                        </p:attrNameLst>
                                      </p:cBhvr>
                                      <p:tavLst>
                                        <p:tav tm="0">
                                          <p:val>
                                            <p:fltVal val="0"/>
                                          </p:val>
                                        </p:tav>
                                        <p:tav tm="100000">
                                          <p:val>
                                            <p:strVal val="#ppt_h"/>
                                          </p:val>
                                        </p:tav>
                                      </p:tavLst>
                                    </p:anim>
                                    <p:anim calcmode="lin" valueType="num">
                                      <p:cBhvr>
                                        <p:cTn id="64" dur="1000" fill="hold"/>
                                        <p:tgtEl>
                                          <p:spTgt spid="15"/>
                                        </p:tgtEl>
                                        <p:attrNameLst>
                                          <p:attrName>style.rotation</p:attrName>
                                        </p:attrNameLst>
                                      </p:cBhvr>
                                      <p:tavLst>
                                        <p:tav tm="0">
                                          <p:val>
                                            <p:fltVal val="90"/>
                                          </p:val>
                                        </p:tav>
                                        <p:tav tm="100000">
                                          <p:val>
                                            <p:fltVal val="0"/>
                                          </p:val>
                                        </p:tav>
                                      </p:tavLst>
                                    </p:anim>
                                    <p:animEffect transition="in" filter="fade">
                                      <p:cBhvr>
                                        <p:cTn id="65" dur="1000"/>
                                        <p:tgtEl>
                                          <p:spTgt spid="15"/>
                                        </p:tgtEl>
                                      </p:cBhvr>
                                    </p:animEffect>
                                  </p:childTnLst>
                                </p:cTn>
                              </p:par>
                              <p:par>
                                <p:cTn id="66" presetID="31" presetClass="entr" presetSubtype="0" fill="hold" grpId="0" nodeType="withEffect">
                                  <p:stCondLst>
                                    <p:cond delay="250"/>
                                  </p:stCondLst>
                                  <p:childTnLst>
                                    <p:set>
                                      <p:cBhvr>
                                        <p:cTn id="67" dur="1" fill="hold">
                                          <p:stCondLst>
                                            <p:cond delay="0"/>
                                          </p:stCondLst>
                                        </p:cTn>
                                        <p:tgtEl>
                                          <p:spTgt spid="16"/>
                                        </p:tgtEl>
                                        <p:attrNameLst>
                                          <p:attrName>style.visibility</p:attrName>
                                        </p:attrNameLst>
                                      </p:cBhvr>
                                      <p:to>
                                        <p:strVal val="visible"/>
                                      </p:to>
                                    </p:set>
                                    <p:anim calcmode="lin" valueType="num">
                                      <p:cBhvr>
                                        <p:cTn id="68" dur="1000" fill="hold"/>
                                        <p:tgtEl>
                                          <p:spTgt spid="16"/>
                                        </p:tgtEl>
                                        <p:attrNameLst>
                                          <p:attrName>ppt_w</p:attrName>
                                        </p:attrNameLst>
                                      </p:cBhvr>
                                      <p:tavLst>
                                        <p:tav tm="0">
                                          <p:val>
                                            <p:fltVal val="0"/>
                                          </p:val>
                                        </p:tav>
                                        <p:tav tm="100000">
                                          <p:val>
                                            <p:strVal val="#ppt_w"/>
                                          </p:val>
                                        </p:tav>
                                      </p:tavLst>
                                    </p:anim>
                                    <p:anim calcmode="lin" valueType="num">
                                      <p:cBhvr>
                                        <p:cTn id="69" dur="1000" fill="hold"/>
                                        <p:tgtEl>
                                          <p:spTgt spid="16"/>
                                        </p:tgtEl>
                                        <p:attrNameLst>
                                          <p:attrName>ppt_h</p:attrName>
                                        </p:attrNameLst>
                                      </p:cBhvr>
                                      <p:tavLst>
                                        <p:tav tm="0">
                                          <p:val>
                                            <p:fltVal val="0"/>
                                          </p:val>
                                        </p:tav>
                                        <p:tav tm="100000">
                                          <p:val>
                                            <p:strVal val="#ppt_h"/>
                                          </p:val>
                                        </p:tav>
                                      </p:tavLst>
                                    </p:anim>
                                    <p:anim calcmode="lin" valueType="num">
                                      <p:cBhvr>
                                        <p:cTn id="70" dur="1000" fill="hold"/>
                                        <p:tgtEl>
                                          <p:spTgt spid="16"/>
                                        </p:tgtEl>
                                        <p:attrNameLst>
                                          <p:attrName>style.rotation</p:attrName>
                                        </p:attrNameLst>
                                      </p:cBhvr>
                                      <p:tavLst>
                                        <p:tav tm="0">
                                          <p:val>
                                            <p:fltVal val="90"/>
                                          </p:val>
                                        </p:tav>
                                        <p:tav tm="100000">
                                          <p:val>
                                            <p:fltVal val="0"/>
                                          </p:val>
                                        </p:tav>
                                      </p:tavLst>
                                    </p:anim>
                                    <p:animEffect transition="in" filter="fade">
                                      <p:cBhvr>
                                        <p:cTn id="71" dur="1000"/>
                                        <p:tgtEl>
                                          <p:spTgt spid="16"/>
                                        </p:tgtEl>
                                      </p:cBhvr>
                                    </p:animEffect>
                                  </p:childTnLst>
                                </p:cTn>
                              </p:par>
                              <p:par>
                                <p:cTn id="72" presetID="31" presetClass="entr" presetSubtype="0" fill="hold" grpId="0" nodeType="withEffect">
                                  <p:stCondLst>
                                    <p:cond delay="250"/>
                                  </p:stCondLst>
                                  <p:childTnLst>
                                    <p:set>
                                      <p:cBhvr>
                                        <p:cTn id="73" dur="1" fill="hold">
                                          <p:stCondLst>
                                            <p:cond delay="0"/>
                                          </p:stCondLst>
                                        </p:cTn>
                                        <p:tgtEl>
                                          <p:spTgt spid="17"/>
                                        </p:tgtEl>
                                        <p:attrNameLst>
                                          <p:attrName>style.visibility</p:attrName>
                                        </p:attrNameLst>
                                      </p:cBhvr>
                                      <p:to>
                                        <p:strVal val="visible"/>
                                      </p:to>
                                    </p:set>
                                    <p:anim calcmode="lin" valueType="num">
                                      <p:cBhvr>
                                        <p:cTn id="74" dur="1000" fill="hold"/>
                                        <p:tgtEl>
                                          <p:spTgt spid="17"/>
                                        </p:tgtEl>
                                        <p:attrNameLst>
                                          <p:attrName>ppt_w</p:attrName>
                                        </p:attrNameLst>
                                      </p:cBhvr>
                                      <p:tavLst>
                                        <p:tav tm="0">
                                          <p:val>
                                            <p:fltVal val="0"/>
                                          </p:val>
                                        </p:tav>
                                        <p:tav tm="100000">
                                          <p:val>
                                            <p:strVal val="#ppt_w"/>
                                          </p:val>
                                        </p:tav>
                                      </p:tavLst>
                                    </p:anim>
                                    <p:anim calcmode="lin" valueType="num">
                                      <p:cBhvr>
                                        <p:cTn id="75" dur="1000" fill="hold"/>
                                        <p:tgtEl>
                                          <p:spTgt spid="17"/>
                                        </p:tgtEl>
                                        <p:attrNameLst>
                                          <p:attrName>ppt_h</p:attrName>
                                        </p:attrNameLst>
                                      </p:cBhvr>
                                      <p:tavLst>
                                        <p:tav tm="0">
                                          <p:val>
                                            <p:fltVal val="0"/>
                                          </p:val>
                                        </p:tav>
                                        <p:tav tm="100000">
                                          <p:val>
                                            <p:strVal val="#ppt_h"/>
                                          </p:val>
                                        </p:tav>
                                      </p:tavLst>
                                    </p:anim>
                                    <p:anim calcmode="lin" valueType="num">
                                      <p:cBhvr>
                                        <p:cTn id="76" dur="1000" fill="hold"/>
                                        <p:tgtEl>
                                          <p:spTgt spid="17"/>
                                        </p:tgtEl>
                                        <p:attrNameLst>
                                          <p:attrName>style.rotation</p:attrName>
                                        </p:attrNameLst>
                                      </p:cBhvr>
                                      <p:tavLst>
                                        <p:tav tm="0">
                                          <p:val>
                                            <p:fltVal val="90"/>
                                          </p:val>
                                        </p:tav>
                                        <p:tav tm="100000">
                                          <p:val>
                                            <p:fltVal val="0"/>
                                          </p:val>
                                        </p:tav>
                                      </p:tavLst>
                                    </p:anim>
                                    <p:animEffect transition="in" filter="fade">
                                      <p:cBhvr>
                                        <p:cTn id="7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aphicFrame>
        <p:nvGraphicFramePr>
          <p:cNvPr id="8" name="图表 7"/>
          <p:cNvGraphicFramePr/>
          <p:nvPr/>
        </p:nvGraphicFramePr>
        <p:xfrm>
          <a:off x="539552" y="187749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图表 8"/>
          <p:cNvGraphicFramePr/>
          <p:nvPr/>
        </p:nvGraphicFramePr>
        <p:xfrm>
          <a:off x="5688124" y="1877496"/>
          <a:ext cx="2628292" cy="19442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图表 9"/>
          <p:cNvGraphicFramePr/>
          <p:nvPr/>
        </p:nvGraphicFramePr>
        <p:xfrm>
          <a:off x="3131840" y="1877496"/>
          <a:ext cx="2628292" cy="1944216"/>
        </p:xfrm>
        <a:graphic>
          <a:graphicData uri="http://schemas.openxmlformats.org/drawingml/2006/chart">
            <c:chart xmlns:c="http://schemas.openxmlformats.org/drawingml/2006/chart" xmlns:r="http://schemas.openxmlformats.org/officeDocument/2006/relationships" r:id="rId5"/>
          </a:graphicData>
        </a:graphic>
      </p:graphicFrame>
      <p:sp>
        <p:nvSpPr>
          <p:cNvPr id="11" name="文本框 13"/>
          <p:cNvSpPr txBox="1"/>
          <p:nvPr/>
        </p:nvSpPr>
        <p:spPr>
          <a:xfrm>
            <a:off x="1007604" y="2591261"/>
            <a:ext cx="1728192" cy="584775"/>
          </a:xfrm>
          <a:prstGeom prst="rect">
            <a:avLst/>
          </a:prstGeom>
          <a:noFill/>
        </p:spPr>
        <p:txBody>
          <a:bodyPr wrap="square" rtlCol="0">
            <a:spAutoFit/>
          </a:bodyPr>
          <a:lstStyle/>
          <a:p>
            <a:pPr algn="ctr"/>
            <a:r>
              <a:rPr lang="en-US" altLang="zh-CN" sz="3200" dirty="0">
                <a:latin typeface="Calibri Light" panose="020F0302020204030204" pitchFamily="34" charset="0"/>
              </a:rPr>
              <a:t>75%</a:t>
            </a:r>
            <a:endParaRPr lang="zh-CN" altLang="en-US" sz="3200" dirty="0">
              <a:latin typeface="Calibri Light" panose="020F0302020204030204" pitchFamily="34" charset="0"/>
            </a:endParaRPr>
          </a:p>
        </p:txBody>
      </p:sp>
      <p:sp>
        <p:nvSpPr>
          <p:cNvPr id="12" name="文本框 14"/>
          <p:cNvSpPr txBox="1"/>
          <p:nvPr/>
        </p:nvSpPr>
        <p:spPr>
          <a:xfrm>
            <a:off x="3653898" y="2600419"/>
            <a:ext cx="1728192" cy="584775"/>
          </a:xfrm>
          <a:prstGeom prst="rect">
            <a:avLst/>
          </a:prstGeom>
          <a:noFill/>
        </p:spPr>
        <p:txBody>
          <a:bodyPr wrap="square" rtlCol="0">
            <a:spAutoFit/>
          </a:bodyPr>
          <a:lstStyle/>
          <a:p>
            <a:pPr algn="ctr"/>
            <a:r>
              <a:rPr lang="en-US" altLang="zh-CN" sz="3200" dirty="0">
                <a:latin typeface="Calibri Light" panose="020F0302020204030204" pitchFamily="34" charset="0"/>
              </a:rPr>
              <a:t>50%</a:t>
            </a:r>
            <a:endParaRPr lang="zh-CN" altLang="en-US" sz="3200" dirty="0">
              <a:latin typeface="Calibri Light" panose="020F0302020204030204" pitchFamily="34" charset="0"/>
            </a:endParaRPr>
          </a:p>
        </p:txBody>
      </p:sp>
      <p:sp>
        <p:nvSpPr>
          <p:cNvPr id="13" name="文本框 15"/>
          <p:cNvSpPr txBox="1"/>
          <p:nvPr/>
        </p:nvSpPr>
        <p:spPr>
          <a:xfrm>
            <a:off x="6156176" y="2600419"/>
            <a:ext cx="1728192" cy="584775"/>
          </a:xfrm>
          <a:prstGeom prst="rect">
            <a:avLst/>
          </a:prstGeom>
          <a:noFill/>
        </p:spPr>
        <p:txBody>
          <a:bodyPr wrap="square" rtlCol="0">
            <a:spAutoFit/>
          </a:bodyPr>
          <a:lstStyle/>
          <a:p>
            <a:pPr algn="ctr"/>
            <a:r>
              <a:rPr lang="en-US" altLang="zh-CN" sz="3200" dirty="0">
                <a:latin typeface="Calibri Light" panose="020F0302020204030204" pitchFamily="34" charset="0"/>
              </a:rPr>
              <a:t>25%</a:t>
            </a:r>
            <a:endParaRPr lang="zh-CN" altLang="en-US" sz="3200" dirty="0">
              <a:latin typeface="Calibri Light" panose="020F0302020204030204" pitchFamily="34" charset="0"/>
            </a:endParaRPr>
          </a:p>
        </p:txBody>
      </p:sp>
      <p:sp>
        <p:nvSpPr>
          <p:cNvPr id="14" name="文本框 7"/>
          <p:cNvSpPr txBox="1">
            <a:spLocks noChangeArrowheads="1"/>
          </p:cNvSpPr>
          <p:nvPr/>
        </p:nvSpPr>
        <p:spPr bwMode="auto">
          <a:xfrm>
            <a:off x="971600" y="383326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a:t>
            </a:r>
          </a:p>
        </p:txBody>
      </p:sp>
      <p:sp>
        <p:nvSpPr>
          <p:cNvPr id="15" name="文本框 7"/>
          <p:cNvSpPr txBox="1">
            <a:spLocks noChangeArrowheads="1"/>
          </p:cNvSpPr>
          <p:nvPr/>
        </p:nvSpPr>
        <p:spPr bwMode="auto">
          <a:xfrm>
            <a:off x="3540245" y="383326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a:t>
            </a:r>
          </a:p>
        </p:txBody>
      </p:sp>
      <p:sp>
        <p:nvSpPr>
          <p:cNvPr id="16" name="文本框 7"/>
          <p:cNvSpPr txBox="1">
            <a:spLocks noChangeArrowheads="1"/>
          </p:cNvSpPr>
          <p:nvPr/>
        </p:nvSpPr>
        <p:spPr bwMode="auto">
          <a:xfrm>
            <a:off x="6096529" y="383326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a:t>
            </a:r>
          </a:p>
        </p:txBody>
      </p:sp>
      <p:sp>
        <p:nvSpPr>
          <p:cNvPr id="17" name="文本框 7"/>
          <p:cNvSpPr txBox="1">
            <a:spLocks noChangeArrowheads="1"/>
          </p:cNvSpPr>
          <p:nvPr/>
        </p:nvSpPr>
        <p:spPr bwMode="auto">
          <a:xfrm>
            <a:off x="932724" y="987574"/>
            <a:ext cx="7383692"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1200">
                <a:solidFill>
                  <a:schemeClr val="tx1">
                    <a:lumMod val="85000"/>
                    <a:lumOff val="15000"/>
                  </a:schemeClr>
                </a:solidFill>
                <a:latin typeface="微软雅黑" panose="020B0503020204020204" pitchFamily="34" charset="-122"/>
              </a:rPr>
              <a:t>单击</a:t>
            </a:r>
            <a:r>
              <a:rPr lang="zh-CN" altLang="en-US" sz="1200" dirty="0">
                <a:solidFill>
                  <a:schemeClr val="tx1">
                    <a:lumMod val="85000"/>
                    <a:lumOff val="15000"/>
                  </a:schemeClr>
                </a:solidFill>
                <a:latin typeface="微软雅黑" panose="020B0503020204020204" pitchFamily="34" charset="-122"/>
              </a:rPr>
              <a:t>此处添加说明文字单击此处添加说明文字单击此处添加说明文字单击此处添加说明文字单击此处单击此处添加</a:t>
            </a:r>
            <a:r>
              <a:rPr lang="zh-CN" altLang="en-US" sz="1200">
                <a:solidFill>
                  <a:schemeClr val="tx1">
                    <a:lumMod val="85000"/>
                    <a:lumOff val="15000"/>
                  </a:schemeClr>
                </a:solidFill>
                <a:latin typeface="微软雅黑" panose="020B0503020204020204" pitchFamily="34" charset="-122"/>
              </a:rPr>
              <a:t>说明文字单击此处添加说明文字单击此处添加说明文字单击此处添加说明文字单击此处添加说明文字单击此处添加说明文字单击此处添加说明文字。</a:t>
            </a:r>
            <a:endParaRPr lang="zh-CN" altLang="en-US" sz="1200" dirty="0">
              <a:solidFill>
                <a:schemeClr val="tx1">
                  <a:lumMod val="85000"/>
                  <a:lumOff val="15000"/>
                </a:schemeClr>
              </a:solidFill>
              <a:latin typeface="微软雅黑" panose="020B0503020204020204" pitchFamily="34" charset="-122"/>
            </a:endParaRP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750"/>
                                        <p:tgtEl>
                                          <p:spTgt spid="17"/>
                                        </p:tgtEl>
                                      </p:cBhvr>
                                    </p:animEffect>
                                  </p:childTnLst>
                                </p:cTn>
                              </p:par>
                            </p:childTnLst>
                          </p:cTn>
                        </p:par>
                        <p:par>
                          <p:cTn id="19" fill="hold">
                            <p:stCondLst>
                              <p:cond delay="1750"/>
                            </p:stCondLst>
                            <p:childTnLst>
                              <p:par>
                                <p:cTn id="20" presetID="5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2250"/>
                            </p:stCondLst>
                            <p:childTnLst>
                              <p:par>
                                <p:cTn id="26" presetID="45"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anim calcmode="lin" valueType="num">
                                      <p:cBhvr>
                                        <p:cTn id="29" dur="500" fill="hold"/>
                                        <p:tgtEl>
                                          <p:spTgt spid="11"/>
                                        </p:tgtEl>
                                        <p:attrNameLst>
                                          <p:attrName>ppt_w</p:attrName>
                                        </p:attrNameLst>
                                      </p:cBhvr>
                                      <p:tavLst>
                                        <p:tav tm="0" fmla="#ppt_w*sin(2.5*pi*$)">
                                          <p:val>
                                            <p:fltVal val="0"/>
                                          </p:val>
                                        </p:tav>
                                        <p:tav tm="100000">
                                          <p:val>
                                            <p:fltVal val="1"/>
                                          </p:val>
                                        </p:tav>
                                      </p:tavLst>
                                    </p:anim>
                                    <p:anim calcmode="lin" valueType="num">
                                      <p:cBhvr>
                                        <p:cTn id="30" dur="500" fill="hold"/>
                                        <p:tgtEl>
                                          <p:spTgt spid="11"/>
                                        </p:tgtEl>
                                        <p:attrNameLst>
                                          <p:attrName>ppt_h</p:attrName>
                                        </p:attrNameLst>
                                      </p:cBhvr>
                                      <p:tavLst>
                                        <p:tav tm="0">
                                          <p:val>
                                            <p:strVal val="#ppt_h"/>
                                          </p:val>
                                        </p:tav>
                                        <p:tav tm="100000">
                                          <p:val>
                                            <p:strVal val="#ppt_h"/>
                                          </p:val>
                                        </p:tav>
                                      </p:tavLst>
                                    </p:anim>
                                  </p:childTnLst>
                                </p:cTn>
                              </p:par>
                            </p:childTnLst>
                          </p:cTn>
                        </p:par>
                        <p:par>
                          <p:cTn id="31" fill="hold">
                            <p:stCondLst>
                              <p:cond delay="27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3250"/>
                            </p:stCondLst>
                            <p:childTnLst>
                              <p:par>
                                <p:cTn id="41" presetID="45"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anim calcmode="lin" valueType="num">
                                      <p:cBhvr>
                                        <p:cTn id="44" dur="500" fill="hold"/>
                                        <p:tgtEl>
                                          <p:spTgt spid="12"/>
                                        </p:tgtEl>
                                        <p:attrNameLst>
                                          <p:attrName>ppt_w</p:attrName>
                                        </p:attrNameLst>
                                      </p:cBhvr>
                                      <p:tavLst>
                                        <p:tav tm="0" fmla="#ppt_w*sin(2.5*pi*$)">
                                          <p:val>
                                            <p:fltVal val="0"/>
                                          </p:val>
                                        </p:tav>
                                        <p:tav tm="100000">
                                          <p:val>
                                            <p:fltVal val="1"/>
                                          </p:val>
                                        </p:tav>
                                      </p:tavLst>
                                    </p:anim>
                                    <p:anim calcmode="lin" valueType="num">
                                      <p:cBhvr>
                                        <p:cTn id="45" dur="500" fill="hold"/>
                                        <p:tgtEl>
                                          <p:spTgt spid="12"/>
                                        </p:tgtEl>
                                        <p:attrNameLst>
                                          <p:attrName>ppt_h</p:attrName>
                                        </p:attrNameLst>
                                      </p:cBhvr>
                                      <p:tavLst>
                                        <p:tav tm="0">
                                          <p:val>
                                            <p:strVal val="#ppt_h"/>
                                          </p:val>
                                        </p:tav>
                                        <p:tav tm="100000">
                                          <p:val>
                                            <p:strVal val="#ppt_h"/>
                                          </p:val>
                                        </p:tav>
                                      </p:tavLst>
                                    </p:anim>
                                  </p:childTnLst>
                                </p:cTn>
                              </p:par>
                            </p:childTnLst>
                          </p:cTn>
                        </p:par>
                        <p:par>
                          <p:cTn id="46" fill="hold">
                            <p:stCondLst>
                              <p:cond delay="3750"/>
                            </p:stCondLst>
                            <p:childTnLst>
                              <p:par>
                                <p:cTn id="47" presetID="22"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up)">
                                      <p:cBhvr>
                                        <p:cTn id="49" dur="500"/>
                                        <p:tgtEl>
                                          <p:spTgt spid="1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Effect transition="in" filter="fade">
                                      <p:cBhvr>
                                        <p:cTn id="54" dur="500"/>
                                        <p:tgtEl>
                                          <p:spTgt spid="9"/>
                                        </p:tgtEl>
                                      </p:cBhvr>
                                    </p:animEffect>
                                  </p:childTnLst>
                                </p:cTn>
                              </p:par>
                            </p:childTnLst>
                          </p:cTn>
                        </p:par>
                        <p:par>
                          <p:cTn id="55" fill="hold">
                            <p:stCondLst>
                              <p:cond delay="4250"/>
                            </p:stCondLst>
                            <p:childTnLst>
                              <p:par>
                                <p:cTn id="56" presetID="45" presetClass="entr" presetSubtype="0"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anim calcmode="lin" valueType="num">
                                      <p:cBhvr>
                                        <p:cTn id="59" dur="500" fill="hold"/>
                                        <p:tgtEl>
                                          <p:spTgt spid="13"/>
                                        </p:tgtEl>
                                        <p:attrNameLst>
                                          <p:attrName>ppt_w</p:attrName>
                                        </p:attrNameLst>
                                      </p:cBhvr>
                                      <p:tavLst>
                                        <p:tav tm="0" fmla="#ppt_w*sin(2.5*pi*$)">
                                          <p:val>
                                            <p:fltVal val="0"/>
                                          </p:val>
                                        </p:tav>
                                        <p:tav tm="100000">
                                          <p:val>
                                            <p:fltVal val="1"/>
                                          </p:val>
                                        </p:tav>
                                      </p:tavLst>
                                    </p:anim>
                                    <p:anim calcmode="lin" valueType="num">
                                      <p:cBhvr>
                                        <p:cTn id="60" dur="500" fill="hold"/>
                                        <p:tgtEl>
                                          <p:spTgt spid="13"/>
                                        </p:tgtEl>
                                        <p:attrNameLst>
                                          <p:attrName>ppt_h</p:attrName>
                                        </p:attrNameLst>
                                      </p:cBhvr>
                                      <p:tavLst>
                                        <p:tav tm="0">
                                          <p:val>
                                            <p:strVal val="#ppt_h"/>
                                          </p:val>
                                        </p:tav>
                                        <p:tav tm="100000">
                                          <p:val>
                                            <p:strVal val="#ppt_h"/>
                                          </p:val>
                                        </p:tav>
                                      </p:tavLst>
                                    </p:anim>
                                  </p:childTnLst>
                                </p:cTn>
                              </p:par>
                            </p:childTnLst>
                          </p:cTn>
                        </p:par>
                        <p:par>
                          <p:cTn id="61" fill="hold">
                            <p:stCondLst>
                              <p:cond delay="4750"/>
                            </p:stCondLst>
                            <p:childTnLst>
                              <p:par>
                                <p:cTn id="62" presetID="22" presetClass="entr" presetSubtype="1"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up)">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Graphic spid="8" grpId="0">
        <p:bldAsOne/>
      </p:bldGraphic>
      <p:bldGraphic spid="9" grpId="0">
        <p:bldAsOne/>
      </p:bldGraphic>
      <p:bldGraphic spid="10" grpId="0">
        <p:bldAsOne/>
      </p:bldGraphic>
      <p:bldP spid="11" grpId="0"/>
      <p:bldP spid="12" grpId="0"/>
      <p:bldP spid="13" grpId="0"/>
      <p:bldP spid="14" grpId="0"/>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六边形 7"/>
          <p:cNvSpPr/>
          <p:nvPr/>
        </p:nvSpPr>
        <p:spPr>
          <a:xfrm rot="16200000">
            <a:off x="923163" y="2764206"/>
            <a:ext cx="1224406" cy="1055522"/>
          </a:xfrm>
          <a:prstGeom prst="hexagon">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rot="16200000">
            <a:off x="2987391" y="1515885"/>
            <a:ext cx="1224410" cy="1055525"/>
          </a:xfrm>
          <a:prstGeom prst="hexagon">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rot="16200000">
            <a:off x="5051622" y="2547910"/>
            <a:ext cx="1224408" cy="1055524"/>
          </a:xfrm>
          <a:prstGeom prst="hexagon">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p:cNvSpPr/>
          <p:nvPr/>
        </p:nvSpPr>
        <p:spPr>
          <a:xfrm rot="16200000">
            <a:off x="6996428" y="1323773"/>
            <a:ext cx="1224409" cy="1055524"/>
          </a:xfrm>
          <a:prstGeom prst="hexagon">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a:stCxn id="8" idx="1"/>
            <a:endCxn id="9" idx="4"/>
          </p:cNvCxnSpPr>
          <p:nvPr/>
        </p:nvCxnSpPr>
        <p:spPr>
          <a:xfrm flipV="1">
            <a:off x="2063127" y="2391972"/>
            <a:ext cx="1008707" cy="551672"/>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9" idx="2"/>
            <a:endCxn id="10" idx="5"/>
          </p:cNvCxnSpPr>
          <p:nvPr/>
        </p:nvCxnSpPr>
        <p:spPr>
          <a:xfrm>
            <a:off x="4127359" y="2391972"/>
            <a:ext cx="1008705" cy="335377"/>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0" idx="1"/>
            <a:endCxn id="11" idx="4"/>
          </p:cNvCxnSpPr>
          <p:nvPr/>
        </p:nvCxnSpPr>
        <p:spPr>
          <a:xfrm flipV="1">
            <a:off x="6191588" y="2199859"/>
            <a:ext cx="889283" cy="52749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文本框 7"/>
          <p:cNvSpPr txBox="1">
            <a:spLocks noChangeArrowheads="1"/>
          </p:cNvSpPr>
          <p:nvPr/>
        </p:nvSpPr>
        <p:spPr bwMode="auto">
          <a:xfrm>
            <a:off x="332368" y="1409094"/>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16" name="文本框 7"/>
          <p:cNvSpPr txBox="1">
            <a:spLocks noChangeArrowheads="1"/>
          </p:cNvSpPr>
          <p:nvPr/>
        </p:nvSpPr>
        <p:spPr bwMode="auto">
          <a:xfrm>
            <a:off x="2420600" y="2849254"/>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17" name="文本框 7"/>
          <p:cNvSpPr txBox="1">
            <a:spLocks noChangeArrowheads="1"/>
          </p:cNvSpPr>
          <p:nvPr/>
        </p:nvSpPr>
        <p:spPr bwMode="auto">
          <a:xfrm>
            <a:off x="4427984" y="1239604"/>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18" name="文本框 7"/>
          <p:cNvSpPr txBox="1">
            <a:spLocks noChangeArrowheads="1"/>
          </p:cNvSpPr>
          <p:nvPr/>
        </p:nvSpPr>
        <p:spPr bwMode="auto">
          <a:xfrm>
            <a:off x="6453048" y="2679764"/>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19" name="KSO_Shape"/>
          <p:cNvSpPr/>
          <p:nvPr/>
        </p:nvSpPr>
        <p:spPr bwMode="auto">
          <a:xfrm>
            <a:off x="1314638" y="3043867"/>
            <a:ext cx="441456" cy="441456"/>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tx2">
              <a:lumMod val="75000"/>
            </a:schemeClr>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0" name="KSO_Shape"/>
          <p:cNvSpPr/>
          <p:nvPr/>
        </p:nvSpPr>
        <p:spPr>
          <a:xfrm rot="2075794">
            <a:off x="3466156" y="1741520"/>
            <a:ext cx="266879" cy="604254"/>
          </a:xfrm>
          <a:custGeom>
            <a:avLst/>
            <a:gdLst>
              <a:gd name="connsiteX0" fmla="*/ 1193800 w 2387600"/>
              <a:gd name="connsiteY0" fmla="*/ 342900 h 5404814"/>
              <a:gd name="connsiteX1" fmla="*/ 930275 w 2387600"/>
              <a:gd name="connsiteY1" fmla="*/ 606425 h 5404814"/>
              <a:gd name="connsiteX2" fmla="*/ 1193800 w 2387600"/>
              <a:gd name="connsiteY2" fmla="*/ 869950 h 5404814"/>
              <a:gd name="connsiteX3" fmla="*/ 1457325 w 2387600"/>
              <a:gd name="connsiteY3" fmla="*/ 606425 h 5404814"/>
              <a:gd name="connsiteX4" fmla="*/ 1193800 w 2387600"/>
              <a:gd name="connsiteY4" fmla="*/ 342900 h 5404814"/>
              <a:gd name="connsiteX5" fmla="*/ 1193800 w 2387600"/>
              <a:gd name="connsiteY5" fmla="*/ 0 h 5404814"/>
              <a:gd name="connsiteX6" fmla="*/ 2387600 w 2387600"/>
              <a:gd name="connsiteY6" fmla="*/ 1193800 h 5404814"/>
              <a:gd name="connsiteX7" fmla="*/ 1658481 w 2387600"/>
              <a:gd name="connsiteY7" fmla="*/ 2293786 h 5404814"/>
              <a:gd name="connsiteX8" fmla="*/ 1580853 w 2387600"/>
              <a:gd name="connsiteY8" fmla="*/ 2317883 h 5404814"/>
              <a:gd name="connsiteX9" fmla="*/ 1580853 w 2387600"/>
              <a:gd name="connsiteY9" fmla="*/ 3478606 h 5404814"/>
              <a:gd name="connsiteX10" fmla="*/ 1320504 w 2387600"/>
              <a:gd name="connsiteY10" fmla="*/ 3735389 h 5404814"/>
              <a:gd name="connsiteX11" fmla="*/ 1580853 w 2387600"/>
              <a:gd name="connsiteY11" fmla="*/ 3992173 h 5404814"/>
              <a:gd name="connsiteX12" fmla="*/ 1580853 w 2387600"/>
              <a:gd name="connsiteY12" fmla="*/ 4001885 h 5404814"/>
              <a:gd name="connsiteX13" fmla="*/ 1320504 w 2387600"/>
              <a:gd name="connsiteY13" fmla="*/ 4258668 h 5404814"/>
              <a:gd name="connsiteX14" fmla="*/ 1580853 w 2387600"/>
              <a:gd name="connsiteY14" fmla="*/ 4515452 h 5404814"/>
              <a:gd name="connsiteX15" fmla="*/ 1580853 w 2387600"/>
              <a:gd name="connsiteY15" fmla="*/ 4525164 h 5404814"/>
              <a:gd name="connsiteX16" fmla="*/ 1320504 w 2387600"/>
              <a:gd name="connsiteY16" fmla="*/ 4781947 h 5404814"/>
              <a:gd name="connsiteX17" fmla="*/ 1577964 w 2387600"/>
              <a:gd name="connsiteY17" fmla="*/ 5035881 h 5404814"/>
              <a:gd name="connsiteX18" fmla="*/ 1191121 w 2387600"/>
              <a:gd name="connsiteY18" fmla="*/ 5404814 h 5404814"/>
              <a:gd name="connsiteX19" fmla="*/ 806747 w 2387600"/>
              <a:gd name="connsiteY19" fmla="*/ 5038235 h 5404814"/>
              <a:gd name="connsiteX20" fmla="*/ 806747 w 2387600"/>
              <a:gd name="connsiteY20" fmla="*/ 2317883 h 5404814"/>
              <a:gd name="connsiteX21" fmla="*/ 729119 w 2387600"/>
              <a:gd name="connsiteY21" fmla="*/ 2293786 h 5404814"/>
              <a:gd name="connsiteX22" fmla="*/ 0 w 2387600"/>
              <a:gd name="connsiteY22" fmla="*/ 1193800 h 5404814"/>
              <a:gd name="connsiteX23" fmla="*/ 1193800 w 2387600"/>
              <a:gd name="connsiteY23" fmla="*/ 0 h 540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7600" h="5404814">
                <a:moveTo>
                  <a:pt x="1193800" y="342900"/>
                </a:moveTo>
                <a:cubicBezTo>
                  <a:pt x="1048259" y="342900"/>
                  <a:pt x="930275" y="460884"/>
                  <a:pt x="930275" y="606425"/>
                </a:cubicBezTo>
                <a:cubicBezTo>
                  <a:pt x="930275" y="751966"/>
                  <a:pt x="1048259" y="869950"/>
                  <a:pt x="1193800" y="869950"/>
                </a:cubicBezTo>
                <a:cubicBezTo>
                  <a:pt x="1339341" y="869950"/>
                  <a:pt x="1457325" y="751966"/>
                  <a:pt x="1457325" y="606425"/>
                </a:cubicBezTo>
                <a:cubicBezTo>
                  <a:pt x="1457325" y="460884"/>
                  <a:pt x="1339341" y="342900"/>
                  <a:pt x="1193800" y="342900"/>
                </a:cubicBezTo>
                <a:close/>
                <a:moveTo>
                  <a:pt x="1193800" y="0"/>
                </a:moveTo>
                <a:cubicBezTo>
                  <a:pt x="1853118" y="0"/>
                  <a:pt x="2387600" y="534482"/>
                  <a:pt x="2387600" y="1193800"/>
                </a:cubicBezTo>
                <a:cubicBezTo>
                  <a:pt x="2387600" y="1688289"/>
                  <a:pt x="2086954" y="2112557"/>
                  <a:pt x="1658481" y="2293786"/>
                </a:cubicBezTo>
                <a:lnTo>
                  <a:pt x="1580853" y="2317883"/>
                </a:lnTo>
                <a:lnTo>
                  <a:pt x="1580853" y="3478606"/>
                </a:lnTo>
                <a:lnTo>
                  <a:pt x="1320504" y="3735389"/>
                </a:lnTo>
                <a:lnTo>
                  <a:pt x="1580853" y="3992173"/>
                </a:lnTo>
                <a:lnTo>
                  <a:pt x="1580853" y="4001885"/>
                </a:lnTo>
                <a:lnTo>
                  <a:pt x="1320504" y="4258668"/>
                </a:lnTo>
                <a:lnTo>
                  <a:pt x="1580853" y="4515452"/>
                </a:lnTo>
                <a:lnTo>
                  <a:pt x="1580853" y="4525164"/>
                </a:lnTo>
                <a:lnTo>
                  <a:pt x="1320504" y="4781947"/>
                </a:lnTo>
                <a:lnTo>
                  <a:pt x="1577964" y="5035881"/>
                </a:lnTo>
                <a:lnTo>
                  <a:pt x="1191121" y="5404814"/>
                </a:lnTo>
                <a:lnTo>
                  <a:pt x="806747" y="5038235"/>
                </a:lnTo>
                <a:lnTo>
                  <a:pt x="806747" y="2317883"/>
                </a:lnTo>
                <a:lnTo>
                  <a:pt x="729119" y="2293786"/>
                </a:lnTo>
                <a:cubicBezTo>
                  <a:pt x="300646" y="2112557"/>
                  <a:pt x="0" y="1688289"/>
                  <a:pt x="0" y="1193800"/>
                </a:cubicBezTo>
                <a:cubicBezTo>
                  <a:pt x="0" y="534482"/>
                  <a:pt x="534482" y="0"/>
                  <a:pt x="1193800"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21" name="KSO_Shape"/>
          <p:cNvSpPr/>
          <p:nvPr/>
        </p:nvSpPr>
        <p:spPr bwMode="auto">
          <a:xfrm>
            <a:off x="5507116" y="2837546"/>
            <a:ext cx="316706" cy="476249"/>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chemeClr val="tx2">
              <a:lumMod val="75000"/>
            </a:schemeClr>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2" name="KSO_Shape"/>
          <p:cNvSpPr/>
          <p:nvPr/>
        </p:nvSpPr>
        <p:spPr bwMode="auto">
          <a:xfrm>
            <a:off x="7379495" y="1622015"/>
            <a:ext cx="458274" cy="459039"/>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tx2">
              <a:lumMod val="75000"/>
            </a:schemeClr>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3" presetClass="entr" presetSubtype="3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400" fill="hold"/>
                                        <p:tgtEl>
                                          <p:spTgt spid="8"/>
                                        </p:tgtEl>
                                        <p:attrNameLst>
                                          <p:attrName>ppt_w</p:attrName>
                                        </p:attrNameLst>
                                      </p:cBhvr>
                                      <p:tavLst>
                                        <p:tav tm="0">
                                          <p:val>
                                            <p:strVal val="4*#ppt_w"/>
                                          </p:val>
                                        </p:tav>
                                        <p:tav tm="100000">
                                          <p:val>
                                            <p:strVal val="#ppt_w"/>
                                          </p:val>
                                        </p:tav>
                                      </p:tavLst>
                                    </p:anim>
                                    <p:anim calcmode="lin" valueType="num">
                                      <p:cBhvr>
                                        <p:cTn id="19" dur="400" fill="hold"/>
                                        <p:tgtEl>
                                          <p:spTgt spid="8"/>
                                        </p:tgtEl>
                                        <p:attrNameLst>
                                          <p:attrName>ppt_h</p:attrName>
                                        </p:attrNameLst>
                                      </p:cBhvr>
                                      <p:tavLst>
                                        <p:tav tm="0">
                                          <p:val>
                                            <p:strVal val="4*#ppt_h"/>
                                          </p:val>
                                        </p:tav>
                                        <p:tav tm="100000">
                                          <p:val>
                                            <p:strVal val="#ppt_h"/>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1500"/>
                            </p:stCondLst>
                            <p:childTnLst>
                              <p:par>
                                <p:cTn id="26" presetID="23" presetClass="entr" presetSubtype="32"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400" fill="hold"/>
                                        <p:tgtEl>
                                          <p:spTgt spid="9"/>
                                        </p:tgtEl>
                                        <p:attrNameLst>
                                          <p:attrName>ppt_w</p:attrName>
                                        </p:attrNameLst>
                                      </p:cBhvr>
                                      <p:tavLst>
                                        <p:tav tm="0">
                                          <p:val>
                                            <p:strVal val="4*#ppt_w"/>
                                          </p:val>
                                        </p:tav>
                                        <p:tav tm="100000">
                                          <p:val>
                                            <p:strVal val="#ppt_w"/>
                                          </p:val>
                                        </p:tav>
                                      </p:tavLst>
                                    </p:anim>
                                    <p:anim calcmode="lin" valueType="num">
                                      <p:cBhvr>
                                        <p:cTn id="29" dur="400" fill="hold"/>
                                        <p:tgtEl>
                                          <p:spTgt spid="9"/>
                                        </p:tgtEl>
                                        <p:attrNameLst>
                                          <p:attrName>ppt_h</p:attrName>
                                        </p:attrNameLst>
                                      </p:cBhvr>
                                      <p:tavLst>
                                        <p:tav tm="0">
                                          <p:val>
                                            <p:strVal val="4*#ppt_h"/>
                                          </p:val>
                                        </p:tav>
                                        <p:tav tm="100000">
                                          <p:val>
                                            <p:strVal val="#ppt_h"/>
                                          </p:val>
                                        </p:tav>
                                      </p:tavLst>
                                    </p:anim>
                                  </p:childTnLst>
                                </p:cTn>
                              </p:par>
                              <p:par>
                                <p:cTn id="30" presetID="53" presetClass="entr" presetSubtype="16"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par>
                          <p:cTn id="35" fill="hold">
                            <p:stCondLst>
                              <p:cond delay="2000"/>
                            </p:stCondLst>
                            <p:childTnLst>
                              <p:par>
                                <p:cTn id="36" presetID="23" presetClass="entr" presetSubtype="32"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400" fill="hold"/>
                                        <p:tgtEl>
                                          <p:spTgt spid="10"/>
                                        </p:tgtEl>
                                        <p:attrNameLst>
                                          <p:attrName>ppt_w</p:attrName>
                                        </p:attrNameLst>
                                      </p:cBhvr>
                                      <p:tavLst>
                                        <p:tav tm="0">
                                          <p:val>
                                            <p:strVal val="4*#ppt_w"/>
                                          </p:val>
                                        </p:tav>
                                        <p:tav tm="100000">
                                          <p:val>
                                            <p:strVal val="#ppt_w"/>
                                          </p:val>
                                        </p:tav>
                                      </p:tavLst>
                                    </p:anim>
                                    <p:anim calcmode="lin" valueType="num">
                                      <p:cBhvr>
                                        <p:cTn id="39" dur="400" fill="hold"/>
                                        <p:tgtEl>
                                          <p:spTgt spid="10"/>
                                        </p:tgtEl>
                                        <p:attrNameLst>
                                          <p:attrName>ppt_h</p:attrName>
                                        </p:attrNameLst>
                                      </p:cBhvr>
                                      <p:tavLst>
                                        <p:tav tm="0">
                                          <p:val>
                                            <p:strVal val="4*#ppt_h"/>
                                          </p:val>
                                        </p:tav>
                                        <p:tav tm="100000">
                                          <p:val>
                                            <p:strVal val="#ppt_h"/>
                                          </p:val>
                                        </p:tav>
                                      </p:tavLst>
                                    </p:anim>
                                  </p:childTnLst>
                                </p:cTn>
                              </p:par>
                              <p:par>
                                <p:cTn id="40" presetID="53" presetClass="entr" presetSubtype="16"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childTnLst>
                          </p:cTn>
                        </p:par>
                        <p:par>
                          <p:cTn id="45" fill="hold">
                            <p:stCondLst>
                              <p:cond delay="2500"/>
                            </p:stCondLst>
                            <p:childTnLst>
                              <p:par>
                                <p:cTn id="46" presetID="23" presetClass="entr" presetSubtype="32"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400" fill="hold"/>
                                        <p:tgtEl>
                                          <p:spTgt spid="11"/>
                                        </p:tgtEl>
                                        <p:attrNameLst>
                                          <p:attrName>ppt_w</p:attrName>
                                        </p:attrNameLst>
                                      </p:cBhvr>
                                      <p:tavLst>
                                        <p:tav tm="0">
                                          <p:val>
                                            <p:strVal val="4*#ppt_w"/>
                                          </p:val>
                                        </p:tav>
                                        <p:tav tm="100000">
                                          <p:val>
                                            <p:strVal val="#ppt_w"/>
                                          </p:val>
                                        </p:tav>
                                      </p:tavLst>
                                    </p:anim>
                                    <p:anim calcmode="lin" valueType="num">
                                      <p:cBhvr>
                                        <p:cTn id="49" dur="400" fill="hold"/>
                                        <p:tgtEl>
                                          <p:spTgt spid="11"/>
                                        </p:tgtEl>
                                        <p:attrNameLst>
                                          <p:attrName>ppt_h</p:attrName>
                                        </p:attrNameLst>
                                      </p:cBhvr>
                                      <p:tavLst>
                                        <p:tav tm="0">
                                          <p:val>
                                            <p:strVal val="4*#ppt_h"/>
                                          </p:val>
                                        </p:tav>
                                        <p:tav tm="100000">
                                          <p:val>
                                            <p:strVal val="#ppt_h"/>
                                          </p:val>
                                        </p:tav>
                                      </p:tavLst>
                                    </p:anim>
                                  </p:childTnLst>
                                </p:cTn>
                              </p:par>
                              <p:par>
                                <p:cTn id="50" presetID="53" presetClass="entr" presetSubtype="16"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childTnLst>
                                </p:cTn>
                              </p:par>
                            </p:childTnLst>
                          </p:cTn>
                        </p:par>
                        <p:par>
                          <p:cTn id="55" fill="hold">
                            <p:stCondLst>
                              <p:cond delay="3000"/>
                            </p:stCondLst>
                            <p:childTnLst>
                              <p:par>
                                <p:cTn id="56" presetID="22" presetClass="entr" presetSubtype="4" fill="hold"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down)">
                                      <p:cBhvr>
                                        <p:cTn id="58" dur="500"/>
                                        <p:tgtEl>
                                          <p:spTgt spid="12"/>
                                        </p:tgtEl>
                                      </p:cBhvr>
                                    </p:animEffect>
                                  </p:childTnLst>
                                </p:cTn>
                              </p:par>
                              <p:par>
                                <p:cTn id="59" presetID="22" presetClass="entr" presetSubtype="4" fill="hold"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down)">
                                      <p:cBhvr>
                                        <p:cTn id="61" dur="500"/>
                                        <p:tgtEl>
                                          <p:spTgt spid="13"/>
                                        </p:tgtEl>
                                      </p:cBhvr>
                                    </p:animEffect>
                                  </p:childTnLst>
                                </p:cTn>
                              </p:par>
                              <p:par>
                                <p:cTn id="62" presetID="22" presetClass="entr" presetSubtype="4" fill="hold" nodeType="with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down)">
                                      <p:cBhvr>
                                        <p:cTn id="64" dur="500"/>
                                        <p:tgtEl>
                                          <p:spTgt spid="14"/>
                                        </p:tgtEl>
                                      </p:cBhvr>
                                    </p:animEffect>
                                  </p:childTnLst>
                                </p:cTn>
                              </p:par>
                            </p:childTnLst>
                          </p:cTn>
                        </p:par>
                        <p:par>
                          <p:cTn id="65" fill="hold">
                            <p:stCondLst>
                              <p:cond delay="3500"/>
                            </p:stCondLst>
                            <p:childTnLst>
                              <p:par>
                                <p:cTn id="66" presetID="22" presetClass="entr" presetSubtype="4"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down)">
                                      <p:cBhvr>
                                        <p:cTn id="68" dur="500"/>
                                        <p:tgtEl>
                                          <p:spTgt spid="15"/>
                                        </p:tgtEl>
                                      </p:cBhvr>
                                    </p:animEffect>
                                  </p:childTnLst>
                                </p:cTn>
                              </p:par>
                            </p:childTnLst>
                          </p:cTn>
                        </p:par>
                        <p:par>
                          <p:cTn id="69" fill="hold">
                            <p:stCondLst>
                              <p:cond delay="4000"/>
                            </p:stCondLst>
                            <p:childTnLst>
                              <p:par>
                                <p:cTn id="70" presetID="22" presetClass="entr" presetSubtype="1"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up)">
                                      <p:cBhvr>
                                        <p:cTn id="72" dur="500"/>
                                        <p:tgtEl>
                                          <p:spTgt spid="16"/>
                                        </p:tgtEl>
                                      </p:cBhvr>
                                    </p:animEffect>
                                  </p:childTnLst>
                                </p:cTn>
                              </p:par>
                            </p:childTnLst>
                          </p:cTn>
                        </p:par>
                        <p:par>
                          <p:cTn id="73" fill="hold">
                            <p:stCondLst>
                              <p:cond delay="45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childTnLst>
                          </p:cTn>
                        </p:par>
                        <p:par>
                          <p:cTn id="77" fill="hold">
                            <p:stCondLst>
                              <p:cond delay="5000"/>
                            </p:stCondLst>
                            <p:childTnLst>
                              <p:par>
                                <p:cTn id="78" presetID="22" presetClass="entr" presetSubtype="1" fill="hold" grpId="0" nodeType="after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wipe(up)">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5" grpId="0"/>
      <p:bldP spid="16" grpId="0"/>
      <p:bldP spid="17" grpId="0"/>
      <p:bldP spid="18" grpId="0"/>
      <p:bldP spid="19" grpId="0" animBg="1"/>
      <p:bldP spid="20" grpId="0" animBg="1"/>
      <p:bldP spid="21"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Freeform 4"/>
          <p:cNvSpPr/>
          <p:nvPr/>
        </p:nvSpPr>
        <p:spPr bwMode="gray">
          <a:xfrm>
            <a:off x="5073650" y="987574"/>
            <a:ext cx="1466850" cy="889619"/>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29000">
                <a:schemeClr val="tx2">
                  <a:lumMod val="60000"/>
                  <a:lumOff val="40000"/>
                </a:schemeClr>
              </a:gs>
              <a:gs pos="100000">
                <a:schemeClr val="tx2">
                  <a:lumMod val="75000"/>
                </a:schemeClr>
              </a:gs>
            </a:gsLst>
            <a:lin ang="0" scaled="1"/>
          </a:gradFill>
          <a:ln w="12700">
            <a:noFill/>
            <a:prstDash val="solid"/>
            <a:round/>
          </a:ln>
        </p:spPr>
        <p:txBody>
          <a:bodyPr/>
          <a:lstStyle/>
          <a:p>
            <a:pPr>
              <a:defRPr/>
            </a:pPr>
            <a:endParaRPr lang="zh-CN" altLang="en-US">
              <a:ea typeface="宋体" panose="02010600030101010101" pitchFamily="2" charset="-122"/>
            </a:endParaRPr>
          </a:p>
        </p:txBody>
      </p:sp>
      <p:sp>
        <p:nvSpPr>
          <p:cNvPr id="9" name="AutoShape 5"/>
          <p:cNvSpPr>
            <a:spLocks noChangeArrowheads="1"/>
          </p:cNvSpPr>
          <p:nvPr/>
        </p:nvSpPr>
        <p:spPr bwMode="auto">
          <a:xfrm>
            <a:off x="3424238" y="2091043"/>
            <a:ext cx="2295525" cy="2268000"/>
          </a:xfrm>
          <a:prstGeom prst="roundRect">
            <a:avLst>
              <a:gd name="adj" fmla="val 4690"/>
            </a:avLst>
          </a:prstGeom>
          <a:noFill/>
          <a:ln w="12700">
            <a:solidFill>
              <a:schemeClr val="tx2">
                <a:lumMod val="75000"/>
              </a:schemeClr>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 name="AutoShape 6"/>
          <p:cNvSpPr>
            <a:spLocks noChangeArrowheads="1"/>
          </p:cNvSpPr>
          <p:nvPr/>
        </p:nvSpPr>
        <p:spPr bwMode="gray">
          <a:xfrm>
            <a:off x="3657600" y="1984728"/>
            <a:ext cx="1863725" cy="360000"/>
          </a:xfrm>
          <a:prstGeom prst="roundRect">
            <a:avLst>
              <a:gd name="adj" fmla="val 50000"/>
            </a:avLst>
          </a:prstGeom>
          <a:solidFill>
            <a:schemeClr val="tx2">
              <a:lumMod val="75000"/>
            </a:schemeClr>
          </a:solidFill>
          <a:ln w="9525">
            <a:noFill/>
            <a:round/>
          </a:ln>
          <a:effectLst/>
        </p:spPr>
        <p:txBody>
          <a:bodyPr wrap="none" anchor="ctr"/>
          <a:lstStyle/>
          <a:p>
            <a:pPr algn="ctr">
              <a:defRPr/>
            </a:pP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1" name="AutoShape 9"/>
          <p:cNvSpPr>
            <a:spLocks noChangeArrowheads="1"/>
          </p:cNvSpPr>
          <p:nvPr/>
        </p:nvSpPr>
        <p:spPr bwMode="auto">
          <a:xfrm>
            <a:off x="5934075" y="1704890"/>
            <a:ext cx="2295525" cy="2268000"/>
          </a:xfrm>
          <a:prstGeom prst="roundRect">
            <a:avLst>
              <a:gd name="adj" fmla="val 4690"/>
            </a:avLst>
          </a:prstGeom>
          <a:noFill/>
          <a:ln w="12700">
            <a:solidFill>
              <a:schemeClr val="tx2">
                <a:lumMod val="75000"/>
              </a:schemeClr>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 name="AutoShape 10"/>
          <p:cNvSpPr>
            <a:spLocks noChangeArrowheads="1"/>
          </p:cNvSpPr>
          <p:nvPr/>
        </p:nvSpPr>
        <p:spPr bwMode="gray">
          <a:xfrm>
            <a:off x="6149975" y="1594909"/>
            <a:ext cx="1863725" cy="360000"/>
          </a:xfrm>
          <a:prstGeom prst="roundRect">
            <a:avLst>
              <a:gd name="adj" fmla="val 50000"/>
            </a:avLst>
          </a:prstGeom>
          <a:solidFill>
            <a:schemeClr val="tx2">
              <a:lumMod val="75000"/>
            </a:schemeClr>
          </a:solidFill>
          <a:ln w="9525">
            <a:noFill/>
            <a:round/>
          </a:ln>
          <a:effectLst/>
        </p:spPr>
        <p:txBody>
          <a:bodyPr wrap="none" anchor="ctr"/>
          <a:lstStyle/>
          <a:p>
            <a:pPr algn="ctr">
              <a:defRPr/>
            </a:pP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3" name="Freeform 13"/>
          <p:cNvSpPr/>
          <p:nvPr/>
        </p:nvSpPr>
        <p:spPr bwMode="gray">
          <a:xfrm>
            <a:off x="2492375" y="1373727"/>
            <a:ext cx="1466850" cy="890841"/>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48000">
                <a:schemeClr val="tx2">
                  <a:lumMod val="60000"/>
                  <a:lumOff val="40000"/>
                </a:schemeClr>
              </a:gs>
              <a:gs pos="100000">
                <a:schemeClr val="tx2">
                  <a:lumMod val="75000"/>
                </a:schemeClr>
              </a:gs>
            </a:gsLst>
            <a:lin ang="0" scaled="1"/>
          </a:gradFill>
          <a:ln w="12700">
            <a:noFill/>
            <a:prstDash val="solid"/>
            <a:round/>
          </a:ln>
        </p:spPr>
        <p:txBody>
          <a:bodyPr/>
          <a:lstStyle/>
          <a:p>
            <a:pPr>
              <a:defRPr/>
            </a:pPr>
            <a:endParaRPr lang="zh-CN" altLang="en-US">
              <a:ea typeface="宋体" panose="02010600030101010101" pitchFamily="2" charset="-122"/>
            </a:endParaRPr>
          </a:p>
        </p:txBody>
      </p:sp>
      <p:sp>
        <p:nvSpPr>
          <p:cNvPr id="14" name="AutoShape 17"/>
          <p:cNvSpPr>
            <a:spLocks noChangeArrowheads="1"/>
          </p:cNvSpPr>
          <p:nvPr/>
        </p:nvSpPr>
        <p:spPr bwMode="auto">
          <a:xfrm>
            <a:off x="914400" y="2422206"/>
            <a:ext cx="2295525" cy="2268000"/>
          </a:xfrm>
          <a:prstGeom prst="roundRect">
            <a:avLst>
              <a:gd name="adj" fmla="val 4690"/>
            </a:avLst>
          </a:prstGeom>
          <a:noFill/>
          <a:ln w="12700">
            <a:solidFill>
              <a:schemeClr val="tx2">
                <a:lumMod val="75000"/>
              </a:schemeClr>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 name="AutoShape 18"/>
          <p:cNvSpPr>
            <a:spLocks noChangeArrowheads="1"/>
          </p:cNvSpPr>
          <p:nvPr/>
        </p:nvSpPr>
        <p:spPr bwMode="gray">
          <a:xfrm>
            <a:off x="1130300" y="2312225"/>
            <a:ext cx="1863725" cy="360000"/>
          </a:xfrm>
          <a:prstGeom prst="roundRect">
            <a:avLst>
              <a:gd name="adj" fmla="val 50000"/>
            </a:avLst>
          </a:prstGeom>
          <a:solidFill>
            <a:schemeClr val="tx2">
              <a:lumMod val="75000"/>
            </a:schemeClr>
          </a:solidFill>
          <a:ln w="9525">
            <a:noFill/>
            <a:round/>
          </a:ln>
          <a:effectLst/>
        </p:spPr>
        <p:txBody>
          <a:bodyPr wrap="none" anchor="ctr"/>
          <a:lstStyle/>
          <a:p>
            <a:pPr algn="ctr">
              <a:defRPr/>
            </a:pP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6" name="Text Box 10"/>
          <p:cNvSpPr txBox="1">
            <a:spLocks noChangeArrowheads="1"/>
          </p:cNvSpPr>
          <p:nvPr/>
        </p:nvSpPr>
        <p:spPr bwMode="auto">
          <a:xfrm>
            <a:off x="971600" y="2818839"/>
            <a:ext cx="2124000" cy="1697127"/>
          </a:xfrm>
          <a:prstGeom prst="rect">
            <a:avLst/>
          </a:prstGeom>
          <a:noFill/>
          <a:ln w="9525">
            <a:noFill/>
            <a:miter lim="800000"/>
          </a:ln>
        </p:spPr>
        <p:txBody>
          <a:bodyPr wrap="square" lIns="45720" tIns="22860" rIns="45720" bIns="22860">
            <a:noAutofit/>
          </a:bodyPr>
          <a:lstStyle/>
          <a:p>
            <a:pPr lvl="0" algn="ctr">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p>
        </p:txBody>
      </p:sp>
      <p:sp>
        <p:nvSpPr>
          <p:cNvPr id="17" name="Text Box 10"/>
          <p:cNvSpPr txBox="1">
            <a:spLocks noChangeArrowheads="1"/>
          </p:cNvSpPr>
          <p:nvPr/>
        </p:nvSpPr>
        <p:spPr bwMode="auto">
          <a:xfrm>
            <a:off x="3510000" y="2492225"/>
            <a:ext cx="2124000" cy="1697127"/>
          </a:xfrm>
          <a:prstGeom prst="rect">
            <a:avLst/>
          </a:prstGeom>
          <a:noFill/>
          <a:ln w="9525">
            <a:noFill/>
            <a:miter lim="800000"/>
          </a:ln>
        </p:spPr>
        <p:txBody>
          <a:bodyPr wrap="square" lIns="45720" tIns="22860" rIns="45720" bIns="22860">
            <a:noAutofit/>
          </a:bodyPr>
          <a:lstStyle/>
          <a:p>
            <a:pPr lvl="0" algn="ctr">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p>
        </p:txBody>
      </p:sp>
      <p:sp>
        <p:nvSpPr>
          <p:cNvPr id="18" name="Text Box 10"/>
          <p:cNvSpPr txBox="1">
            <a:spLocks noChangeArrowheads="1"/>
          </p:cNvSpPr>
          <p:nvPr/>
        </p:nvSpPr>
        <p:spPr bwMode="auto">
          <a:xfrm>
            <a:off x="6019837" y="2091043"/>
            <a:ext cx="2124000" cy="1697127"/>
          </a:xfrm>
          <a:prstGeom prst="rect">
            <a:avLst/>
          </a:prstGeom>
          <a:noFill/>
          <a:ln w="9525">
            <a:noFill/>
            <a:miter lim="800000"/>
          </a:ln>
        </p:spPr>
        <p:txBody>
          <a:bodyPr wrap="square" lIns="45720" tIns="22860" rIns="45720" bIns="22860">
            <a:noAutofit/>
          </a:bodyPr>
          <a:lstStyle/>
          <a:p>
            <a:pPr lvl="0" algn="ctr">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barn(outVertical)">
                                      <p:cBhvr>
                                        <p:cTn id="18" dur="500"/>
                                        <p:tgtEl>
                                          <p:spTgt spid="15"/>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up)">
                                      <p:cBhvr>
                                        <p:cTn id="22" dur="500"/>
                                        <p:tgtEl>
                                          <p:spTgt spid="14"/>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500"/>
                                        <p:tgtEl>
                                          <p:spTgt spid="16"/>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arn(outVertical)">
                                      <p:cBhvr>
                                        <p:cTn id="34" dur="500"/>
                                        <p:tgtEl>
                                          <p:spTgt spid="10"/>
                                        </p:tgtEl>
                                      </p:cBhvr>
                                    </p:animEffect>
                                  </p:childTnLst>
                                </p:cTn>
                              </p:par>
                            </p:childTnLst>
                          </p:cTn>
                        </p:par>
                        <p:par>
                          <p:cTn id="35" fill="hold">
                            <p:stCondLst>
                              <p:cond delay="3500"/>
                            </p:stCondLst>
                            <p:childTnLst>
                              <p:par>
                                <p:cTn id="36" presetID="22" presetClass="entr" presetSubtype="1"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up)">
                                      <p:cBhvr>
                                        <p:cTn id="38" dur="500"/>
                                        <p:tgtEl>
                                          <p:spTgt spid="9"/>
                                        </p:tgtEl>
                                      </p:cBhvr>
                                    </p:animEffect>
                                  </p:childTnLst>
                                </p:cTn>
                              </p:par>
                            </p:childTnLst>
                          </p:cTn>
                        </p:par>
                        <p:par>
                          <p:cTn id="39" fill="hold">
                            <p:stCondLst>
                              <p:cond delay="4000"/>
                            </p:stCondLst>
                            <p:childTnLst>
                              <p:par>
                                <p:cTn id="40" presetID="22" presetClass="entr" presetSubtype="4"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500"/>
                                        <p:tgtEl>
                                          <p:spTgt spid="8"/>
                                        </p:tgtEl>
                                      </p:cBhvr>
                                    </p:animEffect>
                                  </p:childTnLst>
                                </p:cTn>
                              </p:par>
                            </p:childTnLst>
                          </p:cTn>
                        </p:par>
                        <p:par>
                          <p:cTn id="47" fill="hold">
                            <p:stCondLst>
                              <p:cond delay="5000"/>
                            </p:stCondLst>
                            <p:childTnLst>
                              <p:par>
                                <p:cTn id="48" presetID="16" presetClass="entr" presetSubtype="37"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barn(outVertical)">
                                      <p:cBhvr>
                                        <p:cTn id="50" dur="500"/>
                                        <p:tgtEl>
                                          <p:spTgt spid="12"/>
                                        </p:tgtEl>
                                      </p:cBhvr>
                                    </p:animEffect>
                                  </p:childTnLst>
                                </p:cTn>
                              </p:par>
                            </p:childTnLst>
                          </p:cTn>
                        </p:par>
                        <p:par>
                          <p:cTn id="51" fill="hold">
                            <p:stCondLst>
                              <p:cond delay="5500"/>
                            </p:stCondLst>
                            <p:childTnLst>
                              <p:par>
                                <p:cTn id="52" presetID="22" presetClass="entr" presetSubtype="1"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up)">
                                      <p:cBhvr>
                                        <p:cTn id="54" dur="500"/>
                                        <p:tgtEl>
                                          <p:spTgt spid="11"/>
                                        </p:tgtEl>
                                      </p:cBhvr>
                                    </p:animEffect>
                                  </p:childTnLst>
                                </p:cTn>
                              </p:par>
                            </p:childTnLst>
                          </p:cTn>
                        </p:par>
                        <p:par>
                          <p:cTn id="55" fill="hold">
                            <p:stCondLst>
                              <p:cond delay="6000"/>
                            </p:stCondLst>
                            <p:childTnLst>
                              <p:par>
                                <p:cTn id="56" presetID="22" presetClass="entr" presetSubtype="4"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down)">
                                      <p:cBhvr>
                                        <p:cTn id="5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1022759" y="1388376"/>
            <a:ext cx="3366298" cy="3055582"/>
            <a:chOff x="1022759" y="1388376"/>
            <a:chExt cx="3366298" cy="3055582"/>
          </a:xfrm>
        </p:grpSpPr>
        <p:sp>
          <p:nvSpPr>
            <p:cNvPr id="9" name="平行四边形 10"/>
            <p:cNvSpPr/>
            <p:nvPr/>
          </p:nvSpPr>
          <p:spPr>
            <a:xfrm flipH="1">
              <a:off x="1022760" y="3576934"/>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10" name="平行四边形 10"/>
            <p:cNvSpPr/>
            <p:nvPr/>
          </p:nvSpPr>
          <p:spPr>
            <a:xfrm flipH="1">
              <a:off x="1022760" y="1904388"/>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11" name="平行四边形 10"/>
            <p:cNvSpPr/>
            <p:nvPr/>
          </p:nvSpPr>
          <p:spPr>
            <a:xfrm flipH="1">
              <a:off x="1022760" y="2739912"/>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12" name="矩形 11"/>
            <p:cNvSpPr/>
            <p:nvPr/>
          </p:nvSpPr>
          <p:spPr>
            <a:xfrm>
              <a:off x="1504301" y="3056421"/>
              <a:ext cx="2868254" cy="55051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pitchFamily="34" charset="-122"/>
                  <a:ea typeface="微软雅黑" panose="020B0503020204020204" pitchFamily="34" charset="-122"/>
                </a:rPr>
                <a:t>单机添加文本标题</a:t>
              </a:r>
            </a:p>
          </p:txBody>
        </p:sp>
        <p:sp>
          <p:nvSpPr>
            <p:cNvPr id="13" name="矩形 12"/>
            <p:cNvSpPr/>
            <p:nvPr/>
          </p:nvSpPr>
          <p:spPr>
            <a:xfrm>
              <a:off x="1504301" y="2219397"/>
              <a:ext cx="2868254" cy="55201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pitchFamily="34" charset="-122"/>
                  <a:ea typeface="微软雅黑" panose="020B0503020204020204" pitchFamily="34" charset="-122"/>
                </a:rPr>
                <a:t>单机添加文本标题</a:t>
              </a:r>
            </a:p>
          </p:txBody>
        </p:sp>
        <p:sp>
          <p:nvSpPr>
            <p:cNvPr id="14" name="任意多边形 13"/>
            <p:cNvSpPr/>
            <p:nvPr/>
          </p:nvSpPr>
          <p:spPr>
            <a:xfrm>
              <a:off x="1022759" y="1740884"/>
              <a:ext cx="3366298" cy="499513"/>
            </a:xfrm>
            <a:custGeom>
              <a:avLst/>
              <a:gdLst>
                <a:gd name="connsiteX0" fmla="*/ 1587500 w 2540000"/>
                <a:gd name="connsiteY0" fmla="*/ 0 h 355600"/>
                <a:gd name="connsiteX1" fmla="*/ 2540000 w 2540000"/>
                <a:gd name="connsiteY1" fmla="*/ 355600 h 355600"/>
                <a:gd name="connsiteX2" fmla="*/ 609600 w 2540000"/>
                <a:gd name="connsiteY2" fmla="*/ 342900 h 355600"/>
                <a:gd name="connsiteX3" fmla="*/ 0 w 2540000"/>
                <a:gd name="connsiteY3" fmla="*/ 152400 h 355600"/>
                <a:gd name="connsiteX4" fmla="*/ 1701800 w 2540000"/>
                <a:gd name="connsiteY4" fmla="*/ 25400 h 355600"/>
                <a:gd name="connsiteX5" fmla="*/ 1701800 w 2540000"/>
                <a:gd name="connsiteY5" fmla="*/ 25400 h 355600"/>
                <a:gd name="connsiteX6" fmla="*/ 1701800 w 2540000"/>
                <a:gd name="connsiteY6" fmla="*/ 25400 h 355600"/>
                <a:gd name="connsiteX0-1" fmla="*/ 1492250 w 2540000"/>
                <a:gd name="connsiteY0-2" fmla="*/ 19050 h 330200"/>
                <a:gd name="connsiteX1-3" fmla="*/ 2540000 w 2540000"/>
                <a:gd name="connsiteY1-4" fmla="*/ 330200 h 330200"/>
                <a:gd name="connsiteX2-5" fmla="*/ 609600 w 2540000"/>
                <a:gd name="connsiteY2-6" fmla="*/ 317500 h 330200"/>
                <a:gd name="connsiteX3-7" fmla="*/ 0 w 2540000"/>
                <a:gd name="connsiteY3-8" fmla="*/ 127000 h 330200"/>
                <a:gd name="connsiteX4-9" fmla="*/ 1701800 w 2540000"/>
                <a:gd name="connsiteY4-10" fmla="*/ 0 h 330200"/>
                <a:gd name="connsiteX5-11" fmla="*/ 1701800 w 2540000"/>
                <a:gd name="connsiteY5-12" fmla="*/ 0 h 330200"/>
                <a:gd name="connsiteX6-13" fmla="*/ 1701800 w 2540000"/>
                <a:gd name="connsiteY6-14" fmla="*/ 0 h 330200"/>
                <a:gd name="connsiteX0-15" fmla="*/ 1492250 w 2540000"/>
                <a:gd name="connsiteY0-16" fmla="*/ 19050 h 330200"/>
                <a:gd name="connsiteX1-17" fmla="*/ 2540000 w 2540000"/>
                <a:gd name="connsiteY1-18" fmla="*/ 330200 h 330200"/>
                <a:gd name="connsiteX2-19" fmla="*/ 609600 w 2540000"/>
                <a:gd name="connsiteY2-20" fmla="*/ 317500 h 330200"/>
                <a:gd name="connsiteX3-21" fmla="*/ 0 w 2540000"/>
                <a:gd name="connsiteY3-22" fmla="*/ 127000 h 330200"/>
                <a:gd name="connsiteX4-23" fmla="*/ 1701800 w 2540000"/>
                <a:gd name="connsiteY4-24" fmla="*/ 0 h 330200"/>
                <a:gd name="connsiteX5-25" fmla="*/ 1701800 w 2540000"/>
                <a:gd name="connsiteY5-26" fmla="*/ 0 h 330200"/>
                <a:gd name="connsiteX6-27" fmla="*/ 1504950 w 2540000"/>
                <a:gd name="connsiteY6-28" fmla="*/ 25400 h 330200"/>
                <a:gd name="connsiteX0-29" fmla="*/ 1492250 w 2540000"/>
                <a:gd name="connsiteY0-30" fmla="*/ 19050 h 330200"/>
                <a:gd name="connsiteX1-31" fmla="*/ 2540000 w 2540000"/>
                <a:gd name="connsiteY1-32" fmla="*/ 330200 h 330200"/>
                <a:gd name="connsiteX2-33" fmla="*/ 609600 w 2540000"/>
                <a:gd name="connsiteY2-34" fmla="*/ 317500 h 330200"/>
                <a:gd name="connsiteX3-35" fmla="*/ 0 w 2540000"/>
                <a:gd name="connsiteY3-36" fmla="*/ 127000 h 330200"/>
                <a:gd name="connsiteX4-37" fmla="*/ 1701800 w 2540000"/>
                <a:gd name="connsiteY4-38" fmla="*/ 0 h 330200"/>
                <a:gd name="connsiteX5-39" fmla="*/ 1504950 w 2540000"/>
                <a:gd name="connsiteY5-40" fmla="*/ 25400 h 330200"/>
                <a:gd name="connsiteX0-41" fmla="*/ 1492250 w 2540000"/>
                <a:gd name="connsiteY0-42" fmla="*/ 0 h 311150"/>
                <a:gd name="connsiteX1-43" fmla="*/ 2540000 w 2540000"/>
                <a:gd name="connsiteY1-44" fmla="*/ 311150 h 311150"/>
                <a:gd name="connsiteX2-45" fmla="*/ 609600 w 2540000"/>
                <a:gd name="connsiteY2-46" fmla="*/ 298450 h 311150"/>
                <a:gd name="connsiteX3-47" fmla="*/ 0 w 2540000"/>
                <a:gd name="connsiteY3-48" fmla="*/ 107950 h 311150"/>
                <a:gd name="connsiteX4-49" fmla="*/ 1504950 w 2540000"/>
                <a:gd name="connsiteY4-50" fmla="*/ 6350 h 311150"/>
                <a:gd name="connsiteX0-51" fmla="*/ 1479550 w 2527300"/>
                <a:gd name="connsiteY0-52" fmla="*/ 0 h 311150"/>
                <a:gd name="connsiteX1-53" fmla="*/ 2527300 w 2527300"/>
                <a:gd name="connsiteY1-54" fmla="*/ 311150 h 311150"/>
                <a:gd name="connsiteX2-55" fmla="*/ 596900 w 2527300"/>
                <a:gd name="connsiteY2-56" fmla="*/ 298450 h 311150"/>
                <a:gd name="connsiteX3-57" fmla="*/ 0 w 2527300"/>
                <a:gd name="connsiteY3-58" fmla="*/ 114300 h 311150"/>
                <a:gd name="connsiteX4-59" fmla="*/ 1492250 w 2527300"/>
                <a:gd name="connsiteY4-60" fmla="*/ 6350 h 311150"/>
                <a:gd name="connsiteX0-61" fmla="*/ 1479550 w 2527300"/>
                <a:gd name="connsiteY0-62" fmla="*/ 0 h 311150"/>
                <a:gd name="connsiteX1-63" fmla="*/ 2527300 w 2527300"/>
                <a:gd name="connsiteY1-64" fmla="*/ 311150 h 311150"/>
                <a:gd name="connsiteX2-65" fmla="*/ 596900 w 2527300"/>
                <a:gd name="connsiteY2-66" fmla="*/ 298450 h 311150"/>
                <a:gd name="connsiteX3-67" fmla="*/ 0 w 2527300"/>
                <a:gd name="connsiteY3-68" fmla="*/ 114300 h 311150"/>
                <a:gd name="connsiteX4-69" fmla="*/ 1492250 w 2527300"/>
                <a:gd name="connsiteY4-70" fmla="*/ 6350 h 311150"/>
                <a:gd name="connsiteX5-71" fmla="*/ 1479550 w 2527300"/>
                <a:gd name="connsiteY5-72" fmla="*/ 0 h 311150"/>
                <a:gd name="connsiteX0-73" fmla="*/ 0 w 2527300"/>
                <a:gd name="connsiteY0-74" fmla="*/ 114300 h 311150"/>
                <a:gd name="connsiteX1-75" fmla="*/ 1492250 w 2527300"/>
                <a:gd name="connsiteY1-76" fmla="*/ 6350 h 311150"/>
                <a:gd name="connsiteX2-77" fmla="*/ 1479550 w 2527300"/>
                <a:gd name="connsiteY2-78" fmla="*/ 0 h 311150"/>
                <a:gd name="connsiteX3-79" fmla="*/ 2527300 w 2527300"/>
                <a:gd name="connsiteY3-80" fmla="*/ 311150 h 311150"/>
                <a:gd name="connsiteX4-81" fmla="*/ 596900 w 2527300"/>
                <a:gd name="connsiteY4-82" fmla="*/ 298450 h 311150"/>
                <a:gd name="connsiteX5-83" fmla="*/ 91440 w 2527300"/>
                <a:gd name="connsiteY5-84" fmla="*/ 205740 h 311150"/>
                <a:gd name="connsiteX0-85" fmla="*/ 0 w 2527300"/>
                <a:gd name="connsiteY0-86" fmla="*/ 114300 h 311150"/>
                <a:gd name="connsiteX1-87" fmla="*/ 1492250 w 2527300"/>
                <a:gd name="connsiteY1-88" fmla="*/ 6350 h 311150"/>
                <a:gd name="connsiteX2-89" fmla="*/ 1479550 w 2527300"/>
                <a:gd name="connsiteY2-90" fmla="*/ 0 h 311150"/>
                <a:gd name="connsiteX3-91" fmla="*/ 2527300 w 2527300"/>
                <a:gd name="connsiteY3-92" fmla="*/ 311150 h 311150"/>
                <a:gd name="connsiteX4-93" fmla="*/ 596900 w 2527300"/>
                <a:gd name="connsiteY4-94" fmla="*/ 298450 h 311150"/>
                <a:gd name="connsiteX5-95" fmla="*/ 21590 w 2527300"/>
                <a:gd name="connsiteY5-96" fmla="*/ 135890 h 311150"/>
                <a:gd name="connsiteX0-97" fmla="*/ 0 w 2517775"/>
                <a:gd name="connsiteY0-98" fmla="*/ 114300 h 311150"/>
                <a:gd name="connsiteX1-99" fmla="*/ 1482725 w 2517775"/>
                <a:gd name="connsiteY1-100" fmla="*/ 6350 h 311150"/>
                <a:gd name="connsiteX2-101" fmla="*/ 1470025 w 2517775"/>
                <a:gd name="connsiteY2-102" fmla="*/ 0 h 311150"/>
                <a:gd name="connsiteX3-103" fmla="*/ 2517775 w 2517775"/>
                <a:gd name="connsiteY3-104" fmla="*/ 311150 h 311150"/>
                <a:gd name="connsiteX4-105" fmla="*/ 587375 w 2517775"/>
                <a:gd name="connsiteY4-106" fmla="*/ 298450 h 311150"/>
                <a:gd name="connsiteX5-107" fmla="*/ 12065 w 2517775"/>
                <a:gd name="connsiteY5-108" fmla="*/ 135890 h 311150"/>
                <a:gd name="connsiteX0-109" fmla="*/ 0 w 2517775"/>
                <a:gd name="connsiteY0-110" fmla="*/ 114300 h 311150"/>
                <a:gd name="connsiteX1-111" fmla="*/ 1482725 w 2517775"/>
                <a:gd name="connsiteY1-112" fmla="*/ 6350 h 311150"/>
                <a:gd name="connsiteX2-113" fmla="*/ 1470025 w 2517775"/>
                <a:gd name="connsiteY2-114" fmla="*/ 0 h 311150"/>
                <a:gd name="connsiteX3-115" fmla="*/ 2517775 w 2517775"/>
                <a:gd name="connsiteY3-116" fmla="*/ 311150 h 311150"/>
                <a:gd name="connsiteX4-117" fmla="*/ 587375 w 2517775"/>
                <a:gd name="connsiteY4-118" fmla="*/ 298450 h 311150"/>
                <a:gd name="connsiteX5-119" fmla="*/ 2540 w 2517775"/>
                <a:gd name="connsiteY5-120" fmla="*/ 119221 h 3111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17775" h="311150">
                  <a:moveTo>
                    <a:pt x="0" y="114300"/>
                  </a:moveTo>
                  <a:lnTo>
                    <a:pt x="1482725" y="6350"/>
                  </a:lnTo>
                  <a:lnTo>
                    <a:pt x="1470025" y="0"/>
                  </a:lnTo>
                  <a:lnTo>
                    <a:pt x="2517775" y="311150"/>
                  </a:lnTo>
                  <a:lnTo>
                    <a:pt x="587375" y="298450"/>
                  </a:lnTo>
                  <a:lnTo>
                    <a:pt x="2540" y="119221"/>
                  </a:ln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15" name="矩形 14"/>
            <p:cNvSpPr/>
            <p:nvPr/>
          </p:nvSpPr>
          <p:spPr>
            <a:xfrm>
              <a:off x="1504301" y="1388376"/>
              <a:ext cx="2868254" cy="55051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pitchFamily="34" charset="-122"/>
                  <a:ea typeface="微软雅黑" panose="020B0503020204020204" pitchFamily="34" charset="-122"/>
                </a:rPr>
                <a:t>单机添加文本标题</a:t>
              </a:r>
            </a:p>
          </p:txBody>
        </p:sp>
        <p:sp>
          <p:nvSpPr>
            <p:cNvPr id="16" name="矩形 15"/>
            <p:cNvSpPr/>
            <p:nvPr/>
          </p:nvSpPr>
          <p:spPr>
            <a:xfrm>
              <a:off x="1504301" y="3891942"/>
              <a:ext cx="2868254" cy="55201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pitchFamily="34" charset="-122"/>
                  <a:ea typeface="微软雅黑" panose="020B0503020204020204" pitchFamily="34" charset="-122"/>
                </a:rPr>
                <a:t>单机添加文本标题</a:t>
              </a:r>
            </a:p>
          </p:txBody>
        </p:sp>
        <p:sp>
          <p:nvSpPr>
            <p:cNvPr id="17" name="矩形 16"/>
            <p:cNvSpPr/>
            <p:nvPr/>
          </p:nvSpPr>
          <p:spPr>
            <a:xfrm>
              <a:off x="1022759" y="3056421"/>
              <a:ext cx="481542" cy="55051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pitchFamily="34" charset="-122"/>
                  <a:ea typeface="微软雅黑" panose="020B0503020204020204" pitchFamily="34" charset="-122"/>
                  <a:cs typeface="Verdana" panose="020B0604030504040204" pitchFamily="34" charset="0"/>
                </a:rPr>
                <a:t>C</a:t>
              </a:r>
              <a:endParaRPr lang="zh-CN" altLang="en-US" sz="26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18" name="矩形 17"/>
            <p:cNvSpPr/>
            <p:nvPr/>
          </p:nvSpPr>
          <p:spPr>
            <a:xfrm>
              <a:off x="1022759" y="2219397"/>
              <a:ext cx="481542" cy="55201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pitchFamily="34" charset="-122"/>
                  <a:ea typeface="微软雅黑" panose="020B0503020204020204" pitchFamily="34" charset="-122"/>
                  <a:cs typeface="Verdana" panose="020B0604030504040204" pitchFamily="34" charset="0"/>
                </a:rPr>
                <a:t>B</a:t>
              </a:r>
              <a:endParaRPr lang="zh-CN" altLang="en-US" sz="26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19" name="矩形 18"/>
            <p:cNvSpPr/>
            <p:nvPr/>
          </p:nvSpPr>
          <p:spPr>
            <a:xfrm>
              <a:off x="1022759" y="1388376"/>
              <a:ext cx="481542" cy="55051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pitchFamily="34" charset="-122"/>
                  <a:ea typeface="微软雅黑" panose="020B0503020204020204" pitchFamily="34" charset="-122"/>
                  <a:cs typeface="Verdana" panose="020B0604030504040204" pitchFamily="34" charset="0"/>
                </a:rPr>
                <a:t>A</a:t>
              </a:r>
              <a:endParaRPr lang="zh-CN" altLang="en-US" sz="26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0" name="矩形 19"/>
            <p:cNvSpPr/>
            <p:nvPr/>
          </p:nvSpPr>
          <p:spPr>
            <a:xfrm>
              <a:off x="1022759" y="3891942"/>
              <a:ext cx="481542" cy="55201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pitchFamily="34" charset="-122"/>
                  <a:ea typeface="微软雅黑" panose="020B0503020204020204" pitchFamily="34" charset="-122"/>
                  <a:cs typeface="Verdana" panose="020B0604030504040204" pitchFamily="34" charset="0"/>
                </a:rPr>
                <a:t>D</a:t>
              </a:r>
              <a:endParaRPr lang="zh-CN" altLang="en-US" sz="2600" dirty="0">
                <a:latin typeface="微软雅黑" panose="020B0503020204020204" pitchFamily="34" charset="-122"/>
                <a:ea typeface="微软雅黑" panose="020B0503020204020204" pitchFamily="34" charset="-122"/>
                <a:cs typeface="Verdana" panose="020B0604030504040204" pitchFamily="34" charset="0"/>
              </a:endParaRPr>
            </a:p>
          </p:txBody>
        </p:sp>
      </p:grpSp>
      <p:sp>
        <p:nvSpPr>
          <p:cNvPr id="21" name="文本框 3"/>
          <p:cNvSpPr txBox="1"/>
          <p:nvPr/>
        </p:nvSpPr>
        <p:spPr>
          <a:xfrm>
            <a:off x="4389057" y="1388376"/>
            <a:ext cx="3783343" cy="550514"/>
          </a:xfrm>
          <a:prstGeom prst="rect">
            <a:avLst/>
          </a:prstGeom>
          <a:noFill/>
        </p:spPr>
        <p:txBody>
          <a:bodyPr lIns="86404" tIns="0" rIns="86404" bIns="0" anchor="ctr"/>
          <a:lstStyle/>
          <a:p>
            <a:pPr lvl="0">
              <a:lnSpc>
                <a:spcPct val="150000"/>
              </a:lnSpc>
              <a:defRP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a:t>
            </a:r>
          </a:p>
        </p:txBody>
      </p:sp>
      <p:sp>
        <p:nvSpPr>
          <p:cNvPr id="22" name="文本框 22"/>
          <p:cNvSpPr txBox="1"/>
          <p:nvPr/>
        </p:nvSpPr>
        <p:spPr>
          <a:xfrm>
            <a:off x="4389057" y="2213398"/>
            <a:ext cx="3783343" cy="550514"/>
          </a:xfrm>
          <a:prstGeom prst="rect">
            <a:avLst/>
          </a:prstGeom>
          <a:noFill/>
        </p:spPr>
        <p:txBody>
          <a:bodyPr lIns="86404" tIns="0" rIns="86404" bIns="0" anchor="ctr"/>
          <a:lstStyle/>
          <a:p>
            <a:pPr lvl="0">
              <a:lnSpc>
                <a:spcPct val="150000"/>
              </a:lnSpc>
              <a:defRP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a:t>
            </a:r>
          </a:p>
        </p:txBody>
      </p:sp>
      <p:sp>
        <p:nvSpPr>
          <p:cNvPr id="23" name="文本框 23"/>
          <p:cNvSpPr txBox="1"/>
          <p:nvPr/>
        </p:nvSpPr>
        <p:spPr>
          <a:xfrm>
            <a:off x="4389057" y="3039919"/>
            <a:ext cx="3783343" cy="550516"/>
          </a:xfrm>
          <a:prstGeom prst="rect">
            <a:avLst/>
          </a:prstGeom>
          <a:noFill/>
        </p:spPr>
        <p:txBody>
          <a:bodyPr lIns="86404" tIns="0" rIns="86404" bIns="0" anchor="ctr"/>
          <a:lstStyle/>
          <a:p>
            <a:pPr lvl="0">
              <a:lnSpc>
                <a:spcPct val="150000"/>
              </a:lnSpc>
              <a:defRP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a:t>
            </a:r>
          </a:p>
        </p:txBody>
      </p:sp>
      <p:sp>
        <p:nvSpPr>
          <p:cNvPr id="24" name="文本框 24"/>
          <p:cNvSpPr txBox="1"/>
          <p:nvPr/>
        </p:nvSpPr>
        <p:spPr>
          <a:xfrm>
            <a:off x="4389057" y="3879942"/>
            <a:ext cx="3783343" cy="550516"/>
          </a:xfrm>
          <a:prstGeom prst="rect">
            <a:avLst/>
          </a:prstGeom>
          <a:noFill/>
        </p:spPr>
        <p:txBody>
          <a:bodyPr lIns="86404" tIns="0" rIns="86404" bIns="0" anchor="ctr"/>
          <a:lstStyle/>
          <a:p>
            <a:pPr lvl="0">
              <a:lnSpc>
                <a:spcPct val="150000"/>
              </a:lnSpc>
              <a:defRP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a:t>
            </a: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1000"/>
                                        <p:tgtEl>
                                          <p:spTgt spid="8"/>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left)">
                                      <p:cBhvr>
                                        <p:cTn id="26" dur="500"/>
                                        <p:tgtEl>
                                          <p:spTgt spid="22"/>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1"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3203848" y="1319178"/>
            <a:ext cx="1324054" cy="1141426"/>
            <a:chOff x="3203848" y="1194651"/>
            <a:chExt cx="1324054" cy="1141426"/>
          </a:xfrm>
        </p:grpSpPr>
        <p:sp>
          <p:nvSpPr>
            <p:cNvPr id="9" name="六边形 8"/>
            <p:cNvSpPr/>
            <p:nvPr/>
          </p:nvSpPr>
          <p:spPr>
            <a:xfrm>
              <a:off x="3203848" y="1194651"/>
              <a:ext cx="1324054" cy="1141426"/>
            </a:xfrm>
            <a:prstGeom prst="hexag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469831" y="1472976"/>
              <a:ext cx="792088"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a:t>
              </a:r>
            </a:p>
          </p:txBody>
        </p:sp>
      </p:grpSp>
      <p:grpSp>
        <p:nvGrpSpPr>
          <p:cNvPr id="11" name="组合 10"/>
          <p:cNvGrpSpPr/>
          <p:nvPr/>
        </p:nvGrpSpPr>
        <p:grpSpPr>
          <a:xfrm>
            <a:off x="4480598" y="2029956"/>
            <a:ext cx="1324054" cy="1141426"/>
            <a:chOff x="4480598" y="1905429"/>
            <a:chExt cx="1324054" cy="1141426"/>
          </a:xfrm>
        </p:grpSpPr>
        <p:sp>
          <p:nvSpPr>
            <p:cNvPr id="12" name="六边形 11"/>
            <p:cNvSpPr/>
            <p:nvPr/>
          </p:nvSpPr>
          <p:spPr>
            <a:xfrm>
              <a:off x="4480598" y="1905429"/>
              <a:ext cx="1324054" cy="1141426"/>
            </a:xfrm>
            <a:prstGeom prst="hexag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746581" y="2183754"/>
              <a:ext cx="792088"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a:t>
              </a:r>
            </a:p>
          </p:txBody>
        </p:sp>
      </p:grpSp>
      <p:grpSp>
        <p:nvGrpSpPr>
          <p:cNvPr id="14" name="组合 13"/>
          <p:cNvGrpSpPr/>
          <p:nvPr/>
        </p:nvGrpSpPr>
        <p:grpSpPr>
          <a:xfrm>
            <a:off x="3203848" y="2740734"/>
            <a:ext cx="1324054" cy="1141426"/>
            <a:chOff x="3203848" y="2616207"/>
            <a:chExt cx="1324054" cy="1141426"/>
          </a:xfrm>
        </p:grpSpPr>
        <p:sp>
          <p:nvSpPr>
            <p:cNvPr id="15" name="六边形 14"/>
            <p:cNvSpPr/>
            <p:nvPr/>
          </p:nvSpPr>
          <p:spPr>
            <a:xfrm>
              <a:off x="3203848" y="2616207"/>
              <a:ext cx="1324054" cy="1141426"/>
            </a:xfrm>
            <a:prstGeom prst="hexag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469831" y="2894534"/>
              <a:ext cx="792088"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a:t>
              </a:r>
            </a:p>
          </p:txBody>
        </p:sp>
      </p:grpSp>
      <p:grpSp>
        <p:nvGrpSpPr>
          <p:cNvPr id="17" name="组合 16"/>
          <p:cNvGrpSpPr/>
          <p:nvPr/>
        </p:nvGrpSpPr>
        <p:grpSpPr>
          <a:xfrm>
            <a:off x="4480598" y="3451514"/>
            <a:ext cx="1324054" cy="1141426"/>
            <a:chOff x="4480598" y="3326987"/>
            <a:chExt cx="1324054" cy="1141426"/>
          </a:xfrm>
        </p:grpSpPr>
        <p:sp>
          <p:nvSpPr>
            <p:cNvPr id="18" name="六边形 17"/>
            <p:cNvSpPr/>
            <p:nvPr/>
          </p:nvSpPr>
          <p:spPr>
            <a:xfrm>
              <a:off x="4480598" y="3326987"/>
              <a:ext cx="1324054" cy="1141426"/>
            </a:xfrm>
            <a:prstGeom prst="hexag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746581" y="3605312"/>
              <a:ext cx="792088"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a:t>
              </a:r>
            </a:p>
          </p:txBody>
        </p:sp>
      </p:grpSp>
      <p:sp>
        <p:nvSpPr>
          <p:cNvPr id="20" name="文本框 7"/>
          <p:cNvSpPr txBox="1">
            <a:spLocks noChangeArrowheads="1"/>
          </p:cNvSpPr>
          <p:nvPr/>
        </p:nvSpPr>
        <p:spPr bwMode="auto">
          <a:xfrm>
            <a:off x="5842750" y="1895868"/>
            <a:ext cx="2401658" cy="127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a:t>
            </a:r>
          </a:p>
        </p:txBody>
      </p:sp>
      <p:sp>
        <p:nvSpPr>
          <p:cNvPr id="21" name="文本框 7"/>
          <p:cNvSpPr txBox="1">
            <a:spLocks noChangeArrowheads="1"/>
          </p:cNvSpPr>
          <p:nvPr/>
        </p:nvSpPr>
        <p:spPr bwMode="auto">
          <a:xfrm>
            <a:off x="683568" y="1184109"/>
            <a:ext cx="2367154" cy="120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a:t>
            </a:r>
          </a:p>
        </p:txBody>
      </p:sp>
      <p:sp>
        <p:nvSpPr>
          <p:cNvPr id="22" name="文本框 7"/>
          <p:cNvSpPr txBox="1">
            <a:spLocks noChangeArrowheads="1"/>
          </p:cNvSpPr>
          <p:nvPr/>
        </p:nvSpPr>
        <p:spPr bwMode="auto">
          <a:xfrm>
            <a:off x="5865322" y="3384469"/>
            <a:ext cx="2401658" cy="127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a:t>
            </a:r>
          </a:p>
        </p:txBody>
      </p:sp>
      <p:sp>
        <p:nvSpPr>
          <p:cNvPr id="23" name="文本框 7"/>
          <p:cNvSpPr txBox="1">
            <a:spLocks noChangeArrowheads="1"/>
          </p:cNvSpPr>
          <p:nvPr/>
        </p:nvSpPr>
        <p:spPr bwMode="auto">
          <a:xfrm>
            <a:off x="683568" y="2710406"/>
            <a:ext cx="2367154" cy="120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a:t>
            </a: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 presetClass="entr" presetSubtype="9"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300" fill="hold"/>
                                        <p:tgtEl>
                                          <p:spTgt spid="8"/>
                                        </p:tgtEl>
                                        <p:attrNameLst>
                                          <p:attrName>ppt_x</p:attrName>
                                        </p:attrNameLst>
                                      </p:cBhvr>
                                      <p:tavLst>
                                        <p:tav tm="0">
                                          <p:val>
                                            <p:strVal val="0-#ppt_w/2"/>
                                          </p:val>
                                        </p:tav>
                                        <p:tav tm="100000">
                                          <p:val>
                                            <p:strVal val="#ppt_x"/>
                                          </p:val>
                                        </p:tav>
                                      </p:tavLst>
                                    </p:anim>
                                    <p:anim calcmode="lin" valueType="num">
                                      <p:cBhvr additive="base">
                                        <p:cTn id="19" dur="300" fill="hold"/>
                                        <p:tgtEl>
                                          <p:spTgt spid="8"/>
                                        </p:tgtEl>
                                        <p:attrNameLst>
                                          <p:attrName>ppt_y</p:attrName>
                                        </p:attrNameLst>
                                      </p:cBhvr>
                                      <p:tavLst>
                                        <p:tav tm="0">
                                          <p:val>
                                            <p:strVal val="0-#ppt_h/2"/>
                                          </p:val>
                                        </p:tav>
                                        <p:tav tm="100000">
                                          <p:val>
                                            <p:strVal val="#ppt_y"/>
                                          </p:val>
                                        </p:tav>
                                      </p:tavLst>
                                    </p:anim>
                                  </p:childTnLst>
                                </p:cTn>
                              </p:par>
                            </p:childTnLst>
                          </p:cTn>
                        </p:par>
                        <p:par>
                          <p:cTn id="20" fill="hold">
                            <p:stCondLst>
                              <p:cond delay="1300"/>
                            </p:stCondLst>
                            <p:childTnLst>
                              <p:par>
                                <p:cTn id="21" presetID="22" presetClass="entr" presetSubtype="2"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right)">
                                      <p:cBhvr>
                                        <p:cTn id="23" dur="500"/>
                                        <p:tgtEl>
                                          <p:spTgt spid="21"/>
                                        </p:tgtEl>
                                      </p:cBhvr>
                                    </p:animEffect>
                                  </p:childTnLst>
                                </p:cTn>
                              </p:par>
                            </p:childTnLst>
                          </p:cTn>
                        </p:par>
                        <p:par>
                          <p:cTn id="24" fill="hold">
                            <p:stCondLst>
                              <p:cond delay="1800"/>
                            </p:stCondLst>
                            <p:childTnLst>
                              <p:par>
                                <p:cTn id="25" presetID="2" presetClass="entr" presetSubtype="3"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300" fill="hold"/>
                                        <p:tgtEl>
                                          <p:spTgt spid="11"/>
                                        </p:tgtEl>
                                        <p:attrNameLst>
                                          <p:attrName>ppt_x</p:attrName>
                                        </p:attrNameLst>
                                      </p:cBhvr>
                                      <p:tavLst>
                                        <p:tav tm="0">
                                          <p:val>
                                            <p:strVal val="1+#ppt_w/2"/>
                                          </p:val>
                                        </p:tav>
                                        <p:tav tm="100000">
                                          <p:val>
                                            <p:strVal val="#ppt_x"/>
                                          </p:val>
                                        </p:tav>
                                      </p:tavLst>
                                    </p:anim>
                                    <p:anim calcmode="lin" valueType="num">
                                      <p:cBhvr additive="base">
                                        <p:cTn id="28" dur="300" fill="hold"/>
                                        <p:tgtEl>
                                          <p:spTgt spid="11"/>
                                        </p:tgtEl>
                                        <p:attrNameLst>
                                          <p:attrName>ppt_y</p:attrName>
                                        </p:attrNameLst>
                                      </p:cBhvr>
                                      <p:tavLst>
                                        <p:tav tm="0">
                                          <p:val>
                                            <p:strVal val="0-#ppt_h/2"/>
                                          </p:val>
                                        </p:tav>
                                        <p:tav tm="100000">
                                          <p:val>
                                            <p:strVal val="#ppt_y"/>
                                          </p:val>
                                        </p:tav>
                                      </p:tavLst>
                                    </p:anim>
                                  </p:childTnLst>
                                </p:cTn>
                              </p:par>
                            </p:childTnLst>
                          </p:cTn>
                        </p:par>
                        <p:par>
                          <p:cTn id="29" fill="hold">
                            <p:stCondLst>
                              <p:cond delay="2100"/>
                            </p:stCondLst>
                            <p:childTnLst>
                              <p:par>
                                <p:cTn id="30" presetID="2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par>
                          <p:cTn id="33" fill="hold">
                            <p:stCondLst>
                              <p:cond delay="2600"/>
                            </p:stCondLst>
                            <p:childTnLst>
                              <p:par>
                                <p:cTn id="34" presetID="2" presetClass="entr" presetSubtype="12"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300" fill="hold"/>
                                        <p:tgtEl>
                                          <p:spTgt spid="14"/>
                                        </p:tgtEl>
                                        <p:attrNameLst>
                                          <p:attrName>ppt_x</p:attrName>
                                        </p:attrNameLst>
                                      </p:cBhvr>
                                      <p:tavLst>
                                        <p:tav tm="0">
                                          <p:val>
                                            <p:strVal val="0-#ppt_w/2"/>
                                          </p:val>
                                        </p:tav>
                                        <p:tav tm="100000">
                                          <p:val>
                                            <p:strVal val="#ppt_x"/>
                                          </p:val>
                                        </p:tav>
                                      </p:tavLst>
                                    </p:anim>
                                    <p:anim calcmode="lin" valueType="num">
                                      <p:cBhvr additive="base">
                                        <p:cTn id="37" dur="300" fill="hold"/>
                                        <p:tgtEl>
                                          <p:spTgt spid="14"/>
                                        </p:tgtEl>
                                        <p:attrNameLst>
                                          <p:attrName>ppt_y</p:attrName>
                                        </p:attrNameLst>
                                      </p:cBhvr>
                                      <p:tavLst>
                                        <p:tav tm="0">
                                          <p:val>
                                            <p:strVal val="1+#ppt_h/2"/>
                                          </p:val>
                                        </p:tav>
                                        <p:tav tm="100000">
                                          <p:val>
                                            <p:strVal val="#ppt_y"/>
                                          </p:val>
                                        </p:tav>
                                      </p:tavLst>
                                    </p:anim>
                                  </p:childTnLst>
                                </p:cTn>
                              </p:par>
                            </p:childTnLst>
                          </p:cTn>
                        </p:par>
                        <p:par>
                          <p:cTn id="38" fill="hold">
                            <p:stCondLst>
                              <p:cond delay="2900"/>
                            </p:stCondLst>
                            <p:childTnLst>
                              <p:par>
                                <p:cTn id="39" presetID="22" presetClass="entr" presetSubtype="2"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right)">
                                      <p:cBhvr>
                                        <p:cTn id="41" dur="500"/>
                                        <p:tgtEl>
                                          <p:spTgt spid="23"/>
                                        </p:tgtEl>
                                      </p:cBhvr>
                                    </p:animEffect>
                                  </p:childTnLst>
                                </p:cTn>
                              </p:par>
                            </p:childTnLst>
                          </p:cTn>
                        </p:par>
                        <p:par>
                          <p:cTn id="42" fill="hold">
                            <p:stCondLst>
                              <p:cond delay="3400"/>
                            </p:stCondLst>
                            <p:childTnLst>
                              <p:par>
                                <p:cTn id="43" presetID="2" presetClass="entr" presetSubtype="6"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300" fill="hold"/>
                                        <p:tgtEl>
                                          <p:spTgt spid="17"/>
                                        </p:tgtEl>
                                        <p:attrNameLst>
                                          <p:attrName>ppt_x</p:attrName>
                                        </p:attrNameLst>
                                      </p:cBhvr>
                                      <p:tavLst>
                                        <p:tav tm="0">
                                          <p:val>
                                            <p:strVal val="1+#ppt_w/2"/>
                                          </p:val>
                                        </p:tav>
                                        <p:tav tm="100000">
                                          <p:val>
                                            <p:strVal val="#ppt_x"/>
                                          </p:val>
                                        </p:tav>
                                      </p:tavLst>
                                    </p:anim>
                                    <p:anim calcmode="lin" valueType="num">
                                      <p:cBhvr additive="base">
                                        <p:cTn id="46" dur="300" fill="hold"/>
                                        <p:tgtEl>
                                          <p:spTgt spid="17"/>
                                        </p:tgtEl>
                                        <p:attrNameLst>
                                          <p:attrName>ppt_y</p:attrName>
                                        </p:attrNameLst>
                                      </p:cBhvr>
                                      <p:tavLst>
                                        <p:tav tm="0">
                                          <p:val>
                                            <p:strVal val="1+#ppt_h/2"/>
                                          </p:val>
                                        </p:tav>
                                        <p:tav tm="100000">
                                          <p:val>
                                            <p:strVal val="#ppt_y"/>
                                          </p:val>
                                        </p:tav>
                                      </p:tavLst>
                                    </p:anim>
                                  </p:childTnLst>
                                </p:cTn>
                              </p:par>
                            </p:childTnLst>
                          </p:cTn>
                        </p:par>
                        <p:par>
                          <p:cTn id="47" fill="hold">
                            <p:stCondLst>
                              <p:cond delay="37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0" grpId="0"/>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3"/>
          <p:cNvSpPr/>
          <p:nvPr/>
        </p:nvSpPr>
        <p:spPr>
          <a:xfrm>
            <a:off x="3563888" y="658552"/>
            <a:ext cx="3240000" cy="504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1700" b="1" dirty="0">
                <a:solidFill>
                  <a:schemeClr val="bg1"/>
                </a:solidFill>
                <a:latin typeface="微软雅黑" panose="020B0503020204020204" pitchFamily="34" charset="-122"/>
                <a:ea typeface="微软雅黑" panose="020B0503020204020204" pitchFamily="34" charset="-122"/>
              </a:rPr>
              <a:t>本年年度工作概况</a:t>
            </a:r>
          </a:p>
        </p:txBody>
      </p:sp>
      <p:sp>
        <p:nvSpPr>
          <p:cNvPr id="28" name="圆角矩形 1"/>
          <p:cNvSpPr/>
          <p:nvPr/>
        </p:nvSpPr>
        <p:spPr>
          <a:xfrm>
            <a:off x="2699792" y="658552"/>
            <a:ext cx="1008112" cy="504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000" b="1" dirty="0">
                <a:solidFill>
                  <a:schemeClr val="bg1"/>
                </a:solidFill>
                <a:latin typeface="微软雅黑" panose="020B0503020204020204" pitchFamily="34" charset="-122"/>
                <a:ea typeface="微软雅黑" panose="020B0503020204020204" pitchFamily="34" charset="-122"/>
              </a:rPr>
              <a:t>01</a:t>
            </a:r>
          </a:p>
        </p:txBody>
      </p:sp>
      <p:sp>
        <p:nvSpPr>
          <p:cNvPr id="29" name="圆角矩形 3"/>
          <p:cNvSpPr/>
          <p:nvPr/>
        </p:nvSpPr>
        <p:spPr>
          <a:xfrm>
            <a:off x="3563888" y="1443652"/>
            <a:ext cx="3240000" cy="504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1700" b="1" dirty="0">
                <a:solidFill>
                  <a:schemeClr val="bg1"/>
                </a:solidFill>
                <a:latin typeface="微软雅黑" panose="020B0503020204020204" pitchFamily="34" charset="-122"/>
                <a:ea typeface="微软雅黑" panose="020B0503020204020204" pitchFamily="34" charset="-122"/>
              </a:rPr>
              <a:t>年度工作完成情况</a:t>
            </a:r>
            <a:endParaRPr lang="en-US" altLang="zh-CN" sz="1700" b="1" dirty="0">
              <a:solidFill>
                <a:schemeClr val="bg1"/>
              </a:solidFill>
              <a:latin typeface="微软雅黑" panose="020B0503020204020204" pitchFamily="34" charset="-122"/>
              <a:ea typeface="微软雅黑" panose="020B0503020204020204" pitchFamily="34" charset="-122"/>
            </a:endParaRPr>
          </a:p>
        </p:txBody>
      </p:sp>
      <p:sp>
        <p:nvSpPr>
          <p:cNvPr id="30" name="圆角矩形 1"/>
          <p:cNvSpPr/>
          <p:nvPr/>
        </p:nvSpPr>
        <p:spPr>
          <a:xfrm>
            <a:off x="2699792" y="1443652"/>
            <a:ext cx="1008112" cy="504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000" b="1" dirty="0">
                <a:solidFill>
                  <a:schemeClr val="bg1"/>
                </a:solidFill>
                <a:latin typeface="微软雅黑" panose="020B0503020204020204" pitchFamily="34" charset="-122"/>
                <a:ea typeface="微软雅黑" panose="020B0503020204020204" pitchFamily="34" charset="-122"/>
              </a:rPr>
              <a:t>02</a:t>
            </a:r>
          </a:p>
        </p:txBody>
      </p:sp>
      <p:sp>
        <p:nvSpPr>
          <p:cNvPr id="31" name="圆角矩形 3"/>
          <p:cNvSpPr/>
          <p:nvPr/>
        </p:nvSpPr>
        <p:spPr>
          <a:xfrm>
            <a:off x="3563888" y="2235740"/>
            <a:ext cx="3240000" cy="504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1700" b="1" dirty="0">
                <a:solidFill>
                  <a:schemeClr val="bg1"/>
                </a:solidFill>
                <a:latin typeface="微软雅黑" panose="020B0503020204020204" pitchFamily="34" charset="-122"/>
                <a:ea typeface="微软雅黑" panose="020B0503020204020204" pitchFamily="34" charset="-122"/>
              </a:rPr>
              <a:t>工作中的优点存在的不足</a:t>
            </a:r>
            <a:endParaRPr lang="en-US" altLang="zh-CN" sz="1700" b="1" dirty="0">
              <a:solidFill>
                <a:schemeClr val="bg1"/>
              </a:solidFill>
              <a:latin typeface="微软雅黑" panose="020B0503020204020204" pitchFamily="34" charset="-122"/>
              <a:ea typeface="微软雅黑" panose="020B0503020204020204" pitchFamily="34" charset="-122"/>
            </a:endParaRPr>
          </a:p>
        </p:txBody>
      </p:sp>
      <p:sp>
        <p:nvSpPr>
          <p:cNvPr id="32" name="圆角矩形 1"/>
          <p:cNvSpPr/>
          <p:nvPr/>
        </p:nvSpPr>
        <p:spPr>
          <a:xfrm>
            <a:off x="2699792" y="2235740"/>
            <a:ext cx="1008112" cy="504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000" b="1" dirty="0">
                <a:solidFill>
                  <a:schemeClr val="bg1"/>
                </a:solidFill>
                <a:latin typeface="微软雅黑" panose="020B0503020204020204" pitchFamily="34" charset="-122"/>
                <a:ea typeface="微软雅黑" panose="020B0503020204020204" pitchFamily="34" charset="-122"/>
              </a:rPr>
              <a:t>03</a:t>
            </a:r>
          </a:p>
        </p:txBody>
      </p:sp>
      <p:sp>
        <p:nvSpPr>
          <p:cNvPr id="33" name="圆角矩形 3"/>
          <p:cNvSpPr/>
          <p:nvPr/>
        </p:nvSpPr>
        <p:spPr>
          <a:xfrm>
            <a:off x="3563888" y="3027828"/>
            <a:ext cx="3240000" cy="504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1700" b="1" dirty="0">
                <a:solidFill>
                  <a:schemeClr val="bg1"/>
                </a:solidFill>
                <a:latin typeface="微软雅黑" panose="020B0503020204020204" pitchFamily="34" charset="-122"/>
                <a:ea typeface="微软雅黑" panose="020B0503020204020204" pitchFamily="34" charset="-122"/>
              </a:rPr>
              <a:t>下阶段计划与安排</a:t>
            </a:r>
            <a:endParaRPr lang="en-US" altLang="zh-CN" sz="1700" b="1" dirty="0">
              <a:solidFill>
                <a:schemeClr val="bg1"/>
              </a:solidFill>
              <a:latin typeface="微软雅黑" panose="020B0503020204020204" pitchFamily="34" charset="-122"/>
              <a:ea typeface="微软雅黑" panose="020B0503020204020204" pitchFamily="34" charset="-122"/>
            </a:endParaRPr>
          </a:p>
        </p:txBody>
      </p:sp>
      <p:sp>
        <p:nvSpPr>
          <p:cNvPr id="34" name="圆角矩形 1"/>
          <p:cNvSpPr/>
          <p:nvPr/>
        </p:nvSpPr>
        <p:spPr>
          <a:xfrm>
            <a:off x="2699792" y="3027828"/>
            <a:ext cx="1008112" cy="504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000" b="1" dirty="0">
                <a:solidFill>
                  <a:schemeClr val="bg1"/>
                </a:solidFill>
                <a:latin typeface="微软雅黑" panose="020B0503020204020204" pitchFamily="34" charset="-122"/>
                <a:ea typeface="微软雅黑" panose="020B0503020204020204" pitchFamily="34" charset="-122"/>
              </a:rPr>
              <a:t>04</a:t>
            </a:r>
          </a:p>
        </p:txBody>
      </p:sp>
      <p:sp>
        <p:nvSpPr>
          <p:cNvPr id="35" name="矩形 34"/>
          <p:cNvSpPr/>
          <p:nvPr/>
        </p:nvSpPr>
        <p:spPr>
          <a:xfrm>
            <a:off x="7422468" y="94092"/>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7606076" y="293908"/>
            <a:ext cx="248440" cy="248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TextBox 36"/>
          <p:cNvSpPr txBox="1"/>
          <p:nvPr/>
        </p:nvSpPr>
        <p:spPr>
          <a:xfrm>
            <a:off x="7926524" y="122298"/>
            <a:ext cx="1584176" cy="461665"/>
          </a:xfrm>
          <a:prstGeom prst="rect">
            <a:avLst/>
          </a:prstGeom>
          <a:noFill/>
        </p:spPr>
        <p:txBody>
          <a:bodyPr wrap="square" rtlCol="0">
            <a:spAutoFit/>
          </a:bodyPr>
          <a:lstStyle/>
          <a:p>
            <a:r>
              <a:rPr lang="zh-CN" altLang="en-US" sz="2400" b="1" spc="300" dirty="0">
                <a:solidFill>
                  <a:schemeClr val="tx2">
                    <a:lumMod val="75000"/>
                  </a:schemeClr>
                </a:solidFill>
                <a:latin typeface="微软雅黑" panose="020B0503020204020204" pitchFamily="34" charset="-122"/>
                <a:ea typeface="微软雅黑" panose="020B0503020204020204" pitchFamily="34" charset="-122"/>
              </a:rPr>
              <a:t>目录页</a:t>
            </a:r>
          </a:p>
        </p:txBody>
      </p:sp>
      <p:sp>
        <p:nvSpPr>
          <p:cNvPr id="41" name="矩形 40"/>
          <p:cNvSpPr/>
          <p:nvPr/>
        </p:nvSpPr>
        <p:spPr>
          <a:xfrm rot="2700000">
            <a:off x="-974839" y="4119423"/>
            <a:ext cx="1647406" cy="1647406"/>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rot="2700000">
            <a:off x="-164787" y="2757201"/>
            <a:ext cx="1647406" cy="1647406"/>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2700000">
            <a:off x="836955" y="4309910"/>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rot="2700000">
            <a:off x="4035199" y="4288667"/>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rot="2700000">
            <a:off x="2139604" y="4078384"/>
            <a:ext cx="1647406" cy="1647406"/>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2700000">
            <a:off x="5248453" y="3889036"/>
            <a:ext cx="1099801" cy="1099801"/>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rot="2700000">
            <a:off x="6065317" y="4796710"/>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rot="2700000">
            <a:off x="7522105" y="3732723"/>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rot="2700000">
            <a:off x="3491021" y="3951690"/>
            <a:ext cx="619900" cy="6199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ox(out)">
                                      <p:cBhvr>
                                        <p:cTn id="7" dur="500"/>
                                        <p:tgtEl>
                                          <p:spTgt spid="35"/>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box(out)">
                                      <p:cBhvr>
                                        <p:cTn id="10" dur="500"/>
                                        <p:tgtEl>
                                          <p:spTgt spid="3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left)">
                                      <p:cBhvr>
                                        <p:cTn id="14" dur="500"/>
                                        <p:tgtEl>
                                          <p:spTgt spid="37"/>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0-#ppt_w/2"/>
                                          </p:val>
                                        </p:tav>
                                        <p:tav tm="100000">
                                          <p:val>
                                            <p:strVal val="#ppt_x"/>
                                          </p:val>
                                        </p:tav>
                                      </p:tavLst>
                                    </p:anim>
                                    <p:anim calcmode="lin" valueType="num">
                                      <p:cBhvr additive="base">
                                        <p:cTn id="28" dur="500" fill="hold"/>
                                        <p:tgtEl>
                                          <p:spTgt spid="3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left)">
                                      <p:cBhvr>
                                        <p:cTn id="32" dur="500"/>
                                        <p:tgtEl>
                                          <p:spTgt spid="29"/>
                                        </p:tgtEl>
                                      </p:cBhvr>
                                    </p:animEffect>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0-#ppt_w/2"/>
                                          </p:val>
                                        </p:tav>
                                        <p:tav tm="100000">
                                          <p:val>
                                            <p:strVal val="#ppt_x"/>
                                          </p:val>
                                        </p:tav>
                                      </p:tavLst>
                                    </p:anim>
                                    <p:anim calcmode="lin" valueType="num">
                                      <p:cBhvr additive="base">
                                        <p:cTn id="37" dur="500" fill="hold"/>
                                        <p:tgtEl>
                                          <p:spTgt spid="32"/>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par>
                          <p:cTn id="42" fill="hold">
                            <p:stCondLst>
                              <p:cond delay="4000"/>
                            </p:stCondLst>
                            <p:childTnLst>
                              <p:par>
                                <p:cTn id="43" presetID="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0-#ppt_w/2"/>
                                          </p:val>
                                        </p:tav>
                                        <p:tav tm="100000">
                                          <p:val>
                                            <p:strVal val="#ppt_x"/>
                                          </p:val>
                                        </p:tav>
                                      </p:tavLst>
                                    </p:anim>
                                    <p:anim calcmode="lin" valueType="num">
                                      <p:cBhvr additive="base">
                                        <p:cTn id="46" dur="500" fill="hold"/>
                                        <p:tgtEl>
                                          <p:spTgt spid="34"/>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31" presetClass="entr" presetSubtype="0" fill="hold" grpId="0" nodeType="withEffect">
                                  <p:stCondLst>
                                    <p:cond delay="250"/>
                                  </p:stCondLst>
                                  <p:childTnLst>
                                    <p:set>
                                      <p:cBhvr>
                                        <p:cTn id="52" dur="1" fill="hold">
                                          <p:stCondLst>
                                            <p:cond delay="0"/>
                                          </p:stCondLst>
                                        </p:cTn>
                                        <p:tgtEl>
                                          <p:spTgt spid="41"/>
                                        </p:tgtEl>
                                        <p:attrNameLst>
                                          <p:attrName>style.visibility</p:attrName>
                                        </p:attrNameLst>
                                      </p:cBhvr>
                                      <p:to>
                                        <p:strVal val="visible"/>
                                      </p:to>
                                    </p:set>
                                    <p:anim calcmode="lin" valueType="num">
                                      <p:cBhvr>
                                        <p:cTn id="53" dur="1000" fill="hold"/>
                                        <p:tgtEl>
                                          <p:spTgt spid="41"/>
                                        </p:tgtEl>
                                        <p:attrNameLst>
                                          <p:attrName>ppt_w</p:attrName>
                                        </p:attrNameLst>
                                      </p:cBhvr>
                                      <p:tavLst>
                                        <p:tav tm="0">
                                          <p:val>
                                            <p:fltVal val="0"/>
                                          </p:val>
                                        </p:tav>
                                        <p:tav tm="100000">
                                          <p:val>
                                            <p:strVal val="#ppt_w"/>
                                          </p:val>
                                        </p:tav>
                                      </p:tavLst>
                                    </p:anim>
                                    <p:anim calcmode="lin" valueType="num">
                                      <p:cBhvr>
                                        <p:cTn id="54" dur="1000" fill="hold"/>
                                        <p:tgtEl>
                                          <p:spTgt spid="41"/>
                                        </p:tgtEl>
                                        <p:attrNameLst>
                                          <p:attrName>ppt_h</p:attrName>
                                        </p:attrNameLst>
                                      </p:cBhvr>
                                      <p:tavLst>
                                        <p:tav tm="0">
                                          <p:val>
                                            <p:fltVal val="0"/>
                                          </p:val>
                                        </p:tav>
                                        <p:tav tm="100000">
                                          <p:val>
                                            <p:strVal val="#ppt_h"/>
                                          </p:val>
                                        </p:tav>
                                      </p:tavLst>
                                    </p:anim>
                                    <p:anim calcmode="lin" valueType="num">
                                      <p:cBhvr>
                                        <p:cTn id="55" dur="1000" fill="hold"/>
                                        <p:tgtEl>
                                          <p:spTgt spid="41"/>
                                        </p:tgtEl>
                                        <p:attrNameLst>
                                          <p:attrName>style.rotation</p:attrName>
                                        </p:attrNameLst>
                                      </p:cBhvr>
                                      <p:tavLst>
                                        <p:tav tm="0">
                                          <p:val>
                                            <p:fltVal val="90"/>
                                          </p:val>
                                        </p:tav>
                                        <p:tav tm="100000">
                                          <p:val>
                                            <p:fltVal val="0"/>
                                          </p:val>
                                        </p:tav>
                                      </p:tavLst>
                                    </p:anim>
                                    <p:animEffect transition="in" filter="fade">
                                      <p:cBhvr>
                                        <p:cTn id="56" dur="1000"/>
                                        <p:tgtEl>
                                          <p:spTgt spid="41"/>
                                        </p:tgtEl>
                                      </p:cBhvr>
                                    </p:animEffect>
                                  </p:childTnLst>
                                </p:cTn>
                              </p:par>
                              <p:par>
                                <p:cTn id="57" presetID="31" presetClass="entr" presetSubtype="0" fill="hold" grpId="0" nodeType="withEffect">
                                  <p:stCondLst>
                                    <p:cond delay="250"/>
                                  </p:stCondLst>
                                  <p:childTnLst>
                                    <p:set>
                                      <p:cBhvr>
                                        <p:cTn id="58" dur="1" fill="hold">
                                          <p:stCondLst>
                                            <p:cond delay="0"/>
                                          </p:stCondLst>
                                        </p:cTn>
                                        <p:tgtEl>
                                          <p:spTgt spid="42"/>
                                        </p:tgtEl>
                                        <p:attrNameLst>
                                          <p:attrName>style.visibility</p:attrName>
                                        </p:attrNameLst>
                                      </p:cBhvr>
                                      <p:to>
                                        <p:strVal val="visible"/>
                                      </p:to>
                                    </p:set>
                                    <p:anim calcmode="lin" valueType="num">
                                      <p:cBhvr>
                                        <p:cTn id="59" dur="1000" fill="hold"/>
                                        <p:tgtEl>
                                          <p:spTgt spid="42"/>
                                        </p:tgtEl>
                                        <p:attrNameLst>
                                          <p:attrName>ppt_w</p:attrName>
                                        </p:attrNameLst>
                                      </p:cBhvr>
                                      <p:tavLst>
                                        <p:tav tm="0">
                                          <p:val>
                                            <p:fltVal val="0"/>
                                          </p:val>
                                        </p:tav>
                                        <p:tav tm="100000">
                                          <p:val>
                                            <p:strVal val="#ppt_w"/>
                                          </p:val>
                                        </p:tav>
                                      </p:tavLst>
                                    </p:anim>
                                    <p:anim calcmode="lin" valueType="num">
                                      <p:cBhvr>
                                        <p:cTn id="60" dur="1000" fill="hold"/>
                                        <p:tgtEl>
                                          <p:spTgt spid="42"/>
                                        </p:tgtEl>
                                        <p:attrNameLst>
                                          <p:attrName>ppt_h</p:attrName>
                                        </p:attrNameLst>
                                      </p:cBhvr>
                                      <p:tavLst>
                                        <p:tav tm="0">
                                          <p:val>
                                            <p:fltVal val="0"/>
                                          </p:val>
                                        </p:tav>
                                        <p:tav tm="100000">
                                          <p:val>
                                            <p:strVal val="#ppt_h"/>
                                          </p:val>
                                        </p:tav>
                                      </p:tavLst>
                                    </p:anim>
                                    <p:anim calcmode="lin" valueType="num">
                                      <p:cBhvr>
                                        <p:cTn id="61" dur="1000" fill="hold"/>
                                        <p:tgtEl>
                                          <p:spTgt spid="42"/>
                                        </p:tgtEl>
                                        <p:attrNameLst>
                                          <p:attrName>style.rotation</p:attrName>
                                        </p:attrNameLst>
                                      </p:cBhvr>
                                      <p:tavLst>
                                        <p:tav tm="0">
                                          <p:val>
                                            <p:fltVal val="90"/>
                                          </p:val>
                                        </p:tav>
                                        <p:tav tm="100000">
                                          <p:val>
                                            <p:fltVal val="0"/>
                                          </p:val>
                                        </p:tav>
                                      </p:tavLst>
                                    </p:anim>
                                    <p:animEffect transition="in" filter="fade">
                                      <p:cBhvr>
                                        <p:cTn id="62" dur="1000"/>
                                        <p:tgtEl>
                                          <p:spTgt spid="42"/>
                                        </p:tgtEl>
                                      </p:cBhvr>
                                    </p:animEffect>
                                  </p:childTnLst>
                                </p:cTn>
                              </p:par>
                              <p:par>
                                <p:cTn id="63" presetID="31" presetClass="entr" presetSubtype="0" fill="hold" grpId="0" nodeType="withEffect">
                                  <p:stCondLst>
                                    <p:cond delay="250"/>
                                  </p:stCondLst>
                                  <p:childTnLst>
                                    <p:set>
                                      <p:cBhvr>
                                        <p:cTn id="64" dur="1" fill="hold">
                                          <p:stCondLst>
                                            <p:cond delay="0"/>
                                          </p:stCondLst>
                                        </p:cTn>
                                        <p:tgtEl>
                                          <p:spTgt spid="43"/>
                                        </p:tgtEl>
                                        <p:attrNameLst>
                                          <p:attrName>style.visibility</p:attrName>
                                        </p:attrNameLst>
                                      </p:cBhvr>
                                      <p:to>
                                        <p:strVal val="visible"/>
                                      </p:to>
                                    </p:set>
                                    <p:anim calcmode="lin" valueType="num">
                                      <p:cBhvr>
                                        <p:cTn id="65" dur="1000" fill="hold"/>
                                        <p:tgtEl>
                                          <p:spTgt spid="43"/>
                                        </p:tgtEl>
                                        <p:attrNameLst>
                                          <p:attrName>ppt_w</p:attrName>
                                        </p:attrNameLst>
                                      </p:cBhvr>
                                      <p:tavLst>
                                        <p:tav tm="0">
                                          <p:val>
                                            <p:fltVal val="0"/>
                                          </p:val>
                                        </p:tav>
                                        <p:tav tm="100000">
                                          <p:val>
                                            <p:strVal val="#ppt_w"/>
                                          </p:val>
                                        </p:tav>
                                      </p:tavLst>
                                    </p:anim>
                                    <p:anim calcmode="lin" valueType="num">
                                      <p:cBhvr>
                                        <p:cTn id="66" dur="1000" fill="hold"/>
                                        <p:tgtEl>
                                          <p:spTgt spid="43"/>
                                        </p:tgtEl>
                                        <p:attrNameLst>
                                          <p:attrName>ppt_h</p:attrName>
                                        </p:attrNameLst>
                                      </p:cBhvr>
                                      <p:tavLst>
                                        <p:tav tm="0">
                                          <p:val>
                                            <p:fltVal val="0"/>
                                          </p:val>
                                        </p:tav>
                                        <p:tav tm="100000">
                                          <p:val>
                                            <p:strVal val="#ppt_h"/>
                                          </p:val>
                                        </p:tav>
                                      </p:tavLst>
                                    </p:anim>
                                    <p:anim calcmode="lin" valueType="num">
                                      <p:cBhvr>
                                        <p:cTn id="67" dur="1000" fill="hold"/>
                                        <p:tgtEl>
                                          <p:spTgt spid="43"/>
                                        </p:tgtEl>
                                        <p:attrNameLst>
                                          <p:attrName>style.rotation</p:attrName>
                                        </p:attrNameLst>
                                      </p:cBhvr>
                                      <p:tavLst>
                                        <p:tav tm="0">
                                          <p:val>
                                            <p:fltVal val="90"/>
                                          </p:val>
                                        </p:tav>
                                        <p:tav tm="100000">
                                          <p:val>
                                            <p:fltVal val="0"/>
                                          </p:val>
                                        </p:tav>
                                      </p:tavLst>
                                    </p:anim>
                                    <p:animEffect transition="in" filter="fade">
                                      <p:cBhvr>
                                        <p:cTn id="68" dur="1000"/>
                                        <p:tgtEl>
                                          <p:spTgt spid="43"/>
                                        </p:tgtEl>
                                      </p:cBhvr>
                                    </p:animEffect>
                                  </p:childTnLst>
                                </p:cTn>
                              </p:par>
                              <p:par>
                                <p:cTn id="69" presetID="31" presetClass="entr" presetSubtype="0" fill="hold" grpId="0" nodeType="withEffect">
                                  <p:stCondLst>
                                    <p:cond delay="250"/>
                                  </p:stCondLst>
                                  <p:childTnLst>
                                    <p:set>
                                      <p:cBhvr>
                                        <p:cTn id="70" dur="1" fill="hold">
                                          <p:stCondLst>
                                            <p:cond delay="0"/>
                                          </p:stCondLst>
                                        </p:cTn>
                                        <p:tgtEl>
                                          <p:spTgt spid="44"/>
                                        </p:tgtEl>
                                        <p:attrNameLst>
                                          <p:attrName>style.visibility</p:attrName>
                                        </p:attrNameLst>
                                      </p:cBhvr>
                                      <p:to>
                                        <p:strVal val="visible"/>
                                      </p:to>
                                    </p:set>
                                    <p:anim calcmode="lin" valueType="num">
                                      <p:cBhvr>
                                        <p:cTn id="71" dur="1000" fill="hold"/>
                                        <p:tgtEl>
                                          <p:spTgt spid="44"/>
                                        </p:tgtEl>
                                        <p:attrNameLst>
                                          <p:attrName>ppt_w</p:attrName>
                                        </p:attrNameLst>
                                      </p:cBhvr>
                                      <p:tavLst>
                                        <p:tav tm="0">
                                          <p:val>
                                            <p:fltVal val="0"/>
                                          </p:val>
                                        </p:tav>
                                        <p:tav tm="100000">
                                          <p:val>
                                            <p:strVal val="#ppt_w"/>
                                          </p:val>
                                        </p:tav>
                                      </p:tavLst>
                                    </p:anim>
                                    <p:anim calcmode="lin" valueType="num">
                                      <p:cBhvr>
                                        <p:cTn id="72" dur="1000" fill="hold"/>
                                        <p:tgtEl>
                                          <p:spTgt spid="44"/>
                                        </p:tgtEl>
                                        <p:attrNameLst>
                                          <p:attrName>ppt_h</p:attrName>
                                        </p:attrNameLst>
                                      </p:cBhvr>
                                      <p:tavLst>
                                        <p:tav tm="0">
                                          <p:val>
                                            <p:fltVal val="0"/>
                                          </p:val>
                                        </p:tav>
                                        <p:tav tm="100000">
                                          <p:val>
                                            <p:strVal val="#ppt_h"/>
                                          </p:val>
                                        </p:tav>
                                      </p:tavLst>
                                    </p:anim>
                                    <p:anim calcmode="lin" valueType="num">
                                      <p:cBhvr>
                                        <p:cTn id="73" dur="1000" fill="hold"/>
                                        <p:tgtEl>
                                          <p:spTgt spid="44"/>
                                        </p:tgtEl>
                                        <p:attrNameLst>
                                          <p:attrName>style.rotation</p:attrName>
                                        </p:attrNameLst>
                                      </p:cBhvr>
                                      <p:tavLst>
                                        <p:tav tm="0">
                                          <p:val>
                                            <p:fltVal val="90"/>
                                          </p:val>
                                        </p:tav>
                                        <p:tav tm="100000">
                                          <p:val>
                                            <p:fltVal val="0"/>
                                          </p:val>
                                        </p:tav>
                                      </p:tavLst>
                                    </p:anim>
                                    <p:animEffect transition="in" filter="fade">
                                      <p:cBhvr>
                                        <p:cTn id="74" dur="1000"/>
                                        <p:tgtEl>
                                          <p:spTgt spid="44"/>
                                        </p:tgtEl>
                                      </p:cBhvr>
                                    </p:animEffect>
                                  </p:childTnLst>
                                </p:cTn>
                              </p:par>
                              <p:par>
                                <p:cTn id="75" presetID="31" presetClass="entr" presetSubtype="0" fill="hold" grpId="0" nodeType="withEffect">
                                  <p:stCondLst>
                                    <p:cond delay="250"/>
                                  </p:stCondLst>
                                  <p:childTnLst>
                                    <p:set>
                                      <p:cBhvr>
                                        <p:cTn id="76" dur="1" fill="hold">
                                          <p:stCondLst>
                                            <p:cond delay="0"/>
                                          </p:stCondLst>
                                        </p:cTn>
                                        <p:tgtEl>
                                          <p:spTgt spid="45"/>
                                        </p:tgtEl>
                                        <p:attrNameLst>
                                          <p:attrName>style.visibility</p:attrName>
                                        </p:attrNameLst>
                                      </p:cBhvr>
                                      <p:to>
                                        <p:strVal val="visible"/>
                                      </p:to>
                                    </p:set>
                                    <p:anim calcmode="lin" valueType="num">
                                      <p:cBhvr>
                                        <p:cTn id="77" dur="1000" fill="hold"/>
                                        <p:tgtEl>
                                          <p:spTgt spid="45"/>
                                        </p:tgtEl>
                                        <p:attrNameLst>
                                          <p:attrName>ppt_w</p:attrName>
                                        </p:attrNameLst>
                                      </p:cBhvr>
                                      <p:tavLst>
                                        <p:tav tm="0">
                                          <p:val>
                                            <p:fltVal val="0"/>
                                          </p:val>
                                        </p:tav>
                                        <p:tav tm="100000">
                                          <p:val>
                                            <p:strVal val="#ppt_w"/>
                                          </p:val>
                                        </p:tav>
                                      </p:tavLst>
                                    </p:anim>
                                    <p:anim calcmode="lin" valueType="num">
                                      <p:cBhvr>
                                        <p:cTn id="78" dur="1000" fill="hold"/>
                                        <p:tgtEl>
                                          <p:spTgt spid="45"/>
                                        </p:tgtEl>
                                        <p:attrNameLst>
                                          <p:attrName>ppt_h</p:attrName>
                                        </p:attrNameLst>
                                      </p:cBhvr>
                                      <p:tavLst>
                                        <p:tav tm="0">
                                          <p:val>
                                            <p:fltVal val="0"/>
                                          </p:val>
                                        </p:tav>
                                        <p:tav tm="100000">
                                          <p:val>
                                            <p:strVal val="#ppt_h"/>
                                          </p:val>
                                        </p:tav>
                                      </p:tavLst>
                                    </p:anim>
                                    <p:anim calcmode="lin" valueType="num">
                                      <p:cBhvr>
                                        <p:cTn id="79" dur="1000" fill="hold"/>
                                        <p:tgtEl>
                                          <p:spTgt spid="45"/>
                                        </p:tgtEl>
                                        <p:attrNameLst>
                                          <p:attrName>style.rotation</p:attrName>
                                        </p:attrNameLst>
                                      </p:cBhvr>
                                      <p:tavLst>
                                        <p:tav tm="0">
                                          <p:val>
                                            <p:fltVal val="90"/>
                                          </p:val>
                                        </p:tav>
                                        <p:tav tm="100000">
                                          <p:val>
                                            <p:fltVal val="0"/>
                                          </p:val>
                                        </p:tav>
                                      </p:tavLst>
                                    </p:anim>
                                    <p:animEffect transition="in" filter="fade">
                                      <p:cBhvr>
                                        <p:cTn id="80" dur="1000"/>
                                        <p:tgtEl>
                                          <p:spTgt spid="45"/>
                                        </p:tgtEl>
                                      </p:cBhvr>
                                    </p:animEffect>
                                  </p:childTnLst>
                                </p:cTn>
                              </p:par>
                              <p:par>
                                <p:cTn id="81" presetID="31" presetClass="entr" presetSubtype="0" fill="hold" grpId="0" nodeType="withEffect">
                                  <p:stCondLst>
                                    <p:cond delay="250"/>
                                  </p:stCondLst>
                                  <p:childTnLst>
                                    <p:set>
                                      <p:cBhvr>
                                        <p:cTn id="82" dur="1" fill="hold">
                                          <p:stCondLst>
                                            <p:cond delay="0"/>
                                          </p:stCondLst>
                                        </p:cTn>
                                        <p:tgtEl>
                                          <p:spTgt spid="46"/>
                                        </p:tgtEl>
                                        <p:attrNameLst>
                                          <p:attrName>style.visibility</p:attrName>
                                        </p:attrNameLst>
                                      </p:cBhvr>
                                      <p:to>
                                        <p:strVal val="visible"/>
                                      </p:to>
                                    </p:set>
                                    <p:anim calcmode="lin" valueType="num">
                                      <p:cBhvr>
                                        <p:cTn id="83" dur="1000" fill="hold"/>
                                        <p:tgtEl>
                                          <p:spTgt spid="46"/>
                                        </p:tgtEl>
                                        <p:attrNameLst>
                                          <p:attrName>ppt_w</p:attrName>
                                        </p:attrNameLst>
                                      </p:cBhvr>
                                      <p:tavLst>
                                        <p:tav tm="0">
                                          <p:val>
                                            <p:fltVal val="0"/>
                                          </p:val>
                                        </p:tav>
                                        <p:tav tm="100000">
                                          <p:val>
                                            <p:strVal val="#ppt_w"/>
                                          </p:val>
                                        </p:tav>
                                      </p:tavLst>
                                    </p:anim>
                                    <p:anim calcmode="lin" valueType="num">
                                      <p:cBhvr>
                                        <p:cTn id="84" dur="1000" fill="hold"/>
                                        <p:tgtEl>
                                          <p:spTgt spid="46"/>
                                        </p:tgtEl>
                                        <p:attrNameLst>
                                          <p:attrName>ppt_h</p:attrName>
                                        </p:attrNameLst>
                                      </p:cBhvr>
                                      <p:tavLst>
                                        <p:tav tm="0">
                                          <p:val>
                                            <p:fltVal val="0"/>
                                          </p:val>
                                        </p:tav>
                                        <p:tav tm="100000">
                                          <p:val>
                                            <p:strVal val="#ppt_h"/>
                                          </p:val>
                                        </p:tav>
                                      </p:tavLst>
                                    </p:anim>
                                    <p:anim calcmode="lin" valueType="num">
                                      <p:cBhvr>
                                        <p:cTn id="85" dur="1000" fill="hold"/>
                                        <p:tgtEl>
                                          <p:spTgt spid="46"/>
                                        </p:tgtEl>
                                        <p:attrNameLst>
                                          <p:attrName>style.rotation</p:attrName>
                                        </p:attrNameLst>
                                      </p:cBhvr>
                                      <p:tavLst>
                                        <p:tav tm="0">
                                          <p:val>
                                            <p:fltVal val="90"/>
                                          </p:val>
                                        </p:tav>
                                        <p:tav tm="100000">
                                          <p:val>
                                            <p:fltVal val="0"/>
                                          </p:val>
                                        </p:tav>
                                      </p:tavLst>
                                    </p:anim>
                                    <p:animEffect transition="in" filter="fade">
                                      <p:cBhvr>
                                        <p:cTn id="86" dur="1000"/>
                                        <p:tgtEl>
                                          <p:spTgt spid="46"/>
                                        </p:tgtEl>
                                      </p:cBhvr>
                                    </p:animEffect>
                                  </p:childTnLst>
                                </p:cTn>
                              </p:par>
                              <p:par>
                                <p:cTn id="87" presetID="31" presetClass="entr" presetSubtype="0" fill="hold" grpId="0" nodeType="withEffect">
                                  <p:stCondLst>
                                    <p:cond delay="250"/>
                                  </p:stCondLst>
                                  <p:childTnLst>
                                    <p:set>
                                      <p:cBhvr>
                                        <p:cTn id="88" dur="1" fill="hold">
                                          <p:stCondLst>
                                            <p:cond delay="0"/>
                                          </p:stCondLst>
                                        </p:cTn>
                                        <p:tgtEl>
                                          <p:spTgt spid="47"/>
                                        </p:tgtEl>
                                        <p:attrNameLst>
                                          <p:attrName>style.visibility</p:attrName>
                                        </p:attrNameLst>
                                      </p:cBhvr>
                                      <p:to>
                                        <p:strVal val="visible"/>
                                      </p:to>
                                    </p:set>
                                    <p:anim calcmode="lin" valueType="num">
                                      <p:cBhvr>
                                        <p:cTn id="89" dur="1000" fill="hold"/>
                                        <p:tgtEl>
                                          <p:spTgt spid="47"/>
                                        </p:tgtEl>
                                        <p:attrNameLst>
                                          <p:attrName>ppt_w</p:attrName>
                                        </p:attrNameLst>
                                      </p:cBhvr>
                                      <p:tavLst>
                                        <p:tav tm="0">
                                          <p:val>
                                            <p:fltVal val="0"/>
                                          </p:val>
                                        </p:tav>
                                        <p:tav tm="100000">
                                          <p:val>
                                            <p:strVal val="#ppt_w"/>
                                          </p:val>
                                        </p:tav>
                                      </p:tavLst>
                                    </p:anim>
                                    <p:anim calcmode="lin" valueType="num">
                                      <p:cBhvr>
                                        <p:cTn id="90" dur="1000" fill="hold"/>
                                        <p:tgtEl>
                                          <p:spTgt spid="47"/>
                                        </p:tgtEl>
                                        <p:attrNameLst>
                                          <p:attrName>ppt_h</p:attrName>
                                        </p:attrNameLst>
                                      </p:cBhvr>
                                      <p:tavLst>
                                        <p:tav tm="0">
                                          <p:val>
                                            <p:fltVal val="0"/>
                                          </p:val>
                                        </p:tav>
                                        <p:tav tm="100000">
                                          <p:val>
                                            <p:strVal val="#ppt_h"/>
                                          </p:val>
                                        </p:tav>
                                      </p:tavLst>
                                    </p:anim>
                                    <p:anim calcmode="lin" valueType="num">
                                      <p:cBhvr>
                                        <p:cTn id="91" dur="1000" fill="hold"/>
                                        <p:tgtEl>
                                          <p:spTgt spid="47"/>
                                        </p:tgtEl>
                                        <p:attrNameLst>
                                          <p:attrName>style.rotation</p:attrName>
                                        </p:attrNameLst>
                                      </p:cBhvr>
                                      <p:tavLst>
                                        <p:tav tm="0">
                                          <p:val>
                                            <p:fltVal val="90"/>
                                          </p:val>
                                        </p:tav>
                                        <p:tav tm="100000">
                                          <p:val>
                                            <p:fltVal val="0"/>
                                          </p:val>
                                        </p:tav>
                                      </p:tavLst>
                                    </p:anim>
                                    <p:animEffect transition="in" filter="fade">
                                      <p:cBhvr>
                                        <p:cTn id="92" dur="1000"/>
                                        <p:tgtEl>
                                          <p:spTgt spid="47"/>
                                        </p:tgtEl>
                                      </p:cBhvr>
                                    </p:animEffect>
                                  </p:childTnLst>
                                </p:cTn>
                              </p:par>
                              <p:par>
                                <p:cTn id="93" presetID="31" presetClass="entr" presetSubtype="0" fill="hold" grpId="0" nodeType="withEffect">
                                  <p:stCondLst>
                                    <p:cond delay="250"/>
                                  </p:stCondLst>
                                  <p:childTnLst>
                                    <p:set>
                                      <p:cBhvr>
                                        <p:cTn id="94" dur="1" fill="hold">
                                          <p:stCondLst>
                                            <p:cond delay="0"/>
                                          </p:stCondLst>
                                        </p:cTn>
                                        <p:tgtEl>
                                          <p:spTgt spid="48"/>
                                        </p:tgtEl>
                                        <p:attrNameLst>
                                          <p:attrName>style.visibility</p:attrName>
                                        </p:attrNameLst>
                                      </p:cBhvr>
                                      <p:to>
                                        <p:strVal val="visible"/>
                                      </p:to>
                                    </p:set>
                                    <p:anim calcmode="lin" valueType="num">
                                      <p:cBhvr>
                                        <p:cTn id="95" dur="1000" fill="hold"/>
                                        <p:tgtEl>
                                          <p:spTgt spid="48"/>
                                        </p:tgtEl>
                                        <p:attrNameLst>
                                          <p:attrName>ppt_w</p:attrName>
                                        </p:attrNameLst>
                                      </p:cBhvr>
                                      <p:tavLst>
                                        <p:tav tm="0">
                                          <p:val>
                                            <p:fltVal val="0"/>
                                          </p:val>
                                        </p:tav>
                                        <p:tav tm="100000">
                                          <p:val>
                                            <p:strVal val="#ppt_w"/>
                                          </p:val>
                                        </p:tav>
                                      </p:tavLst>
                                    </p:anim>
                                    <p:anim calcmode="lin" valueType="num">
                                      <p:cBhvr>
                                        <p:cTn id="96" dur="1000" fill="hold"/>
                                        <p:tgtEl>
                                          <p:spTgt spid="48"/>
                                        </p:tgtEl>
                                        <p:attrNameLst>
                                          <p:attrName>ppt_h</p:attrName>
                                        </p:attrNameLst>
                                      </p:cBhvr>
                                      <p:tavLst>
                                        <p:tav tm="0">
                                          <p:val>
                                            <p:fltVal val="0"/>
                                          </p:val>
                                        </p:tav>
                                        <p:tav tm="100000">
                                          <p:val>
                                            <p:strVal val="#ppt_h"/>
                                          </p:val>
                                        </p:tav>
                                      </p:tavLst>
                                    </p:anim>
                                    <p:anim calcmode="lin" valueType="num">
                                      <p:cBhvr>
                                        <p:cTn id="97" dur="1000" fill="hold"/>
                                        <p:tgtEl>
                                          <p:spTgt spid="48"/>
                                        </p:tgtEl>
                                        <p:attrNameLst>
                                          <p:attrName>style.rotation</p:attrName>
                                        </p:attrNameLst>
                                      </p:cBhvr>
                                      <p:tavLst>
                                        <p:tav tm="0">
                                          <p:val>
                                            <p:fltVal val="90"/>
                                          </p:val>
                                        </p:tav>
                                        <p:tav tm="100000">
                                          <p:val>
                                            <p:fltVal val="0"/>
                                          </p:val>
                                        </p:tav>
                                      </p:tavLst>
                                    </p:anim>
                                    <p:animEffect transition="in" filter="fade">
                                      <p:cBhvr>
                                        <p:cTn id="98" dur="1000"/>
                                        <p:tgtEl>
                                          <p:spTgt spid="48"/>
                                        </p:tgtEl>
                                      </p:cBhvr>
                                    </p:animEffect>
                                  </p:childTnLst>
                                </p:cTn>
                              </p:par>
                              <p:par>
                                <p:cTn id="99" presetID="31" presetClass="entr" presetSubtype="0" fill="hold" grpId="0" nodeType="withEffect">
                                  <p:stCondLst>
                                    <p:cond delay="250"/>
                                  </p:stCondLst>
                                  <p:childTnLst>
                                    <p:set>
                                      <p:cBhvr>
                                        <p:cTn id="100" dur="1" fill="hold">
                                          <p:stCondLst>
                                            <p:cond delay="0"/>
                                          </p:stCondLst>
                                        </p:cTn>
                                        <p:tgtEl>
                                          <p:spTgt spid="49"/>
                                        </p:tgtEl>
                                        <p:attrNameLst>
                                          <p:attrName>style.visibility</p:attrName>
                                        </p:attrNameLst>
                                      </p:cBhvr>
                                      <p:to>
                                        <p:strVal val="visible"/>
                                      </p:to>
                                    </p:set>
                                    <p:anim calcmode="lin" valueType="num">
                                      <p:cBhvr>
                                        <p:cTn id="101" dur="1000" fill="hold"/>
                                        <p:tgtEl>
                                          <p:spTgt spid="49"/>
                                        </p:tgtEl>
                                        <p:attrNameLst>
                                          <p:attrName>ppt_w</p:attrName>
                                        </p:attrNameLst>
                                      </p:cBhvr>
                                      <p:tavLst>
                                        <p:tav tm="0">
                                          <p:val>
                                            <p:fltVal val="0"/>
                                          </p:val>
                                        </p:tav>
                                        <p:tav tm="100000">
                                          <p:val>
                                            <p:strVal val="#ppt_w"/>
                                          </p:val>
                                        </p:tav>
                                      </p:tavLst>
                                    </p:anim>
                                    <p:anim calcmode="lin" valueType="num">
                                      <p:cBhvr>
                                        <p:cTn id="102" dur="1000" fill="hold"/>
                                        <p:tgtEl>
                                          <p:spTgt spid="49"/>
                                        </p:tgtEl>
                                        <p:attrNameLst>
                                          <p:attrName>ppt_h</p:attrName>
                                        </p:attrNameLst>
                                      </p:cBhvr>
                                      <p:tavLst>
                                        <p:tav tm="0">
                                          <p:val>
                                            <p:fltVal val="0"/>
                                          </p:val>
                                        </p:tav>
                                        <p:tav tm="100000">
                                          <p:val>
                                            <p:strVal val="#ppt_h"/>
                                          </p:val>
                                        </p:tav>
                                      </p:tavLst>
                                    </p:anim>
                                    <p:anim calcmode="lin" valueType="num">
                                      <p:cBhvr>
                                        <p:cTn id="103" dur="1000" fill="hold"/>
                                        <p:tgtEl>
                                          <p:spTgt spid="49"/>
                                        </p:tgtEl>
                                        <p:attrNameLst>
                                          <p:attrName>style.rotation</p:attrName>
                                        </p:attrNameLst>
                                      </p:cBhvr>
                                      <p:tavLst>
                                        <p:tav tm="0">
                                          <p:val>
                                            <p:fltVal val="90"/>
                                          </p:val>
                                        </p:tav>
                                        <p:tav tm="100000">
                                          <p:val>
                                            <p:fltVal val="0"/>
                                          </p:val>
                                        </p:tav>
                                      </p:tavLst>
                                    </p:anim>
                                    <p:animEffect transition="in" filter="fade">
                                      <p:cBhvr>
                                        <p:cTn id="104"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41" grpId="0" animBg="1"/>
      <p:bldP spid="42" grpId="0" animBg="1"/>
      <p:bldP spid="43" grpId="0" animBg="1"/>
      <p:bldP spid="44" grpId="0" animBg="1"/>
      <p:bldP spid="45" grpId="0" animBg="1"/>
      <p:bldP spid="46" grpId="0" animBg="1"/>
      <p:bldP spid="47" grpId="0" animBg="1"/>
      <p:bldP spid="48" grpId="0" animBg="1"/>
      <p:bldP spid="4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2674800" y="928416"/>
            <a:ext cx="1170000" cy="216024"/>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09800" y="1059582"/>
            <a:ext cx="6934200" cy="1257117"/>
          </a:xfrm>
          <a:prstGeom prst="rect">
            <a:avLst/>
          </a:prstGeom>
          <a:solidFill>
            <a:schemeClr val="bg1"/>
          </a:solidFill>
          <a:ln w="12700" cap="flat" cmpd="sng" algn="ctr">
            <a:noFill/>
            <a:prstDash val="solid"/>
            <a:miter lim="800000"/>
          </a:ln>
          <a:effectLst/>
        </p:spPr>
        <p:txBody>
          <a:bodyPr lIns="1116000" tIns="0" bIns="36000" anchor="ctr"/>
          <a:lstStyle/>
          <a:p>
            <a:pPr algn="just" eaLnBrk="1" fontAlgn="auto" hangingPunct="1">
              <a:spcBef>
                <a:spcPts val="0"/>
              </a:spcBef>
              <a:spcAft>
                <a:spcPts val="0"/>
              </a:spcAft>
              <a:defRPr/>
            </a:pPr>
            <a:endParaRPr lang="zh-CN" altLang="en-US" sz="3600" b="1" dirty="0">
              <a:solidFill>
                <a:srgbClr val="00A28B"/>
              </a:solidFill>
              <a:latin typeface="华文中宋" panose="02010600040101010101" pitchFamily="2" charset="-122"/>
              <a:ea typeface="华文中宋" panose="02010600040101010101" pitchFamily="2" charset="-122"/>
              <a:cs typeface="+mj-cs"/>
            </a:endParaRPr>
          </a:p>
        </p:txBody>
      </p:sp>
      <p:sp>
        <p:nvSpPr>
          <p:cNvPr id="5" name="任意多边形 8"/>
          <p:cNvSpPr/>
          <p:nvPr/>
        </p:nvSpPr>
        <p:spPr bwMode="auto">
          <a:xfrm>
            <a:off x="2763665" y="928416"/>
            <a:ext cx="993775" cy="1011237"/>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chemeClr val="tx2">
              <a:lumMod val="60000"/>
              <a:lumOff val="40000"/>
            </a:schemeClr>
          </a:solidFill>
          <a:ln w="12700" algn="ctr">
            <a:noFill/>
            <a:miter lim="800000"/>
          </a:ln>
        </p:spPr>
        <p:txBody>
          <a:bodyPr tIns="0" bIns="360000" anchor="ctr"/>
          <a:lstStyle/>
          <a:p>
            <a:pPr algn="ctr" eaLnBrk="1" hangingPunct="1">
              <a:spcBef>
                <a:spcPts val="2400"/>
              </a:spcBef>
              <a:buClr>
                <a:schemeClr val="accent1"/>
              </a:buClr>
              <a:buSzPct val="60000"/>
            </a:pPr>
            <a:r>
              <a:rPr lang="en-US" altLang="zh-CN"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04</a:t>
            </a:r>
            <a:endParaRPr lang="zh-CN" altLang="en-US"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 name="文本框 10"/>
          <p:cNvSpPr txBox="1">
            <a:spLocks noChangeArrowheads="1"/>
          </p:cNvSpPr>
          <p:nvPr/>
        </p:nvSpPr>
        <p:spPr bwMode="auto">
          <a:xfrm>
            <a:off x="3550667" y="2348192"/>
            <a:ext cx="5197797" cy="732508"/>
          </a:xfrm>
          <a:prstGeom prst="rect">
            <a:avLst/>
          </a:prstGeom>
          <a:noFill/>
          <a:ln w="9525">
            <a:noFill/>
            <a:miter lim="800000"/>
          </a:ln>
        </p:spPr>
        <p:txBody>
          <a:bodyPr wrap="square">
            <a:spAutoFit/>
          </a:bodyPr>
          <a:lstStyle/>
          <a:p>
            <a:pPr eaLnBrk="1" hangingPunct="1">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此处添加或多或少的文字对第一部分的整体内容进行简单的说明，也可以添加小标题。</a:t>
            </a:r>
          </a:p>
        </p:txBody>
      </p:sp>
      <p:sp>
        <p:nvSpPr>
          <p:cNvPr id="7" name="矩形 6"/>
          <p:cNvSpPr/>
          <p:nvPr/>
        </p:nvSpPr>
        <p:spPr>
          <a:xfrm>
            <a:off x="3923928" y="1362205"/>
            <a:ext cx="3852000" cy="646331"/>
          </a:xfrm>
          <a:prstGeom prst="rect">
            <a:avLst/>
          </a:prstGeom>
        </p:spPr>
        <p:txBody>
          <a:bodyPr wrap="none">
            <a:spAutoFit/>
          </a:bodyPr>
          <a:lstStyle/>
          <a:p>
            <a:r>
              <a:rPr lang="zh-CN" altLang="en-US" sz="3600" b="1" dirty="0">
                <a:solidFill>
                  <a:schemeClr val="tx2">
                    <a:lumMod val="75000"/>
                  </a:schemeClr>
                </a:solidFill>
                <a:latin typeface="微软雅黑" panose="020B0503020204020204" pitchFamily="34" charset="-122"/>
                <a:ea typeface="微软雅黑" panose="020B0503020204020204" pitchFamily="34" charset="-122"/>
              </a:rPr>
              <a:t>下阶段计划与安排</a:t>
            </a:r>
          </a:p>
        </p:txBody>
      </p:sp>
      <p:sp>
        <p:nvSpPr>
          <p:cNvPr id="9" name="矩形 8"/>
          <p:cNvSpPr/>
          <p:nvPr/>
        </p:nvSpPr>
        <p:spPr>
          <a:xfrm rot="2700000">
            <a:off x="-974839" y="4119423"/>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700000">
            <a:off x="-164787" y="2757201"/>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836955" y="4309910"/>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2700000">
            <a:off x="4035199" y="4288667"/>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700000">
            <a:off x="2139604" y="4078384"/>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2700000">
            <a:off x="5248453" y="3889036"/>
            <a:ext cx="1099801" cy="1099801"/>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2700000">
            <a:off x="6065317" y="4796710"/>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2700000">
            <a:off x="7522105" y="3732723"/>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rot="2700000">
            <a:off x="3491021" y="3951690"/>
            <a:ext cx="619900" cy="6199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31" presetClass="entr" presetSubtype="0" fill="hold" grpId="0" nodeType="withEffect">
                                  <p:stCondLst>
                                    <p:cond delay="250"/>
                                  </p:stCondLst>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ppt_w</p:attrName>
                                        </p:attrNameLst>
                                      </p:cBhvr>
                                      <p:tavLst>
                                        <p:tav tm="0">
                                          <p:val>
                                            <p:fltVal val="0"/>
                                          </p:val>
                                        </p:tav>
                                        <p:tav tm="100000">
                                          <p:val>
                                            <p:strVal val="#ppt_w"/>
                                          </p:val>
                                        </p:tav>
                                      </p:tavLst>
                                    </p:anim>
                                    <p:anim calcmode="lin" valueType="num">
                                      <p:cBhvr>
                                        <p:cTn id="27" dur="1000" fill="hold"/>
                                        <p:tgtEl>
                                          <p:spTgt spid="9"/>
                                        </p:tgtEl>
                                        <p:attrNameLst>
                                          <p:attrName>ppt_h</p:attrName>
                                        </p:attrNameLst>
                                      </p:cBhvr>
                                      <p:tavLst>
                                        <p:tav tm="0">
                                          <p:val>
                                            <p:fltVal val="0"/>
                                          </p:val>
                                        </p:tav>
                                        <p:tav tm="100000">
                                          <p:val>
                                            <p:strVal val="#ppt_h"/>
                                          </p:val>
                                        </p:tav>
                                      </p:tavLst>
                                    </p:anim>
                                    <p:anim calcmode="lin" valueType="num">
                                      <p:cBhvr>
                                        <p:cTn id="28" dur="1000" fill="hold"/>
                                        <p:tgtEl>
                                          <p:spTgt spid="9"/>
                                        </p:tgtEl>
                                        <p:attrNameLst>
                                          <p:attrName>style.rotation</p:attrName>
                                        </p:attrNameLst>
                                      </p:cBhvr>
                                      <p:tavLst>
                                        <p:tav tm="0">
                                          <p:val>
                                            <p:fltVal val="90"/>
                                          </p:val>
                                        </p:tav>
                                        <p:tav tm="100000">
                                          <p:val>
                                            <p:fltVal val="0"/>
                                          </p:val>
                                        </p:tav>
                                      </p:tavLst>
                                    </p:anim>
                                    <p:animEffect transition="in" filter="fade">
                                      <p:cBhvr>
                                        <p:cTn id="29" dur="1000"/>
                                        <p:tgtEl>
                                          <p:spTgt spid="9"/>
                                        </p:tgtEl>
                                      </p:cBhvr>
                                    </p:animEffect>
                                  </p:childTnLst>
                                </p:cTn>
                              </p:par>
                              <p:par>
                                <p:cTn id="30" presetID="31" presetClass="entr" presetSubtype="0" fill="hold" grpId="0" nodeType="withEffect">
                                  <p:stCondLst>
                                    <p:cond delay="25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fltVal val="0"/>
                                          </p:val>
                                        </p:tav>
                                        <p:tav tm="100000">
                                          <p:val>
                                            <p:strVal val="#ppt_w"/>
                                          </p:val>
                                        </p:tav>
                                      </p:tavLst>
                                    </p:anim>
                                    <p:anim calcmode="lin" valueType="num">
                                      <p:cBhvr>
                                        <p:cTn id="33" dur="1000" fill="hold"/>
                                        <p:tgtEl>
                                          <p:spTgt spid="10"/>
                                        </p:tgtEl>
                                        <p:attrNameLst>
                                          <p:attrName>ppt_h</p:attrName>
                                        </p:attrNameLst>
                                      </p:cBhvr>
                                      <p:tavLst>
                                        <p:tav tm="0">
                                          <p:val>
                                            <p:fltVal val="0"/>
                                          </p:val>
                                        </p:tav>
                                        <p:tav tm="100000">
                                          <p:val>
                                            <p:strVal val="#ppt_h"/>
                                          </p:val>
                                        </p:tav>
                                      </p:tavLst>
                                    </p:anim>
                                    <p:anim calcmode="lin" valueType="num">
                                      <p:cBhvr>
                                        <p:cTn id="34" dur="1000" fill="hold"/>
                                        <p:tgtEl>
                                          <p:spTgt spid="10"/>
                                        </p:tgtEl>
                                        <p:attrNameLst>
                                          <p:attrName>style.rotation</p:attrName>
                                        </p:attrNameLst>
                                      </p:cBhvr>
                                      <p:tavLst>
                                        <p:tav tm="0">
                                          <p:val>
                                            <p:fltVal val="90"/>
                                          </p:val>
                                        </p:tav>
                                        <p:tav tm="100000">
                                          <p:val>
                                            <p:fltVal val="0"/>
                                          </p:val>
                                        </p:tav>
                                      </p:tavLst>
                                    </p:anim>
                                    <p:animEffect transition="in" filter="fade">
                                      <p:cBhvr>
                                        <p:cTn id="35" dur="1000"/>
                                        <p:tgtEl>
                                          <p:spTgt spid="10"/>
                                        </p:tgtEl>
                                      </p:cBhvr>
                                    </p:animEffect>
                                  </p:childTnLst>
                                </p:cTn>
                              </p:par>
                              <p:par>
                                <p:cTn id="36" presetID="31" presetClass="entr" presetSubtype="0" fill="hold" grpId="0" nodeType="withEffect">
                                  <p:stCondLst>
                                    <p:cond delay="250"/>
                                  </p:stCondLst>
                                  <p:childTnLst>
                                    <p:set>
                                      <p:cBhvr>
                                        <p:cTn id="37" dur="1" fill="hold">
                                          <p:stCondLst>
                                            <p:cond delay="0"/>
                                          </p:stCondLst>
                                        </p:cTn>
                                        <p:tgtEl>
                                          <p:spTgt spid="11"/>
                                        </p:tgtEl>
                                        <p:attrNameLst>
                                          <p:attrName>style.visibility</p:attrName>
                                        </p:attrNameLst>
                                      </p:cBhvr>
                                      <p:to>
                                        <p:strVal val="visible"/>
                                      </p:to>
                                    </p:set>
                                    <p:anim calcmode="lin" valueType="num">
                                      <p:cBhvr>
                                        <p:cTn id="38" dur="1000" fill="hold"/>
                                        <p:tgtEl>
                                          <p:spTgt spid="11"/>
                                        </p:tgtEl>
                                        <p:attrNameLst>
                                          <p:attrName>ppt_w</p:attrName>
                                        </p:attrNameLst>
                                      </p:cBhvr>
                                      <p:tavLst>
                                        <p:tav tm="0">
                                          <p:val>
                                            <p:fltVal val="0"/>
                                          </p:val>
                                        </p:tav>
                                        <p:tav tm="100000">
                                          <p:val>
                                            <p:strVal val="#ppt_w"/>
                                          </p:val>
                                        </p:tav>
                                      </p:tavLst>
                                    </p:anim>
                                    <p:anim calcmode="lin" valueType="num">
                                      <p:cBhvr>
                                        <p:cTn id="39" dur="1000" fill="hold"/>
                                        <p:tgtEl>
                                          <p:spTgt spid="11"/>
                                        </p:tgtEl>
                                        <p:attrNameLst>
                                          <p:attrName>ppt_h</p:attrName>
                                        </p:attrNameLst>
                                      </p:cBhvr>
                                      <p:tavLst>
                                        <p:tav tm="0">
                                          <p:val>
                                            <p:fltVal val="0"/>
                                          </p:val>
                                        </p:tav>
                                        <p:tav tm="100000">
                                          <p:val>
                                            <p:strVal val="#ppt_h"/>
                                          </p:val>
                                        </p:tav>
                                      </p:tavLst>
                                    </p:anim>
                                    <p:anim calcmode="lin" valueType="num">
                                      <p:cBhvr>
                                        <p:cTn id="40" dur="1000" fill="hold"/>
                                        <p:tgtEl>
                                          <p:spTgt spid="11"/>
                                        </p:tgtEl>
                                        <p:attrNameLst>
                                          <p:attrName>style.rotation</p:attrName>
                                        </p:attrNameLst>
                                      </p:cBhvr>
                                      <p:tavLst>
                                        <p:tav tm="0">
                                          <p:val>
                                            <p:fltVal val="90"/>
                                          </p:val>
                                        </p:tav>
                                        <p:tav tm="100000">
                                          <p:val>
                                            <p:fltVal val="0"/>
                                          </p:val>
                                        </p:tav>
                                      </p:tavLst>
                                    </p:anim>
                                    <p:animEffect transition="in" filter="fade">
                                      <p:cBhvr>
                                        <p:cTn id="41" dur="1000"/>
                                        <p:tgtEl>
                                          <p:spTgt spid="11"/>
                                        </p:tgtEl>
                                      </p:cBhvr>
                                    </p:animEffect>
                                  </p:childTnLst>
                                </p:cTn>
                              </p:par>
                              <p:par>
                                <p:cTn id="42" presetID="31" presetClass="entr" presetSubtype="0" fill="hold" grpId="0" nodeType="withEffect">
                                  <p:stCondLst>
                                    <p:cond delay="250"/>
                                  </p:stCondLst>
                                  <p:childTnLst>
                                    <p:set>
                                      <p:cBhvr>
                                        <p:cTn id="43" dur="1" fill="hold">
                                          <p:stCondLst>
                                            <p:cond delay="0"/>
                                          </p:stCondLst>
                                        </p:cTn>
                                        <p:tgtEl>
                                          <p:spTgt spid="12"/>
                                        </p:tgtEl>
                                        <p:attrNameLst>
                                          <p:attrName>style.visibility</p:attrName>
                                        </p:attrNameLst>
                                      </p:cBhvr>
                                      <p:to>
                                        <p:strVal val="visible"/>
                                      </p:to>
                                    </p:set>
                                    <p:anim calcmode="lin" valueType="num">
                                      <p:cBhvr>
                                        <p:cTn id="44" dur="1000" fill="hold"/>
                                        <p:tgtEl>
                                          <p:spTgt spid="12"/>
                                        </p:tgtEl>
                                        <p:attrNameLst>
                                          <p:attrName>ppt_w</p:attrName>
                                        </p:attrNameLst>
                                      </p:cBhvr>
                                      <p:tavLst>
                                        <p:tav tm="0">
                                          <p:val>
                                            <p:fltVal val="0"/>
                                          </p:val>
                                        </p:tav>
                                        <p:tav tm="100000">
                                          <p:val>
                                            <p:strVal val="#ppt_w"/>
                                          </p:val>
                                        </p:tav>
                                      </p:tavLst>
                                    </p:anim>
                                    <p:anim calcmode="lin" valueType="num">
                                      <p:cBhvr>
                                        <p:cTn id="45" dur="1000" fill="hold"/>
                                        <p:tgtEl>
                                          <p:spTgt spid="12"/>
                                        </p:tgtEl>
                                        <p:attrNameLst>
                                          <p:attrName>ppt_h</p:attrName>
                                        </p:attrNameLst>
                                      </p:cBhvr>
                                      <p:tavLst>
                                        <p:tav tm="0">
                                          <p:val>
                                            <p:fltVal val="0"/>
                                          </p:val>
                                        </p:tav>
                                        <p:tav tm="100000">
                                          <p:val>
                                            <p:strVal val="#ppt_h"/>
                                          </p:val>
                                        </p:tav>
                                      </p:tavLst>
                                    </p:anim>
                                    <p:anim calcmode="lin" valueType="num">
                                      <p:cBhvr>
                                        <p:cTn id="46" dur="1000" fill="hold"/>
                                        <p:tgtEl>
                                          <p:spTgt spid="12"/>
                                        </p:tgtEl>
                                        <p:attrNameLst>
                                          <p:attrName>style.rotation</p:attrName>
                                        </p:attrNameLst>
                                      </p:cBhvr>
                                      <p:tavLst>
                                        <p:tav tm="0">
                                          <p:val>
                                            <p:fltVal val="90"/>
                                          </p:val>
                                        </p:tav>
                                        <p:tav tm="100000">
                                          <p:val>
                                            <p:fltVal val="0"/>
                                          </p:val>
                                        </p:tav>
                                      </p:tavLst>
                                    </p:anim>
                                    <p:animEffect transition="in" filter="fade">
                                      <p:cBhvr>
                                        <p:cTn id="47" dur="1000"/>
                                        <p:tgtEl>
                                          <p:spTgt spid="12"/>
                                        </p:tgtEl>
                                      </p:cBhvr>
                                    </p:animEffect>
                                  </p:childTnLst>
                                </p:cTn>
                              </p:par>
                              <p:par>
                                <p:cTn id="48" presetID="31" presetClass="entr" presetSubtype="0" fill="hold" grpId="0" nodeType="withEffect">
                                  <p:stCondLst>
                                    <p:cond delay="250"/>
                                  </p:stCondLst>
                                  <p:childTnLst>
                                    <p:set>
                                      <p:cBhvr>
                                        <p:cTn id="49" dur="1" fill="hold">
                                          <p:stCondLst>
                                            <p:cond delay="0"/>
                                          </p:stCondLst>
                                        </p:cTn>
                                        <p:tgtEl>
                                          <p:spTgt spid="13"/>
                                        </p:tgtEl>
                                        <p:attrNameLst>
                                          <p:attrName>style.visibility</p:attrName>
                                        </p:attrNameLst>
                                      </p:cBhvr>
                                      <p:to>
                                        <p:strVal val="visible"/>
                                      </p:to>
                                    </p:set>
                                    <p:anim calcmode="lin" valueType="num">
                                      <p:cBhvr>
                                        <p:cTn id="50" dur="1000" fill="hold"/>
                                        <p:tgtEl>
                                          <p:spTgt spid="13"/>
                                        </p:tgtEl>
                                        <p:attrNameLst>
                                          <p:attrName>ppt_w</p:attrName>
                                        </p:attrNameLst>
                                      </p:cBhvr>
                                      <p:tavLst>
                                        <p:tav tm="0">
                                          <p:val>
                                            <p:fltVal val="0"/>
                                          </p:val>
                                        </p:tav>
                                        <p:tav tm="100000">
                                          <p:val>
                                            <p:strVal val="#ppt_w"/>
                                          </p:val>
                                        </p:tav>
                                      </p:tavLst>
                                    </p:anim>
                                    <p:anim calcmode="lin" valueType="num">
                                      <p:cBhvr>
                                        <p:cTn id="51" dur="1000" fill="hold"/>
                                        <p:tgtEl>
                                          <p:spTgt spid="13"/>
                                        </p:tgtEl>
                                        <p:attrNameLst>
                                          <p:attrName>ppt_h</p:attrName>
                                        </p:attrNameLst>
                                      </p:cBhvr>
                                      <p:tavLst>
                                        <p:tav tm="0">
                                          <p:val>
                                            <p:fltVal val="0"/>
                                          </p:val>
                                        </p:tav>
                                        <p:tav tm="100000">
                                          <p:val>
                                            <p:strVal val="#ppt_h"/>
                                          </p:val>
                                        </p:tav>
                                      </p:tavLst>
                                    </p:anim>
                                    <p:anim calcmode="lin" valueType="num">
                                      <p:cBhvr>
                                        <p:cTn id="52" dur="1000" fill="hold"/>
                                        <p:tgtEl>
                                          <p:spTgt spid="13"/>
                                        </p:tgtEl>
                                        <p:attrNameLst>
                                          <p:attrName>style.rotation</p:attrName>
                                        </p:attrNameLst>
                                      </p:cBhvr>
                                      <p:tavLst>
                                        <p:tav tm="0">
                                          <p:val>
                                            <p:fltVal val="90"/>
                                          </p:val>
                                        </p:tav>
                                        <p:tav tm="100000">
                                          <p:val>
                                            <p:fltVal val="0"/>
                                          </p:val>
                                        </p:tav>
                                      </p:tavLst>
                                    </p:anim>
                                    <p:animEffect transition="in" filter="fade">
                                      <p:cBhvr>
                                        <p:cTn id="53" dur="1000"/>
                                        <p:tgtEl>
                                          <p:spTgt spid="13"/>
                                        </p:tgtEl>
                                      </p:cBhvr>
                                    </p:animEffect>
                                  </p:childTnLst>
                                </p:cTn>
                              </p:par>
                              <p:par>
                                <p:cTn id="54" presetID="31" presetClass="entr" presetSubtype="0" fill="hold" grpId="0" nodeType="withEffect">
                                  <p:stCondLst>
                                    <p:cond delay="250"/>
                                  </p:stCondLst>
                                  <p:childTnLst>
                                    <p:set>
                                      <p:cBhvr>
                                        <p:cTn id="55" dur="1" fill="hold">
                                          <p:stCondLst>
                                            <p:cond delay="0"/>
                                          </p:stCondLst>
                                        </p:cTn>
                                        <p:tgtEl>
                                          <p:spTgt spid="14"/>
                                        </p:tgtEl>
                                        <p:attrNameLst>
                                          <p:attrName>style.visibility</p:attrName>
                                        </p:attrNameLst>
                                      </p:cBhvr>
                                      <p:to>
                                        <p:strVal val="visible"/>
                                      </p:to>
                                    </p:set>
                                    <p:anim calcmode="lin" valueType="num">
                                      <p:cBhvr>
                                        <p:cTn id="56" dur="1000" fill="hold"/>
                                        <p:tgtEl>
                                          <p:spTgt spid="14"/>
                                        </p:tgtEl>
                                        <p:attrNameLst>
                                          <p:attrName>ppt_w</p:attrName>
                                        </p:attrNameLst>
                                      </p:cBhvr>
                                      <p:tavLst>
                                        <p:tav tm="0">
                                          <p:val>
                                            <p:fltVal val="0"/>
                                          </p:val>
                                        </p:tav>
                                        <p:tav tm="100000">
                                          <p:val>
                                            <p:strVal val="#ppt_w"/>
                                          </p:val>
                                        </p:tav>
                                      </p:tavLst>
                                    </p:anim>
                                    <p:anim calcmode="lin" valueType="num">
                                      <p:cBhvr>
                                        <p:cTn id="57" dur="1000" fill="hold"/>
                                        <p:tgtEl>
                                          <p:spTgt spid="14"/>
                                        </p:tgtEl>
                                        <p:attrNameLst>
                                          <p:attrName>ppt_h</p:attrName>
                                        </p:attrNameLst>
                                      </p:cBhvr>
                                      <p:tavLst>
                                        <p:tav tm="0">
                                          <p:val>
                                            <p:fltVal val="0"/>
                                          </p:val>
                                        </p:tav>
                                        <p:tav tm="100000">
                                          <p:val>
                                            <p:strVal val="#ppt_h"/>
                                          </p:val>
                                        </p:tav>
                                      </p:tavLst>
                                    </p:anim>
                                    <p:anim calcmode="lin" valueType="num">
                                      <p:cBhvr>
                                        <p:cTn id="58" dur="1000" fill="hold"/>
                                        <p:tgtEl>
                                          <p:spTgt spid="14"/>
                                        </p:tgtEl>
                                        <p:attrNameLst>
                                          <p:attrName>style.rotation</p:attrName>
                                        </p:attrNameLst>
                                      </p:cBhvr>
                                      <p:tavLst>
                                        <p:tav tm="0">
                                          <p:val>
                                            <p:fltVal val="90"/>
                                          </p:val>
                                        </p:tav>
                                        <p:tav tm="100000">
                                          <p:val>
                                            <p:fltVal val="0"/>
                                          </p:val>
                                        </p:tav>
                                      </p:tavLst>
                                    </p:anim>
                                    <p:animEffect transition="in" filter="fade">
                                      <p:cBhvr>
                                        <p:cTn id="59" dur="1000"/>
                                        <p:tgtEl>
                                          <p:spTgt spid="14"/>
                                        </p:tgtEl>
                                      </p:cBhvr>
                                    </p:animEffect>
                                  </p:childTnLst>
                                </p:cTn>
                              </p:par>
                              <p:par>
                                <p:cTn id="60" presetID="31" presetClass="entr" presetSubtype="0" fill="hold" grpId="0" nodeType="withEffect">
                                  <p:stCondLst>
                                    <p:cond delay="250"/>
                                  </p:stCondLst>
                                  <p:childTnLst>
                                    <p:set>
                                      <p:cBhvr>
                                        <p:cTn id="61" dur="1" fill="hold">
                                          <p:stCondLst>
                                            <p:cond delay="0"/>
                                          </p:stCondLst>
                                        </p:cTn>
                                        <p:tgtEl>
                                          <p:spTgt spid="15"/>
                                        </p:tgtEl>
                                        <p:attrNameLst>
                                          <p:attrName>style.visibility</p:attrName>
                                        </p:attrNameLst>
                                      </p:cBhvr>
                                      <p:to>
                                        <p:strVal val="visible"/>
                                      </p:to>
                                    </p:set>
                                    <p:anim calcmode="lin" valueType="num">
                                      <p:cBhvr>
                                        <p:cTn id="62" dur="1000" fill="hold"/>
                                        <p:tgtEl>
                                          <p:spTgt spid="15"/>
                                        </p:tgtEl>
                                        <p:attrNameLst>
                                          <p:attrName>ppt_w</p:attrName>
                                        </p:attrNameLst>
                                      </p:cBhvr>
                                      <p:tavLst>
                                        <p:tav tm="0">
                                          <p:val>
                                            <p:fltVal val="0"/>
                                          </p:val>
                                        </p:tav>
                                        <p:tav tm="100000">
                                          <p:val>
                                            <p:strVal val="#ppt_w"/>
                                          </p:val>
                                        </p:tav>
                                      </p:tavLst>
                                    </p:anim>
                                    <p:anim calcmode="lin" valueType="num">
                                      <p:cBhvr>
                                        <p:cTn id="63" dur="1000" fill="hold"/>
                                        <p:tgtEl>
                                          <p:spTgt spid="15"/>
                                        </p:tgtEl>
                                        <p:attrNameLst>
                                          <p:attrName>ppt_h</p:attrName>
                                        </p:attrNameLst>
                                      </p:cBhvr>
                                      <p:tavLst>
                                        <p:tav tm="0">
                                          <p:val>
                                            <p:fltVal val="0"/>
                                          </p:val>
                                        </p:tav>
                                        <p:tav tm="100000">
                                          <p:val>
                                            <p:strVal val="#ppt_h"/>
                                          </p:val>
                                        </p:tav>
                                      </p:tavLst>
                                    </p:anim>
                                    <p:anim calcmode="lin" valueType="num">
                                      <p:cBhvr>
                                        <p:cTn id="64" dur="1000" fill="hold"/>
                                        <p:tgtEl>
                                          <p:spTgt spid="15"/>
                                        </p:tgtEl>
                                        <p:attrNameLst>
                                          <p:attrName>style.rotation</p:attrName>
                                        </p:attrNameLst>
                                      </p:cBhvr>
                                      <p:tavLst>
                                        <p:tav tm="0">
                                          <p:val>
                                            <p:fltVal val="90"/>
                                          </p:val>
                                        </p:tav>
                                        <p:tav tm="100000">
                                          <p:val>
                                            <p:fltVal val="0"/>
                                          </p:val>
                                        </p:tav>
                                      </p:tavLst>
                                    </p:anim>
                                    <p:animEffect transition="in" filter="fade">
                                      <p:cBhvr>
                                        <p:cTn id="65" dur="1000"/>
                                        <p:tgtEl>
                                          <p:spTgt spid="15"/>
                                        </p:tgtEl>
                                      </p:cBhvr>
                                    </p:animEffect>
                                  </p:childTnLst>
                                </p:cTn>
                              </p:par>
                              <p:par>
                                <p:cTn id="66" presetID="31" presetClass="entr" presetSubtype="0" fill="hold" grpId="0" nodeType="withEffect">
                                  <p:stCondLst>
                                    <p:cond delay="250"/>
                                  </p:stCondLst>
                                  <p:childTnLst>
                                    <p:set>
                                      <p:cBhvr>
                                        <p:cTn id="67" dur="1" fill="hold">
                                          <p:stCondLst>
                                            <p:cond delay="0"/>
                                          </p:stCondLst>
                                        </p:cTn>
                                        <p:tgtEl>
                                          <p:spTgt spid="16"/>
                                        </p:tgtEl>
                                        <p:attrNameLst>
                                          <p:attrName>style.visibility</p:attrName>
                                        </p:attrNameLst>
                                      </p:cBhvr>
                                      <p:to>
                                        <p:strVal val="visible"/>
                                      </p:to>
                                    </p:set>
                                    <p:anim calcmode="lin" valueType="num">
                                      <p:cBhvr>
                                        <p:cTn id="68" dur="1000" fill="hold"/>
                                        <p:tgtEl>
                                          <p:spTgt spid="16"/>
                                        </p:tgtEl>
                                        <p:attrNameLst>
                                          <p:attrName>ppt_w</p:attrName>
                                        </p:attrNameLst>
                                      </p:cBhvr>
                                      <p:tavLst>
                                        <p:tav tm="0">
                                          <p:val>
                                            <p:fltVal val="0"/>
                                          </p:val>
                                        </p:tav>
                                        <p:tav tm="100000">
                                          <p:val>
                                            <p:strVal val="#ppt_w"/>
                                          </p:val>
                                        </p:tav>
                                      </p:tavLst>
                                    </p:anim>
                                    <p:anim calcmode="lin" valueType="num">
                                      <p:cBhvr>
                                        <p:cTn id="69" dur="1000" fill="hold"/>
                                        <p:tgtEl>
                                          <p:spTgt spid="16"/>
                                        </p:tgtEl>
                                        <p:attrNameLst>
                                          <p:attrName>ppt_h</p:attrName>
                                        </p:attrNameLst>
                                      </p:cBhvr>
                                      <p:tavLst>
                                        <p:tav tm="0">
                                          <p:val>
                                            <p:fltVal val="0"/>
                                          </p:val>
                                        </p:tav>
                                        <p:tav tm="100000">
                                          <p:val>
                                            <p:strVal val="#ppt_h"/>
                                          </p:val>
                                        </p:tav>
                                      </p:tavLst>
                                    </p:anim>
                                    <p:anim calcmode="lin" valueType="num">
                                      <p:cBhvr>
                                        <p:cTn id="70" dur="1000" fill="hold"/>
                                        <p:tgtEl>
                                          <p:spTgt spid="16"/>
                                        </p:tgtEl>
                                        <p:attrNameLst>
                                          <p:attrName>style.rotation</p:attrName>
                                        </p:attrNameLst>
                                      </p:cBhvr>
                                      <p:tavLst>
                                        <p:tav tm="0">
                                          <p:val>
                                            <p:fltVal val="90"/>
                                          </p:val>
                                        </p:tav>
                                        <p:tav tm="100000">
                                          <p:val>
                                            <p:fltVal val="0"/>
                                          </p:val>
                                        </p:tav>
                                      </p:tavLst>
                                    </p:anim>
                                    <p:animEffect transition="in" filter="fade">
                                      <p:cBhvr>
                                        <p:cTn id="71" dur="1000"/>
                                        <p:tgtEl>
                                          <p:spTgt spid="16"/>
                                        </p:tgtEl>
                                      </p:cBhvr>
                                    </p:animEffect>
                                  </p:childTnLst>
                                </p:cTn>
                              </p:par>
                              <p:par>
                                <p:cTn id="72" presetID="31" presetClass="entr" presetSubtype="0" fill="hold" grpId="0" nodeType="withEffect">
                                  <p:stCondLst>
                                    <p:cond delay="250"/>
                                  </p:stCondLst>
                                  <p:childTnLst>
                                    <p:set>
                                      <p:cBhvr>
                                        <p:cTn id="73" dur="1" fill="hold">
                                          <p:stCondLst>
                                            <p:cond delay="0"/>
                                          </p:stCondLst>
                                        </p:cTn>
                                        <p:tgtEl>
                                          <p:spTgt spid="17"/>
                                        </p:tgtEl>
                                        <p:attrNameLst>
                                          <p:attrName>style.visibility</p:attrName>
                                        </p:attrNameLst>
                                      </p:cBhvr>
                                      <p:to>
                                        <p:strVal val="visible"/>
                                      </p:to>
                                    </p:set>
                                    <p:anim calcmode="lin" valueType="num">
                                      <p:cBhvr>
                                        <p:cTn id="74" dur="1000" fill="hold"/>
                                        <p:tgtEl>
                                          <p:spTgt spid="17"/>
                                        </p:tgtEl>
                                        <p:attrNameLst>
                                          <p:attrName>ppt_w</p:attrName>
                                        </p:attrNameLst>
                                      </p:cBhvr>
                                      <p:tavLst>
                                        <p:tav tm="0">
                                          <p:val>
                                            <p:fltVal val="0"/>
                                          </p:val>
                                        </p:tav>
                                        <p:tav tm="100000">
                                          <p:val>
                                            <p:strVal val="#ppt_w"/>
                                          </p:val>
                                        </p:tav>
                                      </p:tavLst>
                                    </p:anim>
                                    <p:anim calcmode="lin" valueType="num">
                                      <p:cBhvr>
                                        <p:cTn id="75" dur="1000" fill="hold"/>
                                        <p:tgtEl>
                                          <p:spTgt spid="17"/>
                                        </p:tgtEl>
                                        <p:attrNameLst>
                                          <p:attrName>ppt_h</p:attrName>
                                        </p:attrNameLst>
                                      </p:cBhvr>
                                      <p:tavLst>
                                        <p:tav tm="0">
                                          <p:val>
                                            <p:fltVal val="0"/>
                                          </p:val>
                                        </p:tav>
                                        <p:tav tm="100000">
                                          <p:val>
                                            <p:strVal val="#ppt_h"/>
                                          </p:val>
                                        </p:tav>
                                      </p:tavLst>
                                    </p:anim>
                                    <p:anim calcmode="lin" valueType="num">
                                      <p:cBhvr>
                                        <p:cTn id="76" dur="1000" fill="hold"/>
                                        <p:tgtEl>
                                          <p:spTgt spid="17"/>
                                        </p:tgtEl>
                                        <p:attrNameLst>
                                          <p:attrName>style.rotation</p:attrName>
                                        </p:attrNameLst>
                                      </p:cBhvr>
                                      <p:tavLst>
                                        <p:tav tm="0">
                                          <p:val>
                                            <p:fltVal val="90"/>
                                          </p:val>
                                        </p:tav>
                                        <p:tav tm="100000">
                                          <p:val>
                                            <p:fltVal val="0"/>
                                          </p:val>
                                        </p:tav>
                                      </p:tavLst>
                                    </p:anim>
                                    <p:animEffect transition="in" filter="fade">
                                      <p:cBhvr>
                                        <p:cTn id="7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右箭头 7"/>
          <p:cNvSpPr/>
          <p:nvPr/>
        </p:nvSpPr>
        <p:spPr>
          <a:xfrm rot="5400000" flipH="1">
            <a:off x="3942169" y="1427480"/>
            <a:ext cx="1134357" cy="916115"/>
          </a:xfrm>
          <a:prstGeom prst="rightArrow">
            <a:avLst>
              <a:gd name="adj1" fmla="val 69095"/>
              <a:gd name="adj2" fmla="val 44430"/>
            </a:avLst>
          </a:prstGeom>
          <a:solidFill>
            <a:schemeClr val="tx2">
              <a:lumMod val="75000"/>
            </a:schemeClr>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vert="vert270" rtlCol="0" anchor="ctr"/>
          <a:lstStyle/>
          <a:p>
            <a:pPr algn="ctr">
              <a:lnSpc>
                <a:spcPct val="120000"/>
              </a:lnSpc>
              <a:defRPr/>
            </a:pPr>
            <a:r>
              <a:rPr lang="zh-CN" altLang="en-US" sz="1800" b="1" kern="0" dirty="0">
                <a:solidFill>
                  <a:prstClr val="white"/>
                </a:solidFill>
                <a:latin typeface="微软雅黑" panose="020B0503020204020204" pitchFamily="34" charset="-122"/>
                <a:ea typeface="微软雅黑" panose="020B0503020204020204" pitchFamily="34" charset="-122"/>
              </a:rPr>
              <a:t>标题</a:t>
            </a:r>
          </a:p>
        </p:txBody>
      </p:sp>
      <p:sp>
        <p:nvSpPr>
          <p:cNvPr id="9" name="右箭头 8"/>
          <p:cNvSpPr/>
          <p:nvPr/>
        </p:nvSpPr>
        <p:spPr>
          <a:xfrm rot="16200000" flipH="1" flipV="1">
            <a:off x="3935430" y="3216274"/>
            <a:ext cx="1134357" cy="916115"/>
          </a:xfrm>
          <a:prstGeom prst="rightArrow">
            <a:avLst>
              <a:gd name="adj1" fmla="val 69095"/>
              <a:gd name="adj2" fmla="val 44430"/>
            </a:avLst>
          </a:prstGeom>
          <a:solidFill>
            <a:schemeClr val="tx2">
              <a:lumMod val="75000"/>
            </a:schemeClr>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vert="vert270" rtlCol="0" anchor="ctr"/>
          <a:lstStyle/>
          <a:p>
            <a:pPr algn="ctr">
              <a:lnSpc>
                <a:spcPct val="120000"/>
              </a:lnSpc>
              <a:defRPr/>
            </a:pPr>
            <a:r>
              <a:rPr lang="zh-CN" altLang="en-US" sz="1800" b="1" kern="0" dirty="0">
                <a:solidFill>
                  <a:prstClr val="white"/>
                </a:solidFill>
                <a:latin typeface="微软雅黑" panose="020B0503020204020204" pitchFamily="34" charset="-122"/>
                <a:ea typeface="微软雅黑" panose="020B0503020204020204" pitchFamily="34" charset="-122"/>
              </a:rPr>
              <a:t>标题</a:t>
            </a:r>
          </a:p>
        </p:txBody>
      </p:sp>
      <p:sp>
        <p:nvSpPr>
          <p:cNvPr id="10" name="右箭头 9"/>
          <p:cNvSpPr/>
          <p:nvPr/>
        </p:nvSpPr>
        <p:spPr>
          <a:xfrm flipH="1">
            <a:off x="3047926" y="2321829"/>
            <a:ext cx="1134238" cy="916212"/>
          </a:xfrm>
          <a:prstGeom prst="rightArrow">
            <a:avLst>
              <a:gd name="adj1" fmla="val 69095"/>
              <a:gd name="adj2" fmla="val 44430"/>
            </a:avLst>
          </a:prstGeom>
          <a:solidFill>
            <a:schemeClr val="tx2">
              <a:lumMod val="75000"/>
            </a:schemeClr>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rtlCol="0" anchor="ctr"/>
          <a:lstStyle/>
          <a:p>
            <a:pPr algn="ctr">
              <a:lnSpc>
                <a:spcPct val="120000"/>
              </a:lnSpc>
              <a:defRPr/>
            </a:pPr>
            <a:r>
              <a:rPr lang="zh-CN" altLang="en-US" sz="1800" b="1" kern="0" dirty="0">
                <a:solidFill>
                  <a:prstClr val="white"/>
                </a:solidFill>
                <a:latin typeface="微软雅黑" panose="020B0503020204020204" pitchFamily="34" charset="-122"/>
                <a:ea typeface="微软雅黑" panose="020B0503020204020204" pitchFamily="34" charset="-122"/>
              </a:rPr>
              <a:t>标题</a:t>
            </a:r>
          </a:p>
        </p:txBody>
      </p:sp>
      <p:sp>
        <p:nvSpPr>
          <p:cNvPr id="11" name="右箭头 10"/>
          <p:cNvSpPr/>
          <p:nvPr/>
        </p:nvSpPr>
        <p:spPr>
          <a:xfrm>
            <a:off x="4836532" y="2329174"/>
            <a:ext cx="2793050" cy="916212"/>
          </a:xfrm>
          <a:prstGeom prst="rightArrow">
            <a:avLst>
              <a:gd name="adj1" fmla="val 69095"/>
              <a:gd name="adj2" fmla="val 44430"/>
            </a:avLst>
          </a:prstGeom>
          <a:solidFill>
            <a:schemeClr val="tx2">
              <a:lumMod val="75000"/>
            </a:schemeClr>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rtlCol="0" anchor="ctr"/>
          <a:lstStyle/>
          <a:p>
            <a:pPr algn="ctr">
              <a:lnSpc>
                <a:spcPct val="120000"/>
              </a:lnSpc>
              <a:defRPr/>
            </a:pPr>
            <a:r>
              <a:rPr lang="zh-CN" altLang="en-US" sz="1800" b="1" kern="0" dirty="0">
                <a:solidFill>
                  <a:prstClr val="white"/>
                </a:solidFill>
                <a:latin typeface="微软雅黑" panose="020B0503020204020204" pitchFamily="34" charset="-122"/>
                <a:ea typeface="微软雅黑" panose="020B0503020204020204" pitchFamily="34" charset="-122"/>
              </a:rPr>
              <a:t>标题</a:t>
            </a:r>
          </a:p>
        </p:txBody>
      </p:sp>
      <p:sp>
        <p:nvSpPr>
          <p:cNvPr id="12" name="TextBox 17"/>
          <p:cNvSpPr txBox="1"/>
          <p:nvPr/>
        </p:nvSpPr>
        <p:spPr>
          <a:xfrm>
            <a:off x="5076056" y="1053668"/>
            <a:ext cx="3060000" cy="942018"/>
          </a:xfrm>
          <a:prstGeom prst="rect">
            <a:avLst/>
          </a:prstGeom>
          <a:noFill/>
        </p:spPr>
        <p:txBody>
          <a:bodyPr wrap="square" lIns="100803" tIns="50402" rIns="100803" bIns="50402" rtlCol="0">
            <a:spAutoFit/>
          </a:bodyPr>
          <a:lstStyle/>
          <a:p>
            <a:pPr>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3" name="TextBox 17"/>
          <p:cNvSpPr txBox="1"/>
          <p:nvPr/>
        </p:nvSpPr>
        <p:spPr>
          <a:xfrm>
            <a:off x="1145902" y="3789972"/>
            <a:ext cx="2808000" cy="942018"/>
          </a:xfrm>
          <a:prstGeom prst="rect">
            <a:avLst/>
          </a:prstGeom>
          <a:noFill/>
        </p:spPr>
        <p:txBody>
          <a:bodyPr wrap="square" lIns="100803" tIns="50402" rIns="100803" bIns="50402" rtlCol="0">
            <a:spAutoFit/>
          </a:bodyPr>
          <a:lstStyle/>
          <a:p>
            <a:pPr lvl="0">
              <a:lnSpc>
                <a:spcPct val="130000"/>
              </a:lnSpc>
            </a:pP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40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4" name="TextBox 17"/>
          <p:cNvSpPr txBox="1"/>
          <p:nvPr/>
        </p:nvSpPr>
        <p:spPr>
          <a:xfrm>
            <a:off x="179512" y="2277804"/>
            <a:ext cx="2808000" cy="942018"/>
          </a:xfrm>
          <a:prstGeom prst="rect">
            <a:avLst/>
          </a:prstGeom>
          <a:noFill/>
        </p:spPr>
        <p:txBody>
          <a:bodyPr wrap="square" lIns="100803" tIns="50402" rIns="100803" bIns="50402" rtlCol="0">
            <a:spAutoFit/>
          </a:bodyPr>
          <a:lstStyle/>
          <a:p>
            <a:pPr lvl="0">
              <a:lnSpc>
                <a:spcPct val="130000"/>
              </a:lnSpc>
            </a:pP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40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5" name="TextBox 17"/>
          <p:cNvSpPr txBox="1"/>
          <p:nvPr/>
        </p:nvSpPr>
        <p:spPr>
          <a:xfrm>
            <a:off x="5736034" y="3352010"/>
            <a:ext cx="3060000" cy="942018"/>
          </a:xfrm>
          <a:prstGeom prst="rect">
            <a:avLst/>
          </a:prstGeom>
          <a:noFill/>
        </p:spPr>
        <p:txBody>
          <a:bodyPr wrap="square" lIns="100803" tIns="50402" rIns="100803" bIns="50402" rtlCol="0">
            <a:spAutoFit/>
          </a:bodyPr>
          <a:lstStyle/>
          <a:p>
            <a:pPr lvl="0">
              <a:lnSpc>
                <a:spcPct val="130000"/>
              </a:lnSpc>
            </a:pP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40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right)">
                                      <p:cBhvr>
                                        <p:cTn id="24" dur="500"/>
                                        <p:tgtEl>
                                          <p:spTgt spid="1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par>
                          <p:cTn id="36" fill="hold">
                            <p:stCondLst>
                              <p:cond delay="2500"/>
                            </p:stCondLst>
                            <p:childTnLst>
                              <p:par>
                                <p:cTn id="37" presetID="22" presetClass="entr" presetSubtype="2"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right)">
                                      <p:cBhvr>
                                        <p:cTn id="39" dur="500"/>
                                        <p:tgtEl>
                                          <p:spTgt spid="14"/>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3"/>
          <p:cNvSpPr/>
          <p:nvPr/>
        </p:nvSpPr>
        <p:spPr>
          <a:xfrm>
            <a:off x="1504054" y="1688221"/>
            <a:ext cx="6668346" cy="1182788"/>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1785668" tIns="51586" rIns="79363" bIns="51586" anchor="ctr"/>
          <a:lstStyle/>
          <a:p>
            <a:pPr lvl="0">
              <a:lnSpc>
                <a:spcPct val="150000"/>
              </a:lnSpc>
              <a:spcBef>
                <a:spcPts val="660"/>
              </a:spcBef>
              <a:spcAft>
                <a:spcPts val="660"/>
              </a:spcAft>
              <a:defRPr/>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200">
                <a:solidFill>
                  <a:schemeClr val="tx1">
                    <a:lumMod val="95000"/>
                    <a:lumOff val="5000"/>
                  </a:schemeClr>
                </a:solidFill>
                <a:latin typeface="微软雅黑" panose="020B0503020204020204" pitchFamily="34" charset="-122"/>
                <a:ea typeface="微软雅黑" panose="020B0503020204020204" pitchFamily="34" charset="-122"/>
              </a:rPr>
              <a:t>200</a:t>
            </a: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字根据自己的需要添加适当的文字，据研究，在幻灯片中，一页的文字最好不要超过</a:t>
            </a:r>
            <a:r>
              <a:rPr lang="en-US" altLang="zh-CN" sz="1200">
                <a:solidFill>
                  <a:schemeClr val="tx1">
                    <a:lumMod val="95000"/>
                    <a:lumOff val="5000"/>
                  </a:schemeClr>
                </a:solidFill>
                <a:latin typeface="微软雅黑" panose="020B0503020204020204" pitchFamily="34" charset="-122"/>
                <a:ea typeface="微软雅黑" panose="020B0503020204020204" pitchFamily="34" charset="-122"/>
              </a:rPr>
              <a:t>200</a:t>
            </a: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字</a:t>
            </a:r>
            <a:endPar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9" name="直角三角形 2"/>
          <p:cNvSpPr/>
          <p:nvPr/>
        </p:nvSpPr>
        <p:spPr>
          <a:xfrm rot="17117050" flipH="1">
            <a:off x="1706513" y="1963827"/>
            <a:ext cx="841287" cy="120739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10" name="任意多边形 9"/>
          <p:cNvSpPr/>
          <p:nvPr/>
        </p:nvSpPr>
        <p:spPr>
          <a:xfrm>
            <a:off x="827585" y="1236910"/>
            <a:ext cx="2021095" cy="1075602"/>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tx2">
              <a:lumMod val="75000"/>
            </a:schemeClr>
          </a:solidFill>
          <a:ln w="25400" cap="flat" cmpd="sng" algn="ctr">
            <a:noFill/>
            <a:prstDash val="solid"/>
          </a:ln>
          <a:effectLst/>
        </p:spPr>
        <p:txBody>
          <a:bodyPr lIns="0" tIns="0" rIns="0" bIns="0" anchor="ctr"/>
          <a:lstStyle/>
          <a:p>
            <a:pPr algn="ctr">
              <a:defRPr/>
            </a:pPr>
            <a:r>
              <a:rPr lang="zh-CN" altLang="en-US" sz="2200" kern="0">
                <a:solidFill>
                  <a:schemeClr val="bg1"/>
                </a:solidFill>
                <a:latin typeface="Arial Black" panose="020B0A04020102020204" pitchFamily="34" charset="0"/>
                <a:ea typeface="微软雅黑" panose="020B0503020204020204" pitchFamily="34" charset="-122"/>
              </a:rPr>
              <a:t>添加文本</a:t>
            </a:r>
            <a:endParaRPr lang="zh-CN" altLang="en-US" sz="2200" kern="0" dirty="0">
              <a:solidFill>
                <a:schemeClr val="bg1"/>
              </a:solidFill>
              <a:latin typeface="Arial Black" panose="020B0A04020102020204" pitchFamily="34" charset="0"/>
              <a:ea typeface="微软雅黑" panose="020B0503020204020204" pitchFamily="34" charset="-122"/>
            </a:endParaRPr>
          </a:p>
        </p:txBody>
      </p:sp>
      <p:sp>
        <p:nvSpPr>
          <p:cNvPr id="11" name="矩形 3"/>
          <p:cNvSpPr/>
          <p:nvPr/>
        </p:nvSpPr>
        <p:spPr>
          <a:xfrm>
            <a:off x="1504054" y="3431801"/>
            <a:ext cx="6668346" cy="1182788"/>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1785668" tIns="51586" rIns="79363" bIns="51586" anchor="ctr"/>
          <a:lstStyle/>
          <a:p>
            <a:pPr lvl="0">
              <a:lnSpc>
                <a:spcPct val="150000"/>
              </a:lnSpc>
              <a:spcBef>
                <a:spcPts val="660"/>
              </a:spcBef>
              <a:spcAft>
                <a:spcPts val="660"/>
              </a:spcAft>
              <a:defRPr/>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200">
                <a:solidFill>
                  <a:schemeClr val="tx1">
                    <a:lumMod val="95000"/>
                    <a:lumOff val="5000"/>
                  </a:schemeClr>
                </a:solidFill>
                <a:latin typeface="微软雅黑" panose="020B0503020204020204" pitchFamily="34" charset="-122"/>
                <a:ea typeface="微软雅黑" panose="020B0503020204020204" pitchFamily="34" charset="-122"/>
              </a:rPr>
              <a:t>200</a:t>
            </a: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字根据自己的需要添加适当的文字，据研究，在幻灯片中，一页的文字最好不要超过</a:t>
            </a:r>
            <a:r>
              <a:rPr lang="en-US" altLang="zh-CN" sz="1200">
                <a:solidFill>
                  <a:schemeClr val="tx1">
                    <a:lumMod val="95000"/>
                    <a:lumOff val="5000"/>
                  </a:schemeClr>
                </a:solidFill>
                <a:latin typeface="微软雅黑" panose="020B0503020204020204" pitchFamily="34" charset="-122"/>
                <a:ea typeface="微软雅黑" panose="020B0503020204020204" pitchFamily="34" charset="-122"/>
              </a:rPr>
              <a:t>200</a:t>
            </a: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字</a:t>
            </a:r>
            <a:endPar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2" name="直角三角形 2"/>
          <p:cNvSpPr/>
          <p:nvPr/>
        </p:nvSpPr>
        <p:spPr>
          <a:xfrm rot="17117050" flipH="1">
            <a:off x="1706513" y="3707407"/>
            <a:ext cx="841287" cy="120739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13" name="任意多边形 12"/>
          <p:cNvSpPr/>
          <p:nvPr/>
        </p:nvSpPr>
        <p:spPr>
          <a:xfrm>
            <a:off x="827585" y="2980490"/>
            <a:ext cx="2021095" cy="1075602"/>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tx2">
              <a:lumMod val="75000"/>
            </a:schemeClr>
          </a:solidFill>
          <a:ln w="25400" cap="flat" cmpd="sng" algn="ctr">
            <a:noFill/>
            <a:prstDash val="solid"/>
          </a:ln>
          <a:effectLst/>
        </p:spPr>
        <p:txBody>
          <a:bodyPr lIns="0" tIns="0" rIns="0" bIns="0" anchor="ctr"/>
          <a:lstStyle/>
          <a:p>
            <a:pPr algn="ctr">
              <a:defRPr/>
            </a:pPr>
            <a:r>
              <a:rPr lang="zh-CN" altLang="en-US" sz="2200" kern="0">
                <a:solidFill>
                  <a:schemeClr val="bg1"/>
                </a:solidFill>
                <a:latin typeface="Arial Black" panose="020B0A04020102020204" pitchFamily="34" charset="0"/>
                <a:ea typeface="微软雅黑" panose="020B0503020204020204" pitchFamily="34" charset="-122"/>
              </a:rPr>
              <a:t>添加文本</a:t>
            </a:r>
            <a:endParaRPr lang="zh-CN" altLang="en-US" sz="2200" kern="0" dirty="0">
              <a:solidFill>
                <a:schemeClr val="bg1"/>
              </a:solidFill>
              <a:latin typeface="Arial Black" panose="020B0A04020102020204" pitchFamily="34" charset="0"/>
              <a:ea typeface="微软雅黑" panose="020B0503020204020204" pitchFamily="34" charset="-122"/>
            </a:endParaRP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500"/>
                                        <p:tgtEl>
                                          <p:spTgt spid="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1000"/>
                                        <p:tgtEl>
                                          <p:spTgt spid="8"/>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childTnLst>
                          </p:cTn>
                        </p:par>
                        <p:par>
                          <p:cTn id="31" fill="hold">
                            <p:stCondLst>
                              <p:cond delay="3500"/>
                            </p:stCondLst>
                            <p:childTnLst>
                              <p:par>
                                <p:cTn id="32" presetID="22" presetClass="entr" presetSubtype="2"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right)">
                                      <p:cBhvr>
                                        <p:cTn id="34" dur="500"/>
                                        <p:tgtEl>
                                          <p:spTgt spid="12"/>
                                        </p:tgtEl>
                                      </p:cBhvr>
                                    </p:animEffect>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AutoShape 11">
            <a:hlinkClick r:id="rId3"/>
          </p:cNvPr>
          <p:cNvSpPr>
            <a:spLocks noChangeArrowheads="1"/>
          </p:cNvSpPr>
          <p:nvPr/>
        </p:nvSpPr>
        <p:spPr bwMode="auto">
          <a:xfrm>
            <a:off x="4216400" y="2535410"/>
            <a:ext cx="962025" cy="592138"/>
          </a:xfrm>
          <a:prstGeom prst="rightArrow">
            <a:avLst>
              <a:gd name="adj1" fmla="val 50000"/>
              <a:gd name="adj2" fmla="val 40617"/>
            </a:avLst>
          </a:prstGeom>
          <a:solidFill>
            <a:schemeClr val="tx2">
              <a:lumMod val="75000"/>
            </a:schemeClr>
          </a:solidFill>
          <a:ln>
            <a:noFill/>
          </a:ln>
          <a:effectLst>
            <a:outerShdw dist="35921" dir="2700000" algn="ctr" rotWithShape="0">
              <a:srgbClr val="5F5F5F">
                <a:alpha val="50000"/>
              </a:srgb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600"/>
          </a:p>
        </p:txBody>
      </p:sp>
      <p:sp>
        <p:nvSpPr>
          <p:cNvPr id="9" name="AutoShape 12">
            <a:hlinkClick r:id="rId3"/>
          </p:cNvPr>
          <p:cNvSpPr>
            <a:spLocks noChangeArrowheads="1"/>
          </p:cNvSpPr>
          <p:nvPr/>
        </p:nvSpPr>
        <p:spPr bwMode="auto">
          <a:xfrm flipH="1">
            <a:off x="4216400" y="3570460"/>
            <a:ext cx="962025" cy="592138"/>
          </a:xfrm>
          <a:prstGeom prst="rightArrow">
            <a:avLst>
              <a:gd name="adj1" fmla="val 50000"/>
              <a:gd name="adj2" fmla="val 40617"/>
            </a:avLst>
          </a:prstGeom>
          <a:solidFill>
            <a:schemeClr val="tx2">
              <a:lumMod val="75000"/>
            </a:schemeClr>
          </a:solidFill>
          <a:ln>
            <a:noFill/>
          </a:ln>
          <a:effectLst>
            <a:outerShdw dist="35921" dir="2700000" algn="ctr" rotWithShape="0">
              <a:schemeClr val="bg2"/>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600"/>
          </a:p>
        </p:txBody>
      </p:sp>
      <p:sp>
        <p:nvSpPr>
          <p:cNvPr id="10" name="Rectangle 6">
            <a:hlinkClick r:id="rId3"/>
          </p:cNvPr>
          <p:cNvSpPr>
            <a:spLocks noChangeArrowheads="1"/>
          </p:cNvSpPr>
          <p:nvPr/>
        </p:nvSpPr>
        <p:spPr bwMode="auto">
          <a:xfrm>
            <a:off x="812800" y="1311274"/>
            <a:ext cx="3179763" cy="519113"/>
          </a:xfrm>
          <a:prstGeom prst="rect">
            <a:avLst/>
          </a:prstGeom>
          <a:solidFill>
            <a:schemeClr val="tx2">
              <a:lumMod val="75000"/>
            </a:schemeClr>
          </a:solidFill>
          <a:ln>
            <a:no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algn="ctr" eaLnBrk="1" hangingPunct="1">
              <a:lnSpc>
                <a:spcPct val="120000"/>
              </a:lnSpc>
              <a:defRPr/>
            </a:pPr>
            <a:r>
              <a:rPr lang="zh-CN" altLang="en-US" sz="2000" b="1" dirty="0">
                <a:solidFill>
                  <a:prstClr val="white"/>
                </a:solidFill>
                <a:latin typeface="微软雅黑" panose="020B0503020204020204" pitchFamily="34" charset="-122"/>
                <a:ea typeface="微软雅黑" panose="020B0503020204020204" pitchFamily="34" charset="-122"/>
              </a:rPr>
              <a:t>输入文本</a:t>
            </a:r>
          </a:p>
        </p:txBody>
      </p:sp>
      <p:sp>
        <p:nvSpPr>
          <p:cNvPr id="11" name="Rectangle 7">
            <a:hlinkClick r:id="rId3"/>
          </p:cNvPr>
          <p:cNvSpPr>
            <a:spLocks noChangeArrowheads="1"/>
          </p:cNvSpPr>
          <p:nvPr/>
        </p:nvSpPr>
        <p:spPr bwMode="auto">
          <a:xfrm>
            <a:off x="812800" y="1830388"/>
            <a:ext cx="3179763" cy="2829594"/>
          </a:xfrm>
          <a:prstGeom prst="rect">
            <a:avLst/>
          </a:prstGeom>
          <a:solidFill>
            <a:schemeClr val="bg1">
              <a:lumMod val="85000"/>
            </a:schemeClr>
          </a:solidFill>
          <a:ln>
            <a:no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600"/>
          </a:p>
        </p:txBody>
      </p:sp>
      <p:sp>
        <p:nvSpPr>
          <p:cNvPr id="12" name="Rectangle 5">
            <a:hlinkClick r:id="rId3"/>
          </p:cNvPr>
          <p:cNvSpPr>
            <a:spLocks noChangeArrowheads="1"/>
          </p:cNvSpPr>
          <p:nvPr/>
        </p:nvSpPr>
        <p:spPr bwMode="gray">
          <a:xfrm>
            <a:off x="899592" y="2031354"/>
            <a:ext cx="3041650" cy="2376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08000" rIns="144000" bIns="720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spcAft>
                <a:spcPct val="40000"/>
              </a:spcAft>
              <a:buClr>
                <a:schemeClr val="tx1"/>
              </a:buClr>
              <a:buFont typeface="Wingdings" panose="05000000000000000000" pitchFamily="2" charset="2"/>
              <a:buChar cha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endParaRPr lang="en-US" altLang="zh-CN" sz="1400" noProof="1">
              <a:solidFill>
                <a:srgbClr val="333333"/>
              </a:solidFill>
              <a:cs typeface="Arial" panose="020B0604020202020204" pitchFamily="34" charset="0"/>
            </a:endParaRPr>
          </a:p>
        </p:txBody>
      </p:sp>
      <p:sp>
        <p:nvSpPr>
          <p:cNvPr id="13" name="Rectangle 8">
            <a:hlinkClick r:id="rId3"/>
          </p:cNvPr>
          <p:cNvSpPr>
            <a:spLocks noChangeArrowheads="1"/>
          </p:cNvSpPr>
          <p:nvPr/>
        </p:nvSpPr>
        <p:spPr bwMode="auto">
          <a:xfrm>
            <a:off x="5326063" y="1311274"/>
            <a:ext cx="3179762" cy="519113"/>
          </a:xfrm>
          <a:prstGeom prst="rect">
            <a:avLst/>
          </a:prstGeom>
          <a:solidFill>
            <a:schemeClr val="tx2">
              <a:lumMod val="75000"/>
            </a:schemeClr>
          </a:solidFill>
          <a:ln>
            <a:no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lnSpc>
                <a:spcPct val="120000"/>
              </a:lnSpc>
              <a:spcBef>
                <a:spcPts val="0"/>
              </a:spcBef>
              <a:spcAft>
                <a:spcPts val="0"/>
              </a:spcAft>
              <a:defRPr/>
            </a:pPr>
            <a:r>
              <a:rPr lang="zh-CN" altLang="en-US" sz="2000" b="1" dirty="0">
                <a:solidFill>
                  <a:schemeClr val="bg1"/>
                </a:solidFill>
                <a:latin typeface="微软雅黑" panose="020B0503020204020204" pitchFamily="34" charset="-122"/>
                <a:ea typeface="微软雅黑" panose="020B0503020204020204" pitchFamily="34" charset="-122"/>
              </a:rPr>
              <a:t>输入文本</a:t>
            </a:r>
          </a:p>
        </p:txBody>
      </p:sp>
      <p:sp>
        <p:nvSpPr>
          <p:cNvPr id="14" name="Rectangle 9">
            <a:hlinkClick r:id="rId3"/>
          </p:cNvPr>
          <p:cNvSpPr>
            <a:spLocks noChangeArrowheads="1"/>
          </p:cNvSpPr>
          <p:nvPr/>
        </p:nvSpPr>
        <p:spPr bwMode="auto">
          <a:xfrm>
            <a:off x="5326063" y="1830388"/>
            <a:ext cx="3179762" cy="2829594"/>
          </a:xfrm>
          <a:prstGeom prst="rect">
            <a:avLst/>
          </a:prstGeom>
          <a:solidFill>
            <a:schemeClr val="bg1">
              <a:lumMod val="85000"/>
            </a:schemeClr>
          </a:solidFill>
          <a:ln>
            <a:no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600"/>
          </a:p>
        </p:txBody>
      </p:sp>
      <p:sp>
        <p:nvSpPr>
          <p:cNvPr id="15" name="Rectangle 5"/>
          <p:cNvSpPr>
            <a:spLocks noChangeArrowheads="1"/>
          </p:cNvSpPr>
          <p:nvPr/>
        </p:nvSpPr>
        <p:spPr bwMode="gray">
          <a:xfrm>
            <a:off x="5434013" y="2031354"/>
            <a:ext cx="3040062" cy="2376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08000" rIns="144000" bIns="720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spcAft>
                <a:spcPct val="40000"/>
              </a:spcAft>
              <a:buClr>
                <a:schemeClr val="tx1"/>
              </a:buClr>
              <a:buFont typeface="Wingdings" panose="05000000000000000000" pitchFamily="2" charset="2"/>
              <a:buChar cha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endParaRPr lang="en-US" altLang="zh-CN" sz="1400" noProof="1">
              <a:solidFill>
                <a:srgbClr val="333333"/>
              </a:solidFill>
              <a:cs typeface="Arial" panose="020B0604020202020204" pitchFamily="34" charset="0"/>
            </a:endParaRP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outVertical)">
                                      <p:cBhvr>
                                        <p:cTn id="18" dur="500"/>
                                        <p:tgtEl>
                                          <p:spTgt spid="10"/>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500"/>
                                        <p:tgtEl>
                                          <p:spTgt spid="11"/>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childTnLst>
                          </p:cTn>
                        </p:par>
                        <p:par>
                          <p:cTn id="27" fill="hold">
                            <p:stCondLst>
                              <p:cond delay="2500"/>
                            </p:stCondLst>
                            <p:childTnLst>
                              <p:par>
                                <p:cTn id="28" presetID="16" presetClass="entr" presetSubtype="37"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arn(outVertical)">
                                      <p:cBhvr>
                                        <p:cTn id="30" dur="500"/>
                                        <p:tgtEl>
                                          <p:spTgt spid="13"/>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down)">
                                      <p:cBhvr>
                                        <p:cTn id="38" dur="500"/>
                                        <p:tgtEl>
                                          <p:spTgt spid="15"/>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p:bldP spid="13" grpId="0" animBg="1"/>
      <p:bldP spid="14" grpId="0" animBg="1"/>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圆角矩形 7"/>
          <p:cNvSpPr/>
          <p:nvPr/>
        </p:nvSpPr>
        <p:spPr>
          <a:xfrm>
            <a:off x="628922" y="1601841"/>
            <a:ext cx="1799901" cy="2914125"/>
          </a:xfrm>
          <a:prstGeom prst="roundRect">
            <a:avLst>
              <a:gd name="adj" fmla="val 5505"/>
            </a:avLst>
          </a:prstGeom>
          <a:solidFill>
            <a:schemeClr val="tx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p>
        </p:txBody>
      </p:sp>
      <p:grpSp>
        <p:nvGrpSpPr>
          <p:cNvPr id="9" name="组合 8"/>
          <p:cNvGrpSpPr/>
          <p:nvPr/>
        </p:nvGrpSpPr>
        <p:grpSpPr>
          <a:xfrm>
            <a:off x="1197813" y="1278809"/>
            <a:ext cx="681268" cy="689626"/>
            <a:chOff x="1197813" y="1203598"/>
            <a:chExt cx="681268" cy="689626"/>
          </a:xfrm>
        </p:grpSpPr>
        <p:sp>
          <p:nvSpPr>
            <p:cNvPr id="10" name="椭圆 9"/>
            <p:cNvSpPr/>
            <p:nvPr/>
          </p:nvSpPr>
          <p:spPr>
            <a:xfrm>
              <a:off x="1197813" y="1203598"/>
              <a:ext cx="681268" cy="681697"/>
            </a:xfrm>
            <a:prstGeom prst="ellipse">
              <a:avLst/>
            </a:prstGeom>
            <a:solidFill>
              <a:schemeClr val="tx2">
                <a:lumMod val="60000"/>
                <a:lumOff val="4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solidFill>
                  <a:srgbClr val="0278A1"/>
                </a:solidFill>
                <a:latin typeface="微软雅黑" panose="020B0503020204020204" pitchFamily="34" charset="-122"/>
                <a:ea typeface="微软雅黑" panose="020B0503020204020204" pitchFamily="34" charset="-122"/>
              </a:endParaRPr>
            </a:p>
          </p:txBody>
        </p:sp>
        <p:sp>
          <p:nvSpPr>
            <p:cNvPr id="11" name="文本框 19"/>
            <p:cNvSpPr txBox="1"/>
            <p:nvPr/>
          </p:nvSpPr>
          <p:spPr>
            <a:xfrm>
              <a:off x="1297732" y="1214705"/>
              <a:ext cx="486030" cy="678519"/>
            </a:xfrm>
            <a:prstGeom prst="rect">
              <a:avLst/>
            </a:prstGeom>
            <a:noFill/>
          </p:spPr>
          <p:txBody>
            <a:bodyPr wrap="none" rtlCol="0">
              <a:spAutoFit/>
            </a:bodyPr>
            <a:lstStyle/>
            <a:p>
              <a:pPr algn="ctr"/>
              <a:r>
                <a:rPr lang="en-US" altLang="zh-CN" sz="3810" b="1" dirty="0">
                  <a:solidFill>
                    <a:schemeClr val="bg1"/>
                  </a:solidFill>
                  <a:latin typeface="微软雅黑" panose="020B0503020204020204" pitchFamily="34" charset="-122"/>
                  <a:ea typeface="微软雅黑" panose="020B0503020204020204" pitchFamily="34" charset="-122"/>
                </a:rPr>
                <a:t>1</a:t>
              </a:r>
              <a:endParaRPr lang="zh-CN" altLang="en-US" sz="3810" b="1" dirty="0">
                <a:solidFill>
                  <a:schemeClr val="bg1"/>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743214" y="2303384"/>
            <a:ext cx="1601672" cy="1869743"/>
          </a:xfrm>
          <a:prstGeom prst="rect">
            <a:avLst/>
          </a:prstGeom>
        </p:spPr>
        <p:txBody>
          <a:bodyPr wrap="square">
            <a:spAutoFit/>
          </a:bodyPr>
          <a:lstStyle/>
          <a:p>
            <a:pPr algn="ctr">
              <a:lnSpc>
                <a:spcPct val="150000"/>
              </a:lnSpc>
              <a:spcBef>
                <a:spcPts val="660"/>
              </a:spcBef>
              <a:spcAft>
                <a:spcPts val="660"/>
              </a:spcAft>
              <a:defRPr/>
            </a:pPr>
            <a:r>
              <a:rPr lang="zh-CN" altLang="en-US" sz="1100">
                <a:solidFill>
                  <a:schemeClr val="bg1"/>
                </a:solidFill>
                <a:latin typeface="微软雅黑" panose="020B0503020204020204" pitchFamily="34" charset="-122"/>
                <a:ea typeface="微软雅黑" panose="020B0503020204020204" pitchFamily="34" charset="-122"/>
              </a:rPr>
              <a:t>根据自己的需要添加适当的文字，据研究，在幻灯片中，一页的文字最好不要超</a:t>
            </a:r>
            <a:r>
              <a:rPr lang="en-US" altLang="zh-CN" sz="1100">
                <a:solidFill>
                  <a:schemeClr val="bg1"/>
                </a:solidFill>
                <a:latin typeface="微软雅黑" panose="020B0503020204020204" pitchFamily="34" charset="-122"/>
                <a:ea typeface="微软雅黑" panose="020B0503020204020204" pitchFamily="34" charset="-122"/>
              </a:rPr>
              <a:t>200</a:t>
            </a:r>
            <a:r>
              <a:rPr lang="zh-CN" altLang="en-US" sz="1100">
                <a:solidFill>
                  <a:schemeClr val="bg1"/>
                </a:solidFill>
                <a:latin typeface="微软雅黑" panose="020B0503020204020204" pitchFamily="34" charset="-122"/>
                <a:ea typeface="微软雅黑" panose="020B0503020204020204" pitchFamily="34" charset="-122"/>
              </a:rPr>
              <a:t>字根据自己的需要添加适当的文字一页的文字最好不要超过</a:t>
            </a:r>
            <a:r>
              <a:rPr lang="en-US" altLang="zh-CN" sz="1100">
                <a:solidFill>
                  <a:schemeClr val="bg1"/>
                </a:solidFill>
                <a:latin typeface="微软雅黑" panose="020B0503020204020204" pitchFamily="34" charset="-122"/>
                <a:ea typeface="微软雅黑" panose="020B0503020204020204" pitchFamily="34" charset="-122"/>
              </a:rPr>
              <a:t>200</a:t>
            </a:r>
            <a:r>
              <a:rPr lang="zh-CN" altLang="en-US" sz="1100">
                <a:solidFill>
                  <a:schemeClr val="bg1"/>
                </a:solidFill>
                <a:latin typeface="微软雅黑" panose="020B0503020204020204" pitchFamily="34" charset="-122"/>
                <a:ea typeface="微软雅黑" panose="020B0503020204020204" pitchFamily="34" charset="-122"/>
              </a:rPr>
              <a:t>字</a:t>
            </a:r>
          </a:p>
        </p:txBody>
      </p:sp>
      <p:sp>
        <p:nvSpPr>
          <p:cNvPr id="13" name="圆角矩形 12"/>
          <p:cNvSpPr/>
          <p:nvPr/>
        </p:nvSpPr>
        <p:spPr>
          <a:xfrm>
            <a:off x="2615008" y="1601841"/>
            <a:ext cx="1799901" cy="2914125"/>
          </a:xfrm>
          <a:prstGeom prst="roundRect">
            <a:avLst>
              <a:gd name="adj" fmla="val 5505"/>
            </a:avLst>
          </a:prstGeom>
          <a:solidFill>
            <a:schemeClr val="tx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p>
        </p:txBody>
      </p:sp>
      <p:grpSp>
        <p:nvGrpSpPr>
          <p:cNvPr id="14" name="组合 13"/>
          <p:cNvGrpSpPr/>
          <p:nvPr/>
        </p:nvGrpSpPr>
        <p:grpSpPr>
          <a:xfrm>
            <a:off x="3183899" y="1278809"/>
            <a:ext cx="681268" cy="681697"/>
            <a:chOff x="3183899" y="1203598"/>
            <a:chExt cx="681268" cy="681697"/>
          </a:xfrm>
        </p:grpSpPr>
        <p:sp>
          <p:nvSpPr>
            <p:cNvPr id="15" name="椭圆 14"/>
            <p:cNvSpPr/>
            <p:nvPr/>
          </p:nvSpPr>
          <p:spPr>
            <a:xfrm>
              <a:off x="3183899" y="1203598"/>
              <a:ext cx="681268" cy="681697"/>
            </a:xfrm>
            <a:prstGeom prst="ellipse">
              <a:avLst/>
            </a:prstGeom>
            <a:solidFill>
              <a:schemeClr val="tx2">
                <a:lumMod val="60000"/>
                <a:lumOff val="4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solidFill>
                  <a:srgbClr val="0278A1"/>
                </a:solidFill>
                <a:latin typeface="微软雅黑" panose="020B0503020204020204" pitchFamily="34" charset="-122"/>
                <a:ea typeface="微软雅黑" panose="020B0503020204020204" pitchFamily="34" charset="-122"/>
              </a:endParaRPr>
            </a:p>
          </p:txBody>
        </p:sp>
        <p:sp>
          <p:nvSpPr>
            <p:cNvPr id="16" name="文本框 19"/>
            <p:cNvSpPr txBox="1"/>
            <p:nvPr/>
          </p:nvSpPr>
          <p:spPr>
            <a:xfrm>
              <a:off x="3283075" y="1239131"/>
              <a:ext cx="460383" cy="629724"/>
            </a:xfrm>
            <a:prstGeom prst="rect">
              <a:avLst/>
            </a:prstGeom>
            <a:noFill/>
          </p:spPr>
          <p:txBody>
            <a:bodyPr wrap="none" rtlCol="0">
              <a:spAutoFit/>
            </a:bodyPr>
            <a:lstStyle/>
            <a:p>
              <a:pPr algn="ctr"/>
              <a:r>
                <a:rPr lang="en-US" altLang="zh-CN" sz="3490" b="1" dirty="0">
                  <a:solidFill>
                    <a:schemeClr val="bg1"/>
                  </a:solidFill>
                  <a:latin typeface="微软雅黑" panose="020B0503020204020204" pitchFamily="34" charset="-122"/>
                  <a:ea typeface="微软雅黑" panose="020B0503020204020204" pitchFamily="34" charset="-122"/>
                </a:rPr>
                <a:t>2</a:t>
              </a:r>
              <a:endParaRPr lang="zh-CN" altLang="en-US" sz="3490" b="1" dirty="0">
                <a:solidFill>
                  <a:schemeClr val="bg1"/>
                </a:solidFill>
                <a:latin typeface="微软雅黑" panose="020B0503020204020204" pitchFamily="34" charset="-122"/>
                <a:ea typeface="微软雅黑" panose="020B0503020204020204" pitchFamily="34" charset="-122"/>
              </a:endParaRPr>
            </a:p>
          </p:txBody>
        </p:sp>
      </p:grpSp>
      <p:sp>
        <p:nvSpPr>
          <p:cNvPr id="17" name="矩形 16"/>
          <p:cNvSpPr/>
          <p:nvPr/>
        </p:nvSpPr>
        <p:spPr>
          <a:xfrm>
            <a:off x="2729300" y="2303383"/>
            <a:ext cx="1601672" cy="1839863"/>
          </a:xfrm>
          <a:prstGeom prst="rect">
            <a:avLst/>
          </a:prstGeom>
        </p:spPr>
        <p:txBody>
          <a:bodyPr wrap="square">
            <a:spAutoFit/>
          </a:bodyPr>
          <a:lstStyle/>
          <a:p>
            <a:pPr lvl="0" algn="ctr">
              <a:lnSpc>
                <a:spcPct val="150000"/>
              </a:lnSpc>
              <a:spcBef>
                <a:spcPts val="660"/>
              </a:spcBef>
              <a:spcAft>
                <a:spcPts val="660"/>
              </a:spcAft>
              <a:defRPr/>
            </a:pPr>
            <a:r>
              <a:rPr lang="zh-CN" altLang="en-US" sz="1100">
                <a:solidFill>
                  <a:prstClr val="white"/>
                </a:solidFill>
                <a:latin typeface="微软雅黑" panose="020B0503020204020204" pitchFamily="34" charset="-122"/>
                <a:ea typeface="微软雅黑" panose="020B0503020204020204" pitchFamily="34" charset="-122"/>
              </a:rPr>
              <a:t>根据自己的需要添加适当的文字，据研究，在幻灯片中，一页的文字最好不要超</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字根据自己的需要添加适当的文字一页的文字最好不要超过</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a:t>
            </a:r>
          </a:p>
        </p:txBody>
      </p:sp>
      <p:sp>
        <p:nvSpPr>
          <p:cNvPr id="18" name="圆角矩形 17"/>
          <p:cNvSpPr/>
          <p:nvPr/>
        </p:nvSpPr>
        <p:spPr>
          <a:xfrm>
            <a:off x="4626331" y="1601841"/>
            <a:ext cx="1799901" cy="2914125"/>
          </a:xfrm>
          <a:prstGeom prst="roundRect">
            <a:avLst>
              <a:gd name="adj" fmla="val 5505"/>
            </a:avLst>
          </a:prstGeom>
          <a:solidFill>
            <a:schemeClr val="tx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p>
        </p:txBody>
      </p:sp>
      <p:grpSp>
        <p:nvGrpSpPr>
          <p:cNvPr id="19" name="组合 18"/>
          <p:cNvGrpSpPr/>
          <p:nvPr/>
        </p:nvGrpSpPr>
        <p:grpSpPr>
          <a:xfrm>
            <a:off x="5195222" y="1278809"/>
            <a:ext cx="681268" cy="681697"/>
            <a:chOff x="5195222" y="1203598"/>
            <a:chExt cx="681268" cy="681697"/>
          </a:xfrm>
        </p:grpSpPr>
        <p:sp>
          <p:nvSpPr>
            <p:cNvPr id="20" name="椭圆 19"/>
            <p:cNvSpPr/>
            <p:nvPr/>
          </p:nvSpPr>
          <p:spPr>
            <a:xfrm>
              <a:off x="5195222" y="1203598"/>
              <a:ext cx="681268" cy="681697"/>
            </a:xfrm>
            <a:prstGeom prst="ellipse">
              <a:avLst/>
            </a:prstGeom>
            <a:solidFill>
              <a:schemeClr val="tx2">
                <a:lumMod val="60000"/>
                <a:lumOff val="4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solidFill>
                  <a:srgbClr val="0278A1"/>
                </a:solidFill>
                <a:latin typeface="微软雅黑" panose="020B0503020204020204" pitchFamily="34" charset="-122"/>
                <a:ea typeface="微软雅黑" panose="020B0503020204020204" pitchFamily="34" charset="-122"/>
              </a:endParaRPr>
            </a:p>
          </p:txBody>
        </p:sp>
        <p:sp>
          <p:nvSpPr>
            <p:cNvPr id="21" name="文本框 19"/>
            <p:cNvSpPr txBox="1"/>
            <p:nvPr/>
          </p:nvSpPr>
          <p:spPr>
            <a:xfrm>
              <a:off x="5305663" y="1239131"/>
              <a:ext cx="460383" cy="629724"/>
            </a:xfrm>
            <a:prstGeom prst="rect">
              <a:avLst/>
            </a:prstGeom>
            <a:noFill/>
          </p:spPr>
          <p:txBody>
            <a:bodyPr wrap="none" rtlCol="0">
              <a:spAutoFit/>
            </a:bodyPr>
            <a:lstStyle/>
            <a:p>
              <a:pPr algn="ctr"/>
              <a:r>
                <a:rPr lang="en-US" altLang="zh-CN" sz="3490" b="1" dirty="0">
                  <a:solidFill>
                    <a:schemeClr val="bg1"/>
                  </a:solidFill>
                  <a:latin typeface="微软雅黑" panose="020B0503020204020204" pitchFamily="34" charset="-122"/>
                  <a:ea typeface="微软雅黑" panose="020B0503020204020204" pitchFamily="34" charset="-122"/>
                </a:rPr>
                <a:t>3</a:t>
              </a:r>
              <a:endParaRPr lang="zh-CN" altLang="en-US" sz="3490" b="1" dirty="0">
                <a:solidFill>
                  <a:schemeClr val="bg1"/>
                </a:solidFill>
                <a:latin typeface="微软雅黑" panose="020B0503020204020204" pitchFamily="34" charset="-122"/>
                <a:ea typeface="微软雅黑" panose="020B0503020204020204" pitchFamily="34" charset="-122"/>
              </a:endParaRPr>
            </a:p>
          </p:txBody>
        </p:sp>
      </p:grpSp>
      <p:sp>
        <p:nvSpPr>
          <p:cNvPr id="22" name="矩形 21"/>
          <p:cNvSpPr/>
          <p:nvPr/>
        </p:nvSpPr>
        <p:spPr>
          <a:xfrm>
            <a:off x="4740623" y="2303384"/>
            <a:ext cx="1601672" cy="1839863"/>
          </a:xfrm>
          <a:prstGeom prst="rect">
            <a:avLst/>
          </a:prstGeom>
        </p:spPr>
        <p:txBody>
          <a:bodyPr wrap="square">
            <a:spAutoFit/>
          </a:bodyPr>
          <a:lstStyle/>
          <a:p>
            <a:pPr lvl="0" algn="ctr">
              <a:lnSpc>
                <a:spcPct val="150000"/>
              </a:lnSpc>
              <a:spcBef>
                <a:spcPts val="660"/>
              </a:spcBef>
              <a:spcAft>
                <a:spcPts val="660"/>
              </a:spcAft>
              <a:defRPr/>
            </a:pPr>
            <a:r>
              <a:rPr lang="zh-CN" altLang="en-US" sz="1100">
                <a:solidFill>
                  <a:prstClr val="white"/>
                </a:solidFill>
                <a:latin typeface="微软雅黑" panose="020B0503020204020204" pitchFamily="34" charset="-122"/>
                <a:ea typeface="微软雅黑" panose="020B0503020204020204" pitchFamily="34" charset="-122"/>
              </a:rPr>
              <a:t>根据自己的需要添加适当的文字，据研究，在幻灯片中，一页的文字最好不要超</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字根据自己的需要添加适当的文字一页的文字最好不要超过</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a:t>
            </a:r>
          </a:p>
        </p:txBody>
      </p:sp>
      <p:sp>
        <p:nvSpPr>
          <p:cNvPr id="23" name="圆角矩形 22"/>
          <p:cNvSpPr/>
          <p:nvPr/>
        </p:nvSpPr>
        <p:spPr>
          <a:xfrm>
            <a:off x="6612418" y="1601841"/>
            <a:ext cx="1799901" cy="2914125"/>
          </a:xfrm>
          <a:prstGeom prst="roundRect">
            <a:avLst>
              <a:gd name="adj" fmla="val 5505"/>
            </a:avLst>
          </a:prstGeom>
          <a:solidFill>
            <a:schemeClr val="tx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p>
        </p:txBody>
      </p:sp>
      <p:grpSp>
        <p:nvGrpSpPr>
          <p:cNvPr id="24" name="组合 23"/>
          <p:cNvGrpSpPr/>
          <p:nvPr/>
        </p:nvGrpSpPr>
        <p:grpSpPr>
          <a:xfrm>
            <a:off x="7181308" y="1278809"/>
            <a:ext cx="681268" cy="689626"/>
            <a:chOff x="7181308" y="1203598"/>
            <a:chExt cx="681268" cy="689626"/>
          </a:xfrm>
        </p:grpSpPr>
        <p:sp>
          <p:nvSpPr>
            <p:cNvPr id="25" name="椭圆 24"/>
            <p:cNvSpPr/>
            <p:nvPr/>
          </p:nvSpPr>
          <p:spPr>
            <a:xfrm>
              <a:off x="7181308" y="1203598"/>
              <a:ext cx="681268" cy="681697"/>
            </a:xfrm>
            <a:prstGeom prst="ellipse">
              <a:avLst/>
            </a:prstGeom>
            <a:solidFill>
              <a:schemeClr val="tx2">
                <a:lumMod val="60000"/>
                <a:lumOff val="4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solidFill>
                  <a:srgbClr val="0278A1"/>
                </a:solidFill>
                <a:latin typeface="微软雅黑" panose="020B0503020204020204" pitchFamily="34" charset="-122"/>
                <a:ea typeface="微软雅黑" panose="020B0503020204020204" pitchFamily="34" charset="-122"/>
              </a:endParaRPr>
            </a:p>
          </p:txBody>
        </p:sp>
        <p:sp>
          <p:nvSpPr>
            <p:cNvPr id="26" name="文本框 19"/>
            <p:cNvSpPr txBox="1"/>
            <p:nvPr/>
          </p:nvSpPr>
          <p:spPr>
            <a:xfrm>
              <a:off x="7262563" y="1214705"/>
              <a:ext cx="486030" cy="678519"/>
            </a:xfrm>
            <a:prstGeom prst="rect">
              <a:avLst/>
            </a:prstGeom>
            <a:noFill/>
          </p:spPr>
          <p:txBody>
            <a:bodyPr wrap="none" rtlCol="0">
              <a:spAutoFit/>
            </a:bodyPr>
            <a:lstStyle/>
            <a:p>
              <a:pPr algn="ctr"/>
              <a:r>
                <a:rPr lang="en-US" altLang="zh-CN" sz="3810" b="1" dirty="0">
                  <a:solidFill>
                    <a:schemeClr val="bg1"/>
                  </a:solidFill>
                  <a:latin typeface="微软雅黑" panose="020B0503020204020204" pitchFamily="34" charset="-122"/>
                  <a:ea typeface="微软雅黑" panose="020B0503020204020204" pitchFamily="34" charset="-122"/>
                </a:rPr>
                <a:t>4</a:t>
              </a:r>
              <a:endParaRPr lang="zh-CN" altLang="en-US" sz="3810" b="1" dirty="0">
                <a:solidFill>
                  <a:schemeClr val="bg1"/>
                </a:solidFill>
                <a:latin typeface="微软雅黑" panose="020B0503020204020204" pitchFamily="34" charset="-122"/>
                <a:ea typeface="微软雅黑" panose="020B0503020204020204" pitchFamily="34" charset="-122"/>
              </a:endParaRPr>
            </a:p>
          </p:txBody>
        </p:sp>
      </p:grpSp>
      <p:sp>
        <p:nvSpPr>
          <p:cNvPr id="27" name="矩形 26"/>
          <p:cNvSpPr/>
          <p:nvPr/>
        </p:nvSpPr>
        <p:spPr>
          <a:xfrm>
            <a:off x="6726710" y="2303384"/>
            <a:ext cx="1601672" cy="1839863"/>
          </a:xfrm>
          <a:prstGeom prst="rect">
            <a:avLst/>
          </a:prstGeom>
        </p:spPr>
        <p:txBody>
          <a:bodyPr wrap="square">
            <a:spAutoFit/>
          </a:bodyPr>
          <a:lstStyle/>
          <a:p>
            <a:pPr lvl="0" algn="ctr">
              <a:lnSpc>
                <a:spcPct val="150000"/>
              </a:lnSpc>
              <a:spcBef>
                <a:spcPts val="660"/>
              </a:spcBef>
              <a:spcAft>
                <a:spcPts val="660"/>
              </a:spcAft>
              <a:defRPr/>
            </a:pPr>
            <a:r>
              <a:rPr lang="zh-CN" altLang="en-US" sz="1100">
                <a:solidFill>
                  <a:prstClr val="white"/>
                </a:solidFill>
                <a:latin typeface="微软雅黑" panose="020B0503020204020204" pitchFamily="34" charset="-122"/>
                <a:ea typeface="微软雅黑" panose="020B0503020204020204" pitchFamily="34" charset="-122"/>
              </a:rPr>
              <a:t>根据自己的需要添加适当的文字，据研究，在幻灯片中，一页的文字最好不要超</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字根据自己的需要添加适当的文字一页的文字最好不要超过</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a:t>
            </a: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1" presetClass="entr" presetSubtype="1"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heel(1)">
                                      <p:cBhvr>
                                        <p:cTn id="23" dur="500"/>
                                        <p:tgtEl>
                                          <p:spTgt spid="9"/>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1" presetClass="entr" presetSubtype="1"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heel(1)">
                                      <p:cBhvr>
                                        <p:cTn id="36" dur="500"/>
                                        <p:tgtEl>
                                          <p:spTgt spid="14"/>
                                        </p:tgtEl>
                                      </p:cBhvr>
                                    </p:animEffect>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1" presetClass="entr" presetSubtype="1"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heel(1)">
                                      <p:cBhvr>
                                        <p:cTn id="49" dur="500"/>
                                        <p:tgtEl>
                                          <p:spTgt spid="19"/>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up)">
                                      <p:cBhvr>
                                        <p:cTn id="53" dur="500"/>
                                        <p:tgtEl>
                                          <p:spTgt spid="22"/>
                                        </p:tgtEl>
                                      </p:cBhvr>
                                    </p:animEffect>
                                  </p:childTnLst>
                                </p:cTn>
                              </p:par>
                            </p:childTnLst>
                          </p:cTn>
                        </p:par>
                        <p:par>
                          <p:cTn id="54" fill="hold">
                            <p:stCondLst>
                              <p:cond delay="5500"/>
                            </p:stCondLst>
                            <p:childTnLst>
                              <p:par>
                                <p:cTn id="55" presetID="2" presetClass="entr" presetSubtype="4"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500" fill="hold"/>
                                        <p:tgtEl>
                                          <p:spTgt spid="23"/>
                                        </p:tgtEl>
                                        <p:attrNameLst>
                                          <p:attrName>ppt_x</p:attrName>
                                        </p:attrNameLst>
                                      </p:cBhvr>
                                      <p:tavLst>
                                        <p:tav tm="0">
                                          <p:val>
                                            <p:strVal val="#ppt_x"/>
                                          </p:val>
                                        </p:tav>
                                        <p:tav tm="100000">
                                          <p:val>
                                            <p:strVal val="#ppt_x"/>
                                          </p:val>
                                        </p:tav>
                                      </p:tavLst>
                                    </p:anim>
                                    <p:anim calcmode="lin" valueType="num">
                                      <p:cBhvr additive="base">
                                        <p:cTn id="58" dur="500" fill="hold"/>
                                        <p:tgtEl>
                                          <p:spTgt spid="23"/>
                                        </p:tgtEl>
                                        <p:attrNameLst>
                                          <p:attrName>ppt_y</p:attrName>
                                        </p:attrNameLst>
                                      </p:cBhvr>
                                      <p:tavLst>
                                        <p:tav tm="0">
                                          <p:val>
                                            <p:strVal val="1+#ppt_h/2"/>
                                          </p:val>
                                        </p:tav>
                                        <p:tav tm="100000">
                                          <p:val>
                                            <p:strVal val="#ppt_y"/>
                                          </p:val>
                                        </p:tav>
                                      </p:tavLst>
                                    </p:anim>
                                  </p:childTnLst>
                                </p:cTn>
                              </p:par>
                            </p:childTnLst>
                          </p:cTn>
                        </p:par>
                        <p:par>
                          <p:cTn id="59" fill="hold">
                            <p:stCondLst>
                              <p:cond delay="6000"/>
                            </p:stCondLst>
                            <p:childTnLst>
                              <p:par>
                                <p:cTn id="60" presetID="21" presetClass="entr" presetSubtype="1"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heel(1)">
                                      <p:cBhvr>
                                        <p:cTn id="62" dur="500"/>
                                        <p:tgtEl>
                                          <p:spTgt spid="24"/>
                                        </p:tgtEl>
                                      </p:cBhvr>
                                    </p:animEffect>
                                  </p:childTnLst>
                                </p:cTn>
                              </p:par>
                            </p:childTnLst>
                          </p:cTn>
                        </p:par>
                        <p:par>
                          <p:cTn id="63" fill="hold">
                            <p:stCondLst>
                              <p:cond delay="6500"/>
                            </p:stCondLst>
                            <p:childTnLst>
                              <p:par>
                                <p:cTn id="64" presetID="22" presetClass="entr" presetSubtype="1"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up)">
                                      <p:cBhvr>
                                        <p:cTn id="6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12" grpId="0"/>
      <p:bldP spid="13" grpId="0" animBg="1"/>
      <p:bldP spid="17" grpId="0"/>
      <p:bldP spid="18" grpId="0" animBg="1"/>
      <p:bldP spid="22" grpId="0"/>
      <p:bldP spid="23" grpId="0" animBg="1"/>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2380047" y="1749160"/>
            <a:ext cx="6774118" cy="16423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矩形 9"/>
          <p:cNvSpPr/>
          <p:nvPr/>
        </p:nvSpPr>
        <p:spPr>
          <a:xfrm>
            <a:off x="1977875" y="1996973"/>
            <a:ext cx="7344816"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年度工作汇报工作总结</a:t>
            </a:r>
            <a:r>
              <a:rPr kumimoji="0" lang="en-US"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PPT</a:t>
            </a:r>
            <a:r>
              <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模板</a:t>
            </a:r>
          </a:p>
        </p:txBody>
      </p:sp>
      <p:sp>
        <p:nvSpPr>
          <p:cNvPr id="11" name="TextBox 10"/>
          <p:cNvSpPr txBox="1"/>
          <p:nvPr/>
        </p:nvSpPr>
        <p:spPr>
          <a:xfrm>
            <a:off x="4186680" y="510748"/>
            <a:ext cx="3223346" cy="1114506"/>
          </a:xfrm>
          <a:prstGeom prst="rect">
            <a:avLst/>
          </a:prstGeom>
          <a:noFill/>
        </p:spPr>
        <p:txBody>
          <a:bodyPr wrap="square" rtlCol="0">
            <a:prstTxWarp prst="textPlain">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6000" b="1" dirty="0">
                <a:solidFill>
                  <a:srgbClr val="1F497D">
                    <a:lumMod val="75000"/>
                  </a:srgbClr>
                </a:solidFill>
                <a:effectLst>
                  <a:outerShdw blurRad="63500" sx="102000" sy="102000" algn="ctr" rotWithShape="0">
                    <a:prstClr val="black">
                      <a:alpha val="40000"/>
                    </a:prstClr>
                  </a:outerShdw>
                </a:effectLst>
                <a:latin typeface="黑体" panose="02010609060101010101" pitchFamily="49" charset="-122"/>
                <a:ea typeface="黑体" panose="02010609060101010101" pitchFamily="49" charset="-122"/>
              </a:rPr>
              <a:t>谢谢</a:t>
            </a:r>
            <a:endParaRPr kumimoji="0" lang="zh-CN" altLang="en-US" sz="6000" b="1" i="0" u="none" strike="noStrike" kern="1200" cap="none" spc="0" normalizeH="0" baseline="0" noProof="0" dirty="0">
              <a:ln>
                <a:noFill/>
              </a:ln>
              <a:solidFill>
                <a:srgbClr val="1F497D">
                  <a:lumMod val="75000"/>
                </a:srgbClr>
              </a:solidFill>
              <a:effectLst>
                <a:outerShdw blurRad="63500" sx="102000" sy="102000" algn="ctr" rotWithShape="0">
                  <a:prstClr val="black">
                    <a:alpha val="40000"/>
                  </a:prstClr>
                </a:outerShdw>
              </a:effectLst>
              <a:uLnTx/>
              <a:uFillTx/>
              <a:latin typeface="黑体" panose="02010609060101010101" pitchFamily="49" charset="-122"/>
              <a:ea typeface="黑体" panose="02010609060101010101" pitchFamily="49" charset="-122"/>
            </a:endParaRPr>
          </a:p>
        </p:txBody>
      </p:sp>
      <p:sp>
        <p:nvSpPr>
          <p:cNvPr id="12" name="Freeform 7"/>
          <p:cNvSpPr>
            <a:spLocks noEditPoints="1"/>
          </p:cNvSpPr>
          <p:nvPr/>
        </p:nvSpPr>
        <p:spPr bwMode="auto">
          <a:xfrm>
            <a:off x="3694788" y="2790577"/>
            <a:ext cx="252000" cy="252000"/>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chemeClr val="bg1"/>
          </a:solidFill>
          <a:ln>
            <a:noFill/>
          </a:ln>
        </p:spPr>
        <p:txBody>
          <a:bodyPr vert="horz" wrap="square" lIns="68562" tIns="34281" rIns="68562" bIns="3428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lumMod val="95000"/>
                </a:prstClr>
              </a:solidFill>
              <a:effectLst/>
              <a:uLnTx/>
              <a:uFillTx/>
              <a:latin typeface="Calibri"/>
              <a:ea typeface="宋体" panose="02010600030101010101" pitchFamily="2" charset="-122"/>
              <a:cs typeface="+mn-cs"/>
            </a:endParaRPr>
          </a:p>
        </p:txBody>
      </p:sp>
      <p:sp>
        <p:nvSpPr>
          <p:cNvPr id="13" name="TextBox 12"/>
          <p:cNvSpPr txBox="1"/>
          <p:nvPr/>
        </p:nvSpPr>
        <p:spPr>
          <a:xfrm>
            <a:off x="3934093" y="2743462"/>
            <a:ext cx="1754290" cy="346230"/>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报告人：博龙图</a:t>
            </a:r>
          </a:p>
        </p:txBody>
      </p:sp>
      <p:sp>
        <p:nvSpPr>
          <p:cNvPr id="14" name="Freeform 10"/>
          <p:cNvSpPr>
            <a:spLocks noEditPoints="1"/>
          </p:cNvSpPr>
          <p:nvPr/>
        </p:nvSpPr>
        <p:spPr bwMode="auto">
          <a:xfrm>
            <a:off x="5832399" y="2790577"/>
            <a:ext cx="252000" cy="252000"/>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lumMod val="95000"/>
                </a:prstClr>
              </a:solidFill>
              <a:effectLst/>
              <a:uLnTx/>
              <a:uFillTx/>
              <a:latin typeface="Calibri"/>
              <a:ea typeface="宋体" panose="02010600030101010101" pitchFamily="2" charset="-122"/>
              <a:cs typeface="+mn-cs"/>
            </a:endParaRPr>
          </a:p>
        </p:txBody>
      </p:sp>
      <p:sp>
        <p:nvSpPr>
          <p:cNvPr id="15" name="TextBox 14"/>
          <p:cNvSpPr txBox="1"/>
          <p:nvPr/>
        </p:nvSpPr>
        <p:spPr>
          <a:xfrm>
            <a:off x="6121457" y="2743462"/>
            <a:ext cx="1799174" cy="346230"/>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rPr>
              <a:t>部   门： 布加迪</a:t>
            </a:r>
            <a:endParaRPr kumimoji="0" lang="zh-CN" altLang="zh-CN" sz="1800" b="0" i="0" u="none" strike="noStrike" kern="1200" cap="none" spc="0" normalizeH="0" baseline="0" noProof="0" dirty="0">
              <a:ln>
                <a:noFill/>
              </a:ln>
              <a:solidFill>
                <a:prstClr val="white">
                  <a:lumMod val="95000"/>
                </a:prstClr>
              </a:solidFill>
              <a:effectLst/>
              <a:uLnTx/>
              <a:uFillTx/>
              <a:latin typeface="微软雅黑" panose="020B0503020204020204" pitchFamily="34" charset="-122"/>
              <a:ea typeface="微软雅黑" panose="020B0503020204020204" pitchFamily="34" charset="-122"/>
              <a:cs typeface="+mn-cs"/>
            </a:endParaRPr>
          </a:p>
        </p:txBody>
      </p:sp>
      <p:sp>
        <p:nvSpPr>
          <p:cNvPr id="57" name="矩形 56"/>
          <p:cNvSpPr/>
          <p:nvPr/>
        </p:nvSpPr>
        <p:spPr>
          <a:xfrm rot="2700000">
            <a:off x="-974839" y="4119423"/>
            <a:ext cx="1647406" cy="1647406"/>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5" name="矩形 64"/>
          <p:cNvSpPr/>
          <p:nvPr/>
        </p:nvSpPr>
        <p:spPr>
          <a:xfrm rot="2700000">
            <a:off x="-164787" y="2757201"/>
            <a:ext cx="1647406" cy="1647406"/>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3" name="矩形 72"/>
          <p:cNvSpPr/>
          <p:nvPr/>
        </p:nvSpPr>
        <p:spPr>
          <a:xfrm rot="2700000">
            <a:off x="836955" y="4309910"/>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4" name="矩形 73"/>
          <p:cNvSpPr/>
          <p:nvPr/>
        </p:nvSpPr>
        <p:spPr>
          <a:xfrm rot="2700000">
            <a:off x="4035199" y="4288667"/>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5" name="矩形 74"/>
          <p:cNvSpPr/>
          <p:nvPr/>
        </p:nvSpPr>
        <p:spPr>
          <a:xfrm rot="2700000">
            <a:off x="2139604" y="4078384"/>
            <a:ext cx="1647406" cy="1647406"/>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7" name="矩形 76"/>
          <p:cNvSpPr/>
          <p:nvPr/>
        </p:nvSpPr>
        <p:spPr>
          <a:xfrm rot="2700000">
            <a:off x="5248453" y="3889036"/>
            <a:ext cx="1099801" cy="1099801"/>
          </a:xfrm>
          <a:prstGeom prst="rect">
            <a:avLst/>
          </a:prstGeom>
          <a:solidFill>
            <a:srgbClr val="17375E"/>
          </a:soli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8" name="矩形 77"/>
          <p:cNvSpPr/>
          <p:nvPr/>
        </p:nvSpPr>
        <p:spPr>
          <a:xfrm rot="2700000">
            <a:off x="6065317" y="4796710"/>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9" name="矩形 78"/>
          <p:cNvSpPr/>
          <p:nvPr/>
        </p:nvSpPr>
        <p:spPr>
          <a:xfrm rot="2700000">
            <a:off x="7522105" y="3732723"/>
            <a:ext cx="1647406" cy="1647406"/>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0" name="矩形 79"/>
          <p:cNvSpPr/>
          <p:nvPr/>
        </p:nvSpPr>
        <p:spPr>
          <a:xfrm rot="2700000">
            <a:off x="3491021" y="3951690"/>
            <a:ext cx="619900" cy="6199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76964536"/>
      </p:ext>
    </p:extLst>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0"/>
                                        </p:tgtEl>
                                        <p:attrNameLst>
                                          <p:attrName>ppt_y</p:attrName>
                                        </p:attrNameLst>
                                      </p:cBhvr>
                                      <p:tavLst>
                                        <p:tav tm="0">
                                          <p:val>
                                            <p:strVal val="#ppt_y"/>
                                          </p:val>
                                        </p:tav>
                                        <p:tav tm="100000">
                                          <p:val>
                                            <p:strVal val="#ppt_y"/>
                                          </p:val>
                                        </p:tav>
                                      </p:tavLst>
                                    </p:anim>
                                    <p:anim calcmode="lin" valueType="num">
                                      <p:cBhvr>
                                        <p:cTn id="1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0"/>
                                        </p:tgtEl>
                                      </p:cBhvr>
                                    </p:animEffect>
                                  </p:childTnLst>
                                </p:cTn>
                              </p:par>
                            </p:childTnLst>
                          </p:cTn>
                        </p:par>
                        <p:par>
                          <p:cTn id="22" fill="hold">
                            <p:stCondLst>
                              <p:cond delay="22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700"/>
                            </p:stCondLst>
                            <p:childTnLst>
                              <p:par>
                                <p:cTn id="29" presetID="42" presetClass="entr" presetSubtype="0" fill="hold" grpId="0" nodeType="afterEffect">
                                  <p:stCondLst>
                                    <p:cond delay="0"/>
                                  </p:stCondLst>
                                  <p:iterate type="lt">
                                    <p:tmPct val="10000"/>
                                  </p:iterate>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anim calcmode="lin" valueType="num">
                                      <p:cBhvr>
                                        <p:cTn id="32" dur="500" fill="hold"/>
                                        <p:tgtEl>
                                          <p:spTgt spid="13"/>
                                        </p:tgtEl>
                                        <p:attrNameLst>
                                          <p:attrName>ppt_x</p:attrName>
                                        </p:attrNameLst>
                                      </p:cBhvr>
                                      <p:tavLst>
                                        <p:tav tm="0">
                                          <p:val>
                                            <p:strVal val="#ppt_x"/>
                                          </p:val>
                                        </p:tav>
                                        <p:tav tm="100000">
                                          <p:val>
                                            <p:strVal val="#ppt_x"/>
                                          </p:val>
                                        </p:tav>
                                      </p:tavLst>
                                    </p:anim>
                                    <p:anim calcmode="lin" valueType="num">
                                      <p:cBhvr>
                                        <p:cTn id="33" dur="5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4000"/>
                            </p:stCondLst>
                            <p:childTnLst>
                              <p:par>
                                <p:cTn id="41" presetID="42" presetClass="entr" presetSubtype="0" fill="hold" grpId="0" nodeType="afterEffect">
                                  <p:stCondLst>
                                    <p:cond delay="0"/>
                                  </p:stCondLst>
                                  <p:iterate type="lt">
                                    <p:tmPct val="10000"/>
                                  </p:iterate>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anim calcmode="lin" valueType="num">
                                      <p:cBhvr>
                                        <p:cTn id="44" dur="500" fill="hold"/>
                                        <p:tgtEl>
                                          <p:spTgt spid="15"/>
                                        </p:tgtEl>
                                        <p:attrNameLst>
                                          <p:attrName>ppt_x</p:attrName>
                                        </p:attrNameLst>
                                      </p:cBhvr>
                                      <p:tavLst>
                                        <p:tav tm="0">
                                          <p:val>
                                            <p:strVal val="#ppt_x"/>
                                          </p:val>
                                        </p:tav>
                                        <p:tav tm="100000">
                                          <p:val>
                                            <p:strVal val="#ppt_x"/>
                                          </p:val>
                                        </p:tav>
                                      </p:tavLst>
                                    </p:anim>
                                    <p:anim calcmode="lin" valueType="num">
                                      <p:cBhvr>
                                        <p:cTn id="45" dur="500" fill="hold"/>
                                        <p:tgtEl>
                                          <p:spTgt spid="15"/>
                                        </p:tgtEl>
                                        <p:attrNameLst>
                                          <p:attrName>ppt_y</p:attrName>
                                        </p:attrNameLst>
                                      </p:cBhvr>
                                      <p:tavLst>
                                        <p:tav tm="0">
                                          <p:val>
                                            <p:strVal val="#ppt_y+.1"/>
                                          </p:val>
                                        </p:tav>
                                        <p:tav tm="100000">
                                          <p:val>
                                            <p:strVal val="#ppt_y"/>
                                          </p:val>
                                        </p:tav>
                                      </p:tavLst>
                                    </p:anim>
                                  </p:childTnLst>
                                </p:cTn>
                              </p:par>
                              <p:par>
                                <p:cTn id="46" presetID="31" presetClass="entr" presetSubtype="0" fill="hold" grpId="0" nodeType="withEffect">
                                  <p:stCondLst>
                                    <p:cond delay="250"/>
                                  </p:stCondLst>
                                  <p:childTnLst>
                                    <p:set>
                                      <p:cBhvr>
                                        <p:cTn id="47" dur="1" fill="hold">
                                          <p:stCondLst>
                                            <p:cond delay="0"/>
                                          </p:stCondLst>
                                        </p:cTn>
                                        <p:tgtEl>
                                          <p:spTgt spid="57"/>
                                        </p:tgtEl>
                                        <p:attrNameLst>
                                          <p:attrName>style.visibility</p:attrName>
                                        </p:attrNameLst>
                                      </p:cBhvr>
                                      <p:to>
                                        <p:strVal val="visible"/>
                                      </p:to>
                                    </p:set>
                                    <p:anim calcmode="lin" valueType="num">
                                      <p:cBhvr>
                                        <p:cTn id="48" dur="1000" fill="hold"/>
                                        <p:tgtEl>
                                          <p:spTgt spid="57"/>
                                        </p:tgtEl>
                                        <p:attrNameLst>
                                          <p:attrName>ppt_w</p:attrName>
                                        </p:attrNameLst>
                                      </p:cBhvr>
                                      <p:tavLst>
                                        <p:tav tm="0">
                                          <p:val>
                                            <p:fltVal val="0"/>
                                          </p:val>
                                        </p:tav>
                                        <p:tav tm="100000">
                                          <p:val>
                                            <p:strVal val="#ppt_w"/>
                                          </p:val>
                                        </p:tav>
                                      </p:tavLst>
                                    </p:anim>
                                    <p:anim calcmode="lin" valueType="num">
                                      <p:cBhvr>
                                        <p:cTn id="49" dur="1000" fill="hold"/>
                                        <p:tgtEl>
                                          <p:spTgt spid="57"/>
                                        </p:tgtEl>
                                        <p:attrNameLst>
                                          <p:attrName>ppt_h</p:attrName>
                                        </p:attrNameLst>
                                      </p:cBhvr>
                                      <p:tavLst>
                                        <p:tav tm="0">
                                          <p:val>
                                            <p:fltVal val="0"/>
                                          </p:val>
                                        </p:tav>
                                        <p:tav tm="100000">
                                          <p:val>
                                            <p:strVal val="#ppt_h"/>
                                          </p:val>
                                        </p:tav>
                                      </p:tavLst>
                                    </p:anim>
                                    <p:anim calcmode="lin" valueType="num">
                                      <p:cBhvr>
                                        <p:cTn id="50" dur="1000" fill="hold"/>
                                        <p:tgtEl>
                                          <p:spTgt spid="57"/>
                                        </p:tgtEl>
                                        <p:attrNameLst>
                                          <p:attrName>style.rotation</p:attrName>
                                        </p:attrNameLst>
                                      </p:cBhvr>
                                      <p:tavLst>
                                        <p:tav tm="0">
                                          <p:val>
                                            <p:fltVal val="90"/>
                                          </p:val>
                                        </p:tav>
                                        <p:tav tm="100000">
                                          <p:val>
                                            <p:fltVal val="0"/>
                                          </p:val>
                                        </p:tav>
                                      </p:tavLst>
                                    </p:anim>
                                    <p:animEffect transition="in" filter="fade">
                                      <p:cBhvr>
                                        <p:cTn id="51" dur="1000"/>
                                        <p:tgtEl>
                                          <p:spTgt spid="57"/>
                                        </p:tgtEl>
                                      </p:cBhvr>
                                    </p:animEffect>
                                  </p:childTnLst>
                                </p:cTn>
                              </p:par>
                              <p:par>
                                <p:cTn id="52" presetID="31" presetClass="entr" presetSubtype="0" fill="hold" grpId="0" nodeType="withEffect">
                                  <p:stCondLst>
                                    <p:cond delay="250"/>
                                  </p:stCondLst>
                                  <p:childTnLst>
                                    <p:set>
                                      <p:cBhvr>
                                        <p:cTn id="53" dur="1" fill="hold">
                                          <p:stCondLst>
                                            <p:cond delay="0"/>
                                          </p:stCondLst>
                                        </p:cTn>
                                        <p:tgtEl>
                                          <p:spTgt spid="65"/>
                                        </p:tgtEl>
                                        <p:attrNameLst>
                                          <p:attrName>style.visibility</p:attrName>
                                        </p:attrNameLst>
                                      </p:cBhvr>
                                      <p:to>
                                        <p:strVal val="visible"/>
                                      </p:to>
                                    </p:set>
                                    <p:anim calcmode="lin" valueType="num">
                                      <p:cBhvr>
                                        <p:cTn id="54" dur="1000" fill="hold"/>
                                        <p:tgtEl>
                                          <p:spTgt spid="65"/>
                                        </p:tgtEl>
                                        <p:attrNameLst>
                                          <p:attrName>ppt_w</p:attrName>
                                        </p:attrNameLst>
                                      </p:cBhvr>
                                      <p:tavLst>
                                        <p:tav tm="0">
                                          <p:val>
                                            <p:fltVal val="0"/>
                                          </p:val>
                                        </p:tav>
                                        <p:tav tm="100000">
                                          <p:val>
                                            <p:strVal val="#ppt_w"/>
                                          </p:val>
                                        </p:tav>
                                      </p:tavLst>
                                    </p:anim>
                                    <p:anim calcmode="lin" valueType="num">
                                      <p:cBhvr>
                                        <p:cTn id="55" dur="1000" fill="hold"/>
                                        <p:tgtEl>
                                          <p:spTgt spid="65"/>
                                        </p:tgtEl>
                                        <p:attrNameLst>
                                          <p:attrName>ppt_h</p:attrName>
                                        </p:attrNameLst>
                                      </p:cBhvr>
                                      <p:tavLst>
                                        <p:tav tm="0">
                                          <p:val>
                                            <p:fltVal val="0"/>
                                          </p:val>
                                        </p:tav>
                                        <p:tav tm="100000">
                                          <p:val>
                                            <p:strVal val="#ppt_h"/>
                                          </p:val>
                                        </p:tav>
                                      </p:tavLst>
                                    </p:anim>
                                    <p:anim calcmode="lin" valueType="num">
                                      <p:cBhvr>
                                        <p:cTn id="56" dur="1000" fill="hold"/>
                                        <p:tgtEl>
                                          <p:spTgt spid="65"/>
                                        </p:tgtEl>
                                        <p:attrNameLst>
                                          <p:attrName>style.rotation</p:attrName>
                                        </p:attrNameLst>
                                      </p:cBhvr>
                                      <p:tavLst>
                                        <p:tav tm="0">
                                          <p:val>
                                            <p:fltVal val="90"/>
                                          </p:val>
                                        </p:tav>
                                        <p:tav tm="100000">
                                          <p:val>
                                            <p:fltVal val="0"/>
                                          </p:val>
                                        </p:tav>
                                      </p:tavLst>
                                    </p:anim>
                                    <p:animEffect transition="in" filter="fade">
                                      <p:cBhvr>
                                        <p:cTn id="57" dur="1000"/>
                                        <p:tgtEl>
                                          <p:spTgt spid="65"/>
                                        </p:tgtEl>
                                      </p:cBhvr>
                                    </p:animEffect>
                                  </p:childTnLst>
                                </p:cTn>
                              </p:par>
                              <p:par>
                                <p:cTn id="58" presetID="31" presetClass="entr" presetSubtype="0" fill="hold" grpId="0" nodeType="withEffect">
                                  <p:stCondLst>
                                    <p:cond delay="250"/>
                                  </p:stCondLst>
                                  <p:childTnLst>
                                    <p:set>
                                      <p:cBhvr>
                                        <p:cTn id="59" dur="1" fill="hold">
                                          <p:stCondLst>
                                            <p:cond delay="0"/>
                                          </p:stCondLst>
                                        </p:cTn>
                                        <p:tgtEl>
                                          <p:spTgt spid="73"/>
                                        </p:tgtEl>
                                        <p:attrNameLst>
                                          <p:attrName>style.visibility</p:attrName>
                                        </p:attrNameLst>
                                      </p:cBhvr>
                                      <p:to>
                                        <p:strVal val="visible"/>
                                      </p:to>
                                    </p:set>
                                    <p:anim calcmode="lin" valueType="num">
                                      <p:cBhvr>
                                        <p:cTn id="60" dur="1000" fill="hold"/>
                                        <p:tgtEl>
                                          <p:spTgt spid="73"/>
                                        </p:tgtEl>
                                        <p:attrNameLst>
                                          <p:attrName>ppt_w</p:attrName>
                                        </p:attrNameLst>
                                      </p:cBhvr>
                                      <p:tavLst>
                                        <p:tav tm="0">
                                          <p:val>
                                            <p:fltVal val="0"/>
                                          </p:val>
                                        </p:tav>
                                        <p:tav tm="100000">
                                          <p:val>
                                            <p:strVal val="#ppt_w"/>
                                          </p:val>
                                        </p:tav>
                                      </p:tavLst>
                                    </p:anim>
                                    <p:anim calcmode="lin" valueType="num">
                                      <p:cBhvr>
                                        <p:cTn id="61" dur="1000" fill="hold"/>
                                        <p:tgtEl>
                                          <p:spTgt spid="73"/>
                                        </p:tgtEl>
                                        <p:attrNameLst>
                                          <p:attrName>ppt_h</p:attrName>
                                        </p:attrNameLst>
                                      </p:cBhvr>
                                      <p:tavLst>
                                        <p:tav tm="0">
                                          <p:val>
                                            <p:fltVal val="0"/>
                                          </p:val>
                                        </p:tav>
                                        <p:tav tm="100000">
                                          <p:val>
                                            <p:strVal val="#ppt_h"/>
                                          </p:val>
                                        </p:tav>
                                      </p:tavLst>
                                    </p:anim>
                                    <p:anim calcmode="lin" valueType="num">
                                      <p:cBhvr>
                                        <p:cTn id="62" dur="1000" fill="hold"/>
                                        <p:tgtEl>
                                          <p:spTgt spid="73"/>
                                        </p:tgtEl>
                                        <p:attrNameLst>
                                          <p:attrName>style.rotation</p:attrName>
                                        </p:attrNameLst>
                                      </p:cBhvr>
                                      <p:tavLst>
                                        <p:tav tm="0">
                                          <p:val>
                                            <p:fltVal val="90"/>
                                          </p:val>
                                        </p:tav>
                                        <p:tav tm="100000">
                                          <p:val>
                                            <p:fltVal val="0"/>
                                          </p:val>
                                        </p:tav>
                                      </p:tavLst>
                                    </p:anim>
                                    <p:animEffect transition="in" filter="fade">
                                      <p:cBhvr>
                                        <p:cTn id="63" dur="1000"/>
                                        <p:tgtEl>
                                          <p:spTgt spid="73"/>
                                        </p:tgtEl>
                                      </p:cBhvr>
                                    </p:animEffect>
                                  </p:childTnLst>
                                </p:cTn>
                              </p:par>
                              <p:par>
                                <p:cTn id="64" presetID="31" presetClass="entr" presetSubtype="0" fill="hold" grpId="0" nodeType="withEffect">
                                  <p:stCondLst>
                                    <p:cond delay="250"/>
                                  </p:stCondLst>
                                  <p:childTnLst>
                                    <p:set>
                                      <p:cBhvr>
                                        <p:cTn id="65" dur="1" fill="hold">
                                          <p:stCondLst>
                                            <p:cond delay="0"/>
                                          </p:stCondLst>
                                        </p:cTn>
                                        <p:tgtEl>
                                          <p:spTgt spid="74"/>
                                        </p:tgtEl>
                                        <p:attrNameLst>
                                          <p:attrName>style.visibility</p:attrName>
                                        </p:attrNameLst>
                                      </p:cBhvr>
                                      <p:to>
                                        <p:strVal val="visible"/>
                                      </p:to>
                                    </p:set>
                                    <p:anim calcmode="lin" valueType="num">
                                      <p:cBhvr>
                                        <p:cTn id="66" dur="1000" fill="hold"/>
                                        <p:tgtEl>
                                          <p:spTgt spid="74"/>
                                        </p:tgtEl>
                                        <p:attrNameLst>
                                          <p:attrName>ppt_w</p:attrName>
                                        </p:attrNameLst>
                                      </p:cBhvr>
                                      <p:tavLst>
                                        <p:tav tm="0">
                                          <p:val>
                                            <p:fltVal val="0"/>
                                          </p:val>
                                        </p:tav>
                                        <p:tav tm="100000">
                                          <p:val>
                                            <p:strVal val="#ppt_w"/>
                                          </p:val>
                                        </p:tav>
                                      </p:tavLst>
                                    </p:anim>
                                    <p:anim calcmode="lin" valueType="num">
                                      <p:cBhvr>
                                        <p:cTn id="67" dur="1000" fill="hold"/>
                                        <p:tgtEl>
                                          <p:spTgt spid="74"/>
                                        </p:tgtEl>
                                        <p:attrNameLst>
                                          <p:attrName>ppt_h</p:attrName>
                                        </p:attrNameLst>
                                      </p:cBhvr>
                                      <p:tavLst>
                                        <p:tav tm="0">
                                          <p:val>
                                            <p:fltVal val="0"/>
                                          </p:val>
                                        </p:tav>
                                        <p:tav tm="100000">
                                          <p:val>
                                            <p:strVal val="#ppt_h"/>
                                          </p:val>
                                        </p:tav>
                                      </p:tavLst>
                                    </p:anim>
                                    <p:anim calcmode="lin" valueType="num">
                                      <p:cBhvr>
                                        <p:cTn id="68" dur="1000" fill="hold"/>
                                        <p:tgtEl>
                                          <p:spTgt spid="74"/>
                                        </p:tgtEl>
                                        <p:attrNameLst>
                                          <p:attrName>style.rotation</p:attrName>
                                        </p:attrNameLst>
                                      </p:cBhvr>
                                      <p:tavLst>
                                        <p:tav tm="0">
                                          <p:val>
                                            <p:fltVal val="90"/>
                                          </p:val>
                                        </p:tav>
                                        <p:tav tm="100000">
                                          <p:val>
                                            <p:fltVal val="0"/>
                                          </p:val>
                                        </p:tav>
                                      </p:tavLst>
                                    </p:anim>
                                    <p:animEffect transition="in" filter="fade">
                                      <p:cBhvr>
                                        <p:cTn id="69" dur="1000"/>
                                        <p:tgtEl>
                                          <p:spTgt spid="74"/>
                                        </p:tgtEl>
                                      </p:cBhvr>
                                    </p:animEffect>
                                  </p:childTnLst>
                                </p:cTn>
                              </p:par>
                              <p:par>
                                <p:cTn id="70" presetID="31" presetClass="entr" presetSubtype="0" fill="hold" grpId="0" nodeType="withEffect">
                                  <p:stCondLst>
                                    <p:cond delay="250"/>
                                  </p:stCondLst>
                                  <p:childTnLst>
                                    <p:set>
                                      <p:cBhvr>
                                        <p:cTn id="71" dur="1" fill="hold">
                                          <p:stCondLst>
                                            <p:cond delay="0"/>
                                          </p:stCondLst>
                                        </p:cTn>
                                        <p:tgtEl>
                                          <p:spTgt spid="75"/>
                                        </p:tgtEl>
                                        <p:attrNameLst>
                                          <p:attrName>style.visibility</p:attrName>
                                        </p:attrNameLst>
                                      </p:cBhvr>
                                      <p:to>
                                        <p:strVal val="visible"/>
                                      </p:to>
                                    </p:set>
                                    <p:anim calcmode="lin" valueType="num">
                                      <p:cBhvr>
                                        <p:cTn id="72" dur="1000" fill="hold"/>
                                        <p:tgtEl>
                                          <p:spTgt spid="75"/>
                                        </p:tgtEl>
                                        <p:attrNameLst>
                                          <p:attrName>ppt_w</p:attrName>
                                        </p:attrNameLst>
                                      </p:cBhvr>
                                      <p:tavLst>
                                        <p:tav tm="0">
                                          <p:val>
                                            <p:fltVal val="0"/>
                                          </p:val>
                                        </p:tav>
                                        <p:tav tm="100000">
                                          <p:val>
                                            <p:strVal val="#ppt_w"/>
                                          </p:val>
                                        </p:tav>
                                      </p:tavLst>
                                    </p:anim>
                                    <p:anim calcmode="lin" valueType="num">
                                      <p:cBhvr>
                                        <p:cTn id="73" dur="1000" fill="hold"/>
                                        <p:tgtEl>
                                          <p:spTgt spid="75"/>
                                        </p:tgtEl>
                                        <p:attrNameLst>
                                          <p:attrName>ppt_h</p:attrName>
                                        </p:attrNameLst>
                                      </p:cBhvr>
                                      <p:tavLst>
                                        <p:tav tm="0">
                                          <p:val>
                                            <p:fltVal val="0"/>
                                          </p:val>
                                        </p:tav>
                                        <p:tav tm="100000">
                                          <p:val>
                                            <p:strVal val="#ppt_h"/>
                                          </p:val>
                                        </p:tav>
                                      </p:tavLst>
                                    </p:anim>
                                    <p:anim calcmode="lin" valueType="num">
                                      <p:cBhvr>
                                        <p:cTn id="74" dur="1000" fill="hold"/>
                                        <p:tgtEl>
                                          <p:spTgt spid="75"/>
                                        </p:tgtEl>
                                        <p:attrNameLst>
                                          <p:attrName>style.rotation</p:attrName>
                                        </p:attrNameLst>
                                      </p:cBhvr>
                                      <p:tavLst>
                                        <p:tav tm="0">
                                          <p:val>
                                            <p:fltVal val="90"/>
                                          </p:val>
                                        </p:tav>
                                        <p:tav tm="100000">
                                          <p:val>
                                            <p:fltVal val="0"/>
                                          </p:val>
                                        </p:tav>
                                      </p:tavLst>
                                    </p:anim>
                                    <p:animEffect transition="in" filter="fade">
                                      <p:cBhvr>
                                        <p:cTn id="75" dur="1000"/>
                                        <p:tgtEl>
                                          <p:spTgt spid="75"/>
                                        </p:tgtEl>
                                      </p:cBhvr>
                                    </p:animEffect>
                                  </p:childTnLst>
                                </p:cTn>
                              </p:par>
                              <p:par>
                                <p:cTn id="76" presetID="31" presetClass="entr" presetSubtype="0" fill="hold" grpId="0" nodeType="withEffect">
                                  <p:stCondLst>
                                    <p:cond delay="250"/>
                                  </p:stCondLst>
                                  <p:childTnLst>
                                    <p:set>
                                      <p:cBhvr>
                                        <p:cTn id="77" dur="1" fill="hold">
                                          <p:stCondLst>
                                            <p:cond delay="0"/>
                                          </p:stCondLst>
                                        </p:cTn>
                                        <p:tgtEl>
                                          <p:spTgt spid="77"/>
                                        </p:tgtEl>
                                        <p:attrNameLst>
                                          <p:attrName>style.visibility</p:attrName>
                                        </p:attrNameLst>
                                      </p:cBhvr>
                                      <p:to>
                                        <p:strVal val="visible"/>
                                      </p:to>
                                    </p:set>
                                    <p:anim calcmode="lin" valueType="num">
                                      <p:cBhvr>
                                        <p:cTn id="78" dur="1000" fill="hold"/>
                                        <p:tgtEl>
                                          <p:spTgt spid="77"/>
                                        </p:tgtEl>
                                        <p:attrNameLst>
                                          <p:attrName>ppt_w</p:attrName>
                                        </p:attrNameLst>
                                      </p:cBhvr>
                                      <p:tavLst>
                                        <p:tav tm="0">
                                          <p:val>
                                            <p:fltVal val="0"/>
                                          </p:val>
                                        </p:tav>
                                        <p:tav tm="100000">
                                          <p:val>
                                            <p:strVal val="#ppt_w"/>
                                          </p:val>
                                        </p:tav>
                                      </p:tavLst>
                                    </p:anim>
                                    <p:anim calcmode="lin" valueType="num">
                                      <p:cBhvr>
                                        <p:cTn id="79" dur="1000" fill="hold"/>
                                        <p:tgtEl>
                                          <p:spTgt spid="77"/>
                                        </p:tgtEl>
                                        <p:attrNameLst>
                                          <p:attrName>ppt_h</p:attrName>
                                        </p:attrNameLst>
                                      </p:cBhvr>
                                      <p:tavLst>
                                        <p:tav tm="0">
                                          <p:val>
                                            <p:fltVal val="0"/>
                                          </p:val>
                                        </p:tav>
                                        <p:tav tm="100000">
                                          <p:val>
                                            <p:strVal val="#ppt_h"/>
                                          </p:val>
                                        </p:tav>
                                      </p:tavLst>
                                    </p:anim>
                                    <p:anim calcmode="lin" valueType="num">
                                      <p:cBhvr>
                                        <p:cTn id="80" dur="1000" fill="hold"/>
                                        <p:tgtEl>
                                          <p:spTgt spid="77"/>
                                        </p:tgtEl>
                                        <p:attrNameLst>
                                          <p:attrName>style.rotation</p:attrName>
                                        </p:attrNameLst>
                                      </p:cBhvr>
                                      <p:tavLst>
                                        <p:tav tm="0">
                                          <p:val>
                                            <p:fltVal val="90"/>
                                          </p:val>
                                        </p:tav>
                                        <p:tav tm="100000">
                                          <p:val>
                                            <p:fltVal val="0"/>
                                          </p:val>
                                        </p:tav>
                                      </p:tavLst>
                                    </p:anim>
                                    <p:animEffect transition="in" filter="fade">
                                      <p:cBhvr>
                                        <p:cTn id="81" dur="1000"/>
                                        <p:tgtEl>
                                          <p:spTgt spid="77"/>
                                        </p:tgtEl>
                                      </p:cBhvr>
                                    </p:animEffect>
                                  </p:childTnLst>
                                </p:cTn>
                              </p:par>
                              <p:par>
                                <p:cTn id="82" presetID="31" presetClass="entr" presetSubtype="0" fill="hold" grpId="0" nodeType="withEffect">
                                  <p:stCondLst>
                                    <p:cond delay="250"/>
                                  </p:stCondLst>
                                  <p:childTnLst>
                                    <p:set>
                                      <p:cBhvr>
                                        <p:cTn id="83" dur="1" fill="hold">
                                          <p:stCondLst>
                                            <p:cond delay="0"/>
                                          </p:stCondLst>
                                        </p:cTn>
                                        <p:tgtEl>
                                          <p:spTgt spid="78"/>
                                        </p:tgtEl>
                                        <p:attrNameLst>
                                          <p:attrName>style.visibility</p:attrName>
                                        </p:attrNameLst>
                                      </p:cBhvr>
                                      <p:to>
                                        <p:strVal val="visible"/>
                                      </p:to>
                                    </p:set>
                                    <p:anim calcmode="lin" valueType="num">
                                      <p:cBhvr>
                                        <p:cTn id="84" dur="1000" fill="hold"/>
                                        <p:tgtEl>
                                          <p:spTgt spid="78"/>
                                        </p:tgtEl>
                                        <p:attrNameLst>
                                          <p:attrName>ppt_w</p:attrName>
                                        </p:attrNameLst>
                                      </p:cBhvr>
                                      <p:tavLst>
                                        <p:tav tm="0">
                                          <p:val>
                                            <p:fltVal val="0"/>
                                          </p:val>
                                        </p:tav>
                                        <p:tav tm="100000">
                                          <p:val>
                                            <p:strVal val="#ppt_w"/>
                                          </p:val>
                                        </p:tav>
                                      </p:tavLst>
                                    </p:anim>
                                    <p:anim calcmode="lin" valueType="num">
                                      <p:cBhvr>
                                        <p:cTn id="85" dur="1000" fill="hold"/>
                                        <p:tgtEl>
                                          <p:spTgt spid="78"/>
                                        </p:tgtEl>
                                        <p:attrNameLst>
                                          <p:attrName>ppt_h</p:attrName>
                                        </p:attrNameLst>
                                      </p:cBhvr>
                                      <p:tavLst>
                                        <p:tav tm="0">
                                          <p:val>
                                            <p:fltVal val="0"/>
                                          </p:val>
                                        </p:tav>
                                        <p:tav tm="100000">
                                          <p:val>
                                            <p:strVal val="#ppt_h"/>
                                          </p:val>
                                        </p:tav>
                                      </p:tavLst>
                                    </p:anim>
                                    <p:anim calcmode="lin" valueType="num">
                                      <p:cBhvr>
                                        <p:cTn id="86" dur="1000" fill="hold"/>
                                        <p:tgtEl>
                                          <p:spTgt spid="78"/>
                                        </p:tgtEl>
                                        <p:attrNameLst>
                                          <p:attrName>style.rotation</p:attrName>
                                        </p:attrNameLst>
                                      </p:cBhvr>
                                      <p:tavLst>
                                        <p:tav tm="0">
                                          <p:val>
                                            <p:fltVal val="90"/>
                                          </p:val>
                                        </p:tav>
                                        <p:tav tm="100000">
                                          <p:val>
                                            <p:fltVal val="0"/>
                                          </p:val>
                                        </p:tav>
                                      </p:tavLst>
                                    </p:anim>
                                    <p:animEffect transition="in" filter="fade">
                                      <p:cBhvr>
                                        <p:cTn id="87" dur="1000"/>
                                        <p:tgtEl>
                                          <p:spTgt spid="78"/>
                                        </p:tgtEl>
                                      </p:cBhvr>
                                    </p:animEffect>
                                  </p:childTnLst>
                                </p:cTn>
                              </p:par>
                              <p:par>
                                <p:cTn id="88" presetID="31" presetClass="entr" presetSubtype="0" fill="hold" grpId="0" nodeType="withEffect">
                                  <p:stCondLst>
                                    <p:cond delay="250"/>
                                  </p:stCondLst>
                                  <p:childTnLst>
                                    <p:set>
                                      <p:cBhvr>
                                        <p:cTn id="89" dur="1" fill="hold">
                                          <p:stCondLst>
                                            <p:cond delay="0"/>
                                          </p:stCondLst>
                                        </p:cTn>
                                        <p:tgtEl>
                                          <p:spTgt spid="79"/>
                                        </p:tgtEl>
                                        <p:attrNameLst>
                                          <p:attrName>style.visibility</p:attrName>
                                        </p:attrNameLst>
                                      </p:cBhvr>
                                      <p:to>
                                        <p:strVal val="visible"/>
                                      </p:to>
                                    </p:set>
                                    <p:anim calcmode="lin" valueType="num">
                                      <p:cBhvr>
                                        <p:cTn id="90" dur="1000" fill="hold"/>
                                        <p:tgtEl>
                                          <p:spTgt spid="79"/>
                                        </p:tgtEl>
                                        <p:attrNameLst>
                                          <p:attrName>ppt_w</p:attrName>
                                        </p:attrNameLst>
                                      </p:cBhvr>
                                      <p:tavLst>
                                        <p:tav tm="0">
                                          <p:val>
                                            <p:fltVal val="0"/>
                                          </p:val>
                                        </p:tav>
                                        <p:tav tm="100000">
                                          <p:val>
                                            <p:strVal val="#ppt_w"/>
                                          </p:val>
                                        </p:tav>
                                      </p:tavLst>
                                    </p:anim>
                                    <p:anim calcmode="lin" valueType="num">
                                      <p:cBhvr>
                                        <p:cTn id="91" dur="1000" fill="hold"/>
                                        <p:tgtEl>
                                          <p:spTgt spid="79"/>
                                        </p:tgtEl>
                                        <p:attrNameLst>
                                          <p:attrName>ppt_h</p:attrName>
                                        </p:attrNameLst>
                                      </p:cBhvr>
                                      <p:tavLst>
                                        <p:tav tm="0">
                                          <p:val>
                                            <p:fltVal val="0"/>
                                          </p:val>
                                        </p:tav>
                                        <p:tav tm="100000">
                                          <p:val>
                                            <p:strVal val="#ppt_h"/>
                                          </p:val>
                                        </p:tav>
                                      </p:tavLst>
                                    </p:anim>
                                    <p:anim calcmode="lin" valueType="num">
                                      <p:cBhvr>
                                        <p:cTn id="92" dur="1000" fill="hold"/>
                                        <p:tgtEl>
                                          <p:spTgt spid="79"/>
                                        </p:tgtEl>
                                        <p:attrNameLst>
                                          <p:attrName>style.rotation</p:attrName>
                                        </p:attrNameLst>
                                      </p:cBhvr>
                                      <p:tavLst>
                                        <p:tav tm="0">
                                          <p:val>
                                            <p:fltVal val="90"/>
                                          </p:val>
                                        </p:tav>
                                        <p:tav tm="100000">
                                          <p:val>
                                            <p:fltVal val="0"/>
                                          </p:val>
                                        </p:tav>
                                      </p:tavLst>
                                    </p:anim>
                                    <p:animEffect transition="in" filter="fade">
                                      <p:cBhvr>
                                        <p:cTn id="93" dur="1000"/>
                                        <p:tgtEl>
                                          <p:spTgt spid="79"/>
                                        </p:tgtEl>
                                      </p:cBhvr>
                                    </p:animEffect>
                                  </p:childTnLst>
                                </p:cTn>
                              </p:par>
                              <p:par>
                                <p:cTn id="94" presetID="31" presetClass="entr" presetSubtype="0" fill="hold" grpId="0" nodeType="withEffect">
                                  <p:stCondLst>
                                    <p:cond delay="250"/>
                                  </p:stCondLst>
                                  <p:childTnLst>
                                    <p:set>
                                      <p:cBhvr>
                                        <p:cTn id="95" dur="1" fill="hold">
                                          <p:stCondLst>
                                            <p:cond delay="0"/>
                                          </p:stCondLst>
                                        </p:cTn>
                                        <p:tgtEl>
                                          <p:spTgt spid="80"/>
                                        </p:tgtEl>
                                        <p:attrNameLst>
                                          <p:attrName>style.visibility</p:attrName>
                                        </p:attrNameLst>
                                      </p:cBhvr>
                                      <p:to>
                                        <p:strVal val="visible"/>
                                      </p:to>
                                    </p:set>
                                    <p:anim calcmode="lin" valueType="num">
                                      <p:cBhvr>
                                        <p:cTn id="96" dur="1000" fill="hold"/>
                                        <p:tgtEl>
                                          <p:spTgt spid="80"/>
                                        </p:tgtEl>
                                        <p:attrNameLst>
                                          <p:attrName>ppt_w</p:attrName>
                                        </p:attrNameLst>
                                      </p:cBhvr>
                                      <p:tavLst>
                                        <p:tav tm="0">
                                          <p:val>
                                            <p:fltVal val="0"/>
                                          </p:val>
                                        </p:tav>
                                        <p:tav tm="100000">
                                          <p:val>
                                            <p:strVal val="#ppt_w"/>
                                          </p:val>
                                        </p:tav>
                                      </p:tavLst>
                                    </p:anim>
                                    <p:anim calcmode="lin" valueType="num">
                                      <p:cBhvr>
                                        <p:cTn id="97" dur="1000" fill="hold"/>
                                        <p:tgtEl>
                                          <p:spTgt spid="80"/>
                                        </p:tgtEl>
                                        <p:attrNameLst>
                                          <p:attrName>ppt_h</p:attrName>
                                        </p:attrNameLst>
                                      </p:cBhvr>
                                      <p:tavLst>
                                        <p:tav tm="0">
                                          <p:val>
                                            <p:fltVal val="0"/>
                                          </p:val>
                                        </p:tav>
                                        <p:tav tm="100000">
                                          <p:val>
                                            <p:strVal val="#ppt_h"/>
                                          </p:val>
                                        </p:tav>
                                      </p:tavLst>
                                    </p:anim>
                                    <p:anim calcmode="lin" valueType="num">
                                      <p:cBhvr>
                                        <p:cTn id="98" dur="1000" fill="hold"/>
                                        <p:tgtEl>
                                          <p:spTgt spid="80"/>
                                        </p:tgtEl>
                                        <p:attrNameLst>
                                          <p:attrName>style.rotation</p:attrName>
                                        </p:attrNameLst>
                                      </p:cBhvr>
                                      <p:tavLst>
                                        <p:tav tm="0">
                                          <p:val>
                                            <p:fltVal val="90"/>
                                          </p:val>
                                        </p:tav>
                                        <p:tav tm="100000">
                                          <p:val>
                                            <p:fltVal val="0"/>
                                          </p:val>
                                        </p:tav>
                                      </p:tavLst>
                                    </p:anim>
                                    <p:animEffect transition="in" filter="fade">
                                      <p:cBhvr>
                                        <p:cTn id="99" dur="1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0" grpId="0"/>
      <p:bldP spid="11" grpId="0"/>
      <p:bldP spid="12" grpId="0" animBg="1"/>
      <p:bldP spid="13" grpId="0"/>
      <p:bldP spid="14" grpId="0" animBg="1"/>
      <p:bldP spid="15" grpId="0"/>
      <p:bldP spid="57" grpId="0" animBg="1"/>
      <p:bldP spid="65" grpId="0" animBg="1"/>
      <p:bldP spid="73" grpId="0" animBg="1"/>
      <p:bldP spid="74" grpId="0" animBg="1"/>
      <p:bldP spid="75" grpId="0" animBg="1"/>
      <p:bldP spid="77" grpId="0" animBg="1"/>
      <p:bldP spid="78" grpId="0" animBg="1"/>
      <p:bldP spid="79" grpId="0" animBg="1"/>
      <p:bldP spid="8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2674800" y="935950"/>
            <a:ext cx="1170000" cy="216024"/>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09800" y="1067116"/>
            <a:ext cx="6934200" cy="1257117"/>
          </a:xfrm>
          <a:prstGeom prst="rect">
            <a:avLst/>
          </a:prstGeom>
          <a:solidFill>
            <a:schemeClr val="bg1"/>
          </a:solidFill>
          <a:ln w="12700" cap="flat" cmpd="sng" algn="ctr">
            <a:noFill/>
            <a:prstDash val="solid"/>
            <a:miter lim="800000"/>
          </a:ln>
          <a:effectLst/>
        </p:spPr>
        <p:txBody>
          <a:bodyPr lIns="1116000" tIns="0" bIns="36000" anchor="ctr"/>
          <a:lstStyle/>
          <a:p>
            <a:pPr algn="just" eaLnBrk="1" fontAlgn="auto" hangingPunct="1">
              <a:spcBef>
                <a:spcPts val="0"/>
              </a:spcBef>
              <a:spcAft>
                <a:spcPts val="0"/>
              </a:spcAft>
              <a:defRPr/>
            </a:pPr>
            <a:endParaRPr lang="zh-CN" altLang="en-US" sz="3600" b="1" dirty="0">
              <a:solidFill>
                <a:srgbClr val="00A28B"/>
              </a:solidFill>
              <a:latin typeface="华文中宋" panose="02010600040101010101" pitchFamily="2" charset="-122"/>
              <a:ea typeface="华文中宋" panose="02010600040101010101" pitchFamily="2" charset="-122"/>
              <a:cs typeface="+mj-cs"/>
            </a:endParaRPr>
          </a:p>
        </p:txBody>
      </p:sp>
      <p:sp>
        <p:nvSpPr>
          <p:cNvPr id="5" name="任意多边形 8"/>
          <p:cNvSpPr/>
          <p:nvPr/>
        </p:nvSpPr>
        <p:spPr bwMode="auto">
          <a:xfrm>
            <a:off x="2763665" y="935950"/>
            <a:ext cx="993775" cy="1011237"/>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chemeClr val="tx2">
              <a:lumMod val="60000"/>
              <a:lumOff val="40000"/>
            </a:schemeClr>
          </a:solidFill>
          <a:ln w="12700" algn="ctr">
            <a:noFill/>
            <a:miter lim="800000"/>
          </a:ln>
        </p:spPr>
        <p:txBody>
          <a:bodyPr tIns="0" bIns="360000" anchor="ctr"/>
          <a:lstStyle/>
          <a:p>
            <a:pPr algn="ctr" eaLnBrk="1" hangingPunct="1">
              <a:spcBef>
                <a:spcPts val="2400"/>
              </a:spcBef>
              <a:buClr>
                <a:schemeClr val="accent1"/>
              </a:buClr>
              <a:buSzPct val="60000"/>
            </a:pPr>
            <a:r>
              <a:rPr lang="en-US" altLang="zh-CN"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01</a:t>
            </a:r>
            <a:endParaRPr lang="zh-CN" altLang="en-US"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 name="文本框 10"/>
          <p:cNvSpPr txBox="1">
            <a:spLocks noChangeArrowheads="1"/>
          </p:cNvSpPr>
          <p:nvPr/>
        </p:nvSpPr>
        <p:spPr bwMode="auto">
          <a:xfrm>
            <a:off x="3550667" y="2355726"/>
            <a:ext cx="5197797" cy="732508"/>
          </a:xfrm>
          <a:prstGeom prst="rect">
            <a:avLst/>
          </a:prstGeom>
          <a:noFill/>
          <a:ln w="9525">
            <a:noFill/>
            <a:miter lim="800000"/>
          </a:ln>
        </p:spPr>
        <p:txBody>
          <a:bodyPr wrap="square">
            <a:spAutoFit/>
          </a:bodyPr>
          <a:lstStyle/>
          <a:p>
            <a:pPr eaLnBrk="1" hangingPunct="1">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此处添加或多或少的文字对第一部分的整体内容进行简单的说明，也可以添加小标题。</a:t>
            </a:r>
          </a:p>
        </p:txBody>
      </p:sp>
      <p:sp>
        <p:nvSpPr>
          <p:cNvPr id="7" name="矩形 6"/>
          <p:cNvSpPr/>
          <p:nvPr/>
        </p:nvSpPr>
        <p:spPr>
          <a:xfrm>
            <a:off x="3923928" y="1369739"/>
            <a:ext cx="3852000" cy="646331"/>
          </a:xfrm>
          <a:prstGeom prst="rect">
            <a:avLst/>
          </a:prstGeom>
        </p:spPr>
        <p:txBody>
          <a:bodyPr wrap="none">
            <a:spAutoFit/>
          </a:bodyPr>
          <a:lstStyle/>
          <a:p>
            <a:r>
              <a:rPr lang="zh-CN" altLang="en-US" sz="3600" b="1" dirty="0">
                <a:solidFill>
                  <a:schemeClr val="tx2">
                    <a:lumMod val="75000"/>
                  </a:schemeClr>
                </a:solidFill>
                <a:latin typeface="微软雅黑" panose="020B0503020204020204" pitchFamily="34" charset="-122"/>
                <a:ea typeface="微软雅黑" panose="020B0503020204020204" pitchFamily="34" charset="-122"/>
              </a:rPr>
              <a:t>本年年度工作概况</a:t>
            </a:r>
          </a:p>
        </p:txBody>
      </p:sp>
      <p:sp>
        <p:nvSpPr>
          <p:cNvPr id="9" name="矩形 8"/>
          <p:cNvSpPr/>
          <p:nvPr/>
        </p:nvSpPr>
        <p:spPr>
          <a:xfrm rot="2700000">
            <a:off x="-974839" y="4119423"/>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700000">
            <a:off x="-164787" y="2757201"/>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836955" y="4309910"/>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2700000">
            <a:off x="4035199" y="4288667"/>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700000">
            <a:off x="2139604" y="4078384"/>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2700000">
            <a:off x="5248453" y="3889036"/>
            <a:ext cx="1099801" cy="1099801"/>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2700000">
            <a:off x="6065317" y="4796710"/>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2700000">
            <a:off x="7522105" y="3732723"/>
            <a:ext cx="1647406" cy="1647406"/>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rot="2700000">
            <a:off x="3491021" y="3951690"/>
            <a:ext cx="619900" cy="6199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a:outerShdw blurRad="215900" dist="1143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31" presetClass="entr" presetSubtype="0" fill="hold" grpId="0" nodeType="withEffect">
                                  <p:stCondLst>
                                    <p:cond delay="250"/>
                                  </p:stCondLst>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ppt_w</p:attrName>
                                        </p:attrNameLst>
                                      </p:cBhvr>
                                      <p:tavLst>
                                        <p:tav tm="0">
                                          <p:val>
                                            <p:fltVal val="0"/>
                                          </p:val>
                                        </p:tav>
                                        <p:tav tm="100000">
                                          <p:val>
                                            <p:strVal val="#ppt_w"/>
                                          </p:val>
                                        </p:tav>
                                      </p:tavLst>
                                    </p:anim>
                                    <p:anim calcmode="lin" valueType="num">
                                      <p:cBhvr>
                                        <p:cTn id="27" dur="1000" fill="hold"/>
                                        <p:tgtEl>
                                          <p:spTgt spid="9"/>
                                        </p:tgtEl>
                                        <p:attrNameLst>
                                          <p:attrName>ppt_h</p:attrName>
                                        </p:attrNameLst>
                                      </p:cBhvr>
                                      <p:tavLst>
                                        <p:tav tm="0">
                                          <p:val>
                                            <p:fltVal val="0"/>
                                          </p:val>
                                        </p:tav>
                                        <p:tav tm="100000">
                                          <p:val>
                                            <p:strVal val="#ppt_h"/>
                                          </p:val>
                                        </p:tav>
                                      </p:tavLst>
                                    </p:anim>
                                    <p:anim calcmode="lin" valueType="num">
                                      <p:cBhvr>
                                        <p:cTn id="28" dur="1000" fill="hold"/>
                                        <p:tgtEl>
                                          <p:spTgt spid="9"/>
                                        </p:tgtEl>
                                        <p:attrNameLst>
                                          <p:attrName>style.rotation</p:attrName>
                                        </p:attrNameLst>
                                      </p:cBhvr>
                                      <p:tavLst>
                                        <p:tav tm="0">
                                          <p:val>
                                            <p:fltVal val="90"/>
                                          </p:val>
                                        </p:tav>
                                        <p:tav tm="100000">
                                          <p:val>
                                            <p:fltVal val="0"/>
                                          </p:val>
                                        </p:tav>
                                      </p:tavLst>
                                    </p:anim>
                                    <p:animEffect transition="in" filter="fade">
                                      <p:cBhvr>
                                        <p:cTn id="29" dur="1000"/>
                                        <p:tgtEl>
                                          <p:spTgt spid="9"/>
                                        </p:tgtEl>
                                      </p:cBhvr>
                                    </p:animEffect>
                                  </p:childTnLst>
                                </p:cTn>
                              </p:par>
                              <p:par>
                                <p:cTn id="30" presetID="31" presetClass="entr" presetSubtype="0" fill="hold" grpId="0" nodeType="withEffect">
                                  <p:stCondLst>
                                    <p:cond delay="25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fltVal val="0"/>
                                          </p:val>
                                        </p:tav>
                                        <p:tav tm="100000">
                                          <p:val>
                                            <p:strVal val="#ppt_w"/>
                                          </p:val>
                                        </p:tav>
                                      </p:tavLst>
                                    </p:anim>
                                    <p:anim calcmode="lin" valueType="num">
                                      <p:cBhvr>
                                        <p:cTn id="33" dur="1000" fill="hold"/>
                                        <p:tgtEl>
                                          <p:spTgt spid="10"/>
                                        </p:tgtEl>
                                        <p:attrNameLst>
                                          <p:attrName>ppt_h</p:attrName>
                                        </p:attrNameLst>
                                      </p:cBhvr>
                                      <p:tavLst>
                                        <p:tav tm="0">
                                          <p:val>
                                            <p:fltVal val="0"/>
                                          </p:val>
                                        </p:tav>
                                        <p:tav tm="100000">
                                          <p:val>
                                            <p:strVal val="#ppt_h"/>
                                          </p:val>
                                        </p:tav>
                                      </p:tavLst>
                                    </p:anim>
                                    <p:anim calcmode="lin" valueType="num">
                                      <p:cBhvr>
                                        <p:cTn id="34" dur="1000" fill="hold"/>
                                        <p:tgtEl>
                                          <p:spTgt spid="10"/>
                                        </p:tgtEl>
                                        <p:attrNameLst>
                                          <p:attrName>style.rotation</p:attrName>
                                        </p:attrNameLst>
                                      </p:cBhvr>
                                      <p:tavLst>
                                        <p:tav tm="0">
                                          <p:val>
                                            <p:fltVal val="90"/>
                                          </p:val>
                                        </p:tav>
                                        <p:tav tm="100000">
                                          <p:val>
                                            <p:fltVal val="0"/>
                                          </p:val>
                                        </p:tav>
                                      </p:tavLst>
                                    </p:anim>
                                    <p:animEffect transition="in" filter="fade">
                                      <p:cBhvr>
                                        <p:cTn id="35" dur="1000"/>
                                        <p:tgtEl>
                                          <p:spTgt spid="10"/>
                                        </p:tgtEl>
                                      </p:cBhvr>
                                    </p:animEffect>
                                  </p:childTnLst>
                                </p:cTn>
                              </p:par>
                              <p:par>
                                <p:cTn id="36" presetID="31" presetClass="entr" presetSubtype="0" fill="hold" grpId="0" nodeType="withEffect">
                                  <p:stCondLst>
                                    <p:cond delay="250"/>
                                  </p:stCondLst>
                                  <p:childTnLst>
                                    <p:set>
                                      <p:cBhvr>
                                        <p:cTn id="37" dur="1" fill="hold">
                                          <p:stCondLst>
                                            <p:cond delay="0"/>
                                          </p:stCondLst>
                                        </p:cTn>
                                        <p:tgtEl>
                                          <p:spTgt spid="11"/>
                                        </p:tgtEl>
                                        <p:attrNameLst>
                                          <p:attrName>style.visibility</p:attrName>
                                        </p:attrNameLst>
                                      </p:cBhvr>
                                      <p:to>
                                        <p:strVal val="visible"/>
                                      </p:to>
                                    </p:set>
                                    <p:anim calcmode="lin" valueType="num">
                                      <p:cBhvr>
                                        <p:cTn id="38" dur="1000" fill="hold"/>
                                        <p:tgtEl>
                                          <p:spTgt spid="11"/>
                                        </p:tgtEl>
                                        <p:attrNameLst>
                                          <p:attrName>ppt_w</p:attrName>
                                        </p:attrNameLst>
                                      </p:cBhvr>
                                      <p:tavLst>
                                        <p:tav tm="0">
                                          <p:val>
                                            <p:fltVal val="0"/>
                                          </p:val>
                                        </p:tav>
                                        <p:tav tm="100000">
                                          <p:val>
                                            <p:strVal val="#ppt_w"/>
                                          </p:val>
                                        </p:tav>
                                      </p:tavLst>
                                    </p:anim>
                                    <p:anim calcmode="lin" valueType="num">
                                      <p:cBhvr>
                                        <p:cTn id="39" dur="1000" fill="hold"/>
                                        <p:tgtEl>
                                          <p:spTgt spid="11"/>
                                        </p:tgtEl>
                                        <p:attrNameLst>
                                          <p:attrName>ppt_h</p:attrName>
                                        </p:attrNameLst>
                                      </p:cBhvr>
                                      <p:tavLst>
                                        <p:tav tm="0">
                                          <p:val>
                                            <p:fltVal val="0"/>
                                          </p:val>
                                        </p:tav>
                                        <p:tav tm="100000">
                                          <p:val>
                                            <p:strVal val="#ppt_h"/>
                                          </p:val>
                                        </p:tav>
                                      </p:tavLst>
                                    </p:anim>
                                    <p:anim calcmode="lin" valueType="num">
                                      <p:cBhvr>
                                        <p:cTn id="40" dur="1000" fill="hold"/>
                                        <p:tgtEl>
                                          <p:spTgt spid="11"/>
                                        </p:tgtEl>
                                        <p:attrNameLst>
                                          <p:attrName>style.rotation</p:attrName>
                                        </p:attrNameLst>
                                      </p:cBhvr>
                                      <p:tavLst>
                                        <p:tav tm="0">
                                          <p:val>
                                            <p:fltVal val="90"/>
                                          </p:val>
                                        </p:tav>
                                        <p:tav tm="100000">
                                          <p:val>
                                            <p:fltVal val="0"/>
                                          </p:val>
                                        </p:tav>
                                      </p:tavLst>
                                    </p:anim>
                                    <p:animEffect transition="in" filter="fade">
                                      <p:cBhvr>
                                        <p:cTn id="41" dur="1000"/>
                                        <p:tgtEl>
                                          <p:spTgt spid="11"/>
                                        </p:tgtEl>
                                      </p:cBhvr>
                                    </p:animEffect>
                                  </p:childTnLst>
                                </p:cTn>
                              </p:par>
                              <p:par>
                                <p:cTn id="42" presetID="31" presetClass="entr" presetSubtype="0" fill="hold" grpId="0" nodeType="withEffect">
                                  <p:stCondLst>
                                    <p:cond delay="250"/>
                                  </p:stCondLst>
                                  <p:childTnLst>
                                    <p:set>
                                      <p:cBhvr>
                                        <p:cTn id="43" dur="1" fill="hold">
                                          <p:stCondLst>
                                            <p:cond delay="0"/>
                                          </p:stCondLst>
                                        </p:cTn>
                                        <p:tgtEl>
                                          <p:spTgt spid="12"/>
                                        </p:tgtEl>
                                        <p:attrNameLst>
                                          <p:attrName>style.visibility</p:attrName>
                                        </p:attrNameLst>
                                      </p:cBhvr>
                                      <p:to>
                                        <p:strVal val="visible"/>
                                      </p:to>
                                    </p:set>
                                    <p:anim calcmode="lin" valueType="num">
                                      <p:cBhvr>
                                        <p:cTn id="44" dur="1000" fill="hold"/>
                                        <p:tgtEl>
                                          <p:spTgt spid="12"/>
                                        </p:tgtEl>
                                        <p:attrNameLst>
                                          <p:attrName>ppt_w</p:attrName>
                                        </p:attrNameLst>
                                      </p:cBhvr>
                                      <p:tavLst>
                                        <p:tav tm="0">
                                          <p:val>
                                            <p:fltVal val="0"/>
                                          </p:val>
                                        </p:tav>
                                        <p:tav tm="100000">
                                          <p:val>
                                            <p:strVal val="#ppt_w"/>
                                          </p:val>
                                        </p:tav>
                                      </p:tavLst>
                                    </p:anim>
                                    <p:anim calcmode="lin" valueType="num">
                                      <p:cBhvr>
                                        <p:cTn id="45" dur="1000" fill="hold"/>
                                        <p:tgtEl>
                                          <p:spTgt spid="12"/>
                                        </p:tgtEl>
                                        <p:attrNameLst>
                                          <p:attrName>ppt_h</p:attrName>
                                        </p:attrNameLst>
                                      </p:cBhvr>
                                      <p:tavLst>
                                        <p:tav tm="0">
                                          <p:val>
                                            <p:fltVal val="0"/>
                                          </p:val>
                                        </p:tav>
                                        <p:tav tm="100000">
                                          <p:val>
                                            <p:strVal val="#ppt_h"/>
                                          </p:val>
                                        </p:tav>
                                      </p:tavLst>
                                    </p:anim>
                                    <p:anim calcmode="lin" valueType="num">
                                      <p:cBhvr>
                                        <p:cTn id="46" dur="1000" fill="hold"/>
                                        <p:tgtEl>
                                          <p:spTgt spid="12"/>
                                        </p:tgtEl>
                                        <p:attrNameLst>
                                          <p:attrName>style.rotation</p:attrName>
                                        </p:attrNameLst>
                                      </p:cBhvr>
                                      <p:tavLst>
                                        <p:tav tm="0">
                                          <p:val>
                                            <p:fltVal val="90"/>
                                          </p:val>
                                        </p:tav>
                                        <p:tav tm="100000">
                                          <p:val>
                                            <p:fltVal val="0"/>
                                          </p:val>
                                        </p:tav>
                                      </p:tavLst>
                                    </p:anim>
                                    <p:animEffect transition="in" filter="fade">
                                      <p:cBhvr>
                                        <p:cTn id="47" dur="1000"/>
                                        <p:tgtEl>
                                          <p:spTgt spid="12"/>
                                        </p:tgtEl>
                                      </p:cBhvr>
                                    </p:animEffect>
                                  </p:childTnLst>
                                </p:cTn>
                              </p:par>
                              <p:par>
                                <p:cTn id="48" presetID="31" presetClass="entr" presetSubtype="0" fill="hold" grpId="0" nodeType="withEffect">
                                  <p:stCondLst>
                                    <p:cond delay="250"/>
                                  </p:stCondLst>
                                  <p:childTnLst>
                                    <p:set>
                                      <p:cBhvr>
                                        <p:cTn id="49" dur="1" fill="hold">
                                          <p:stCondLst>
                                            <p:cond delay="0"/>
                                          </p:stCondLst>
                                        </p:cTn>
                                        <p:tgtEl>
                                          <p:spTgt spid="13"/>
                                        </p:tgtEl>
                                        <p:attrNameLst>
                                          <p:attrName>style.visibility</p:attrName>
                                        </p:attrNameLst>
                                      </p:cBhvr>
                                      <p:to>
                                        <p:strVal val="visible"/>
                                      </p:to>
                                    </p:set>
                                    <p:anim calcmode="lin" valueType="num">
                                      <p:cBhvr>
                                        <p:cTn id="50" dur="1000" fill="hold"/>
                                        <p:tgtEl>
                                          <p:spTgt spid="13"/>
                                        </p:tgtEl>
                                        <p:attrNameLst>
                                          <p:attrName>ppt_w</p:attrName>
                                        </p:attrNameLst>
                                      </p:cBhvr>
                                      <p:tavLst>
                                        <p:tav tm="0">
                                          <p:val>
                                            <p:fltVal val="0"/>
                                          </p:val>
                                        </p:tav>
                                        <p:tav tm="100000">
                                          <p:val>
                                            <p:strVal val="#ppt_w"/>
                                          </p:val>
                                        </p:tav>
                                      </p:tavLst>
                                    </p:anim>
                                    <p:anim calcmode="lin" valueType="num">
                                      <p:cBhvr>
                                        <p:cTn id="51" dur="1000" fill="hold"/>
                                        <p:tgtEl>
                                          <p:spTgt spid="13"/>
                                        </p:tgtEl>
                                        <p:attrNameLst>
                                          <p:attrName>ppt_h</p:attrName>
                                        </p:attrNameLst>
                                      </p:cBhvr>
                                      <p:tavLst>
                                        <p:tav tm="0">
                                          <p:val>
                                            <p:fltVal val="0"/>
                                          </p:val>
                                        </p:tav>
                                        <p:tav tm="100000">
                                          <p:val>
                                            <p:strVal val="#ppt_h"/>
                                          </p:val>
                                        </p:tav>
                                      </p:tavLst>
                                    </p:anim>
                                    <p:anim calcmode="lin" valueType="num">
                                      <p:cBhvr>
                                        <p:cTn id="52" dur="1000" fill="hold"/>
                                        <p:tgtEl>
                                          <p:spTgt spid="13"/>
                                        </p:tgtEl>
                                        <p:attrNameLst>
                                          <p:attrName>style.rotation</p:attrName>
                                        </p:attrNameLst>
                                      </p:cBhvr>
                                      <p:tavLst>
                                        <p:tav tm="0">
                                          <p:val>
                                            <p:fltVal val="90"/>
                                          </p:val>
                                        </p:tav>
                                        <p:tav tm="100000">
                                          <p:val>
                                            <p:fltVal val="0"/>
                                          </p:val>
                                        </p:tav>
                                      </p:tavLst>
                                    </p:anim>
                                    <p:animEffect transition="in" filter="fade">
                                      <p:cBhvr>
                                        <p:cTn id="53" dur="1000"/>
                                        <p:tgtEl>
                                          <p:spTgt spid="13"/>
                                        </p:tgtEl>
                                      </p:cBhvr>
                                    </p:animEffect>
                                  </p:childTnLst>
                                </p:cTn>
                              </p:par>
                              <p:par>
                                <p:cTn id="54" presetID="31" presetClass="entr" presetSubtype="0" fill="hold" grpId="0" nodeType="withEffect">
                                  <p:stCondLst>
                                    <p:cond delay="250"/>
                                  </p:stCondLst>
                                  <p:childTnLst>
                                    <p:set>
                                      <p:cBhvr>
                                        <p:cTn id="55" dur="1" fill="hold">
                                          <p:stCondLst>
                                            <p:cond delay="0"/>
                                          </p:stCondLst>
                                        </p:cTn>
                                        <p:tgtEl>
                                          <p:spTgt spid="14"/>
                                        </p:tgtEl>
                                        <p:attrNameLst>
                                          <p:attrName>style.visibility</p:attrName>
                                        </p:attrNameLst>
                                      </p:cBhvr>
                                      <p:to>
                                        <p:strVal val="visible"/>
                                      </p:to>
                                    </p:set>
                                    <p:anim calcmode="lin" valueType="num">
                                      <p:cBhvr>
                                        <p:cTn id="56" dur="1000" fill="hold"/>
                                        <p:tgtEl>
                                          <p:spTgt spid="14"/>
                                        </p:tgtEl>
                                        <p:attrNameLst>
                                          <p:attrName>ppt_w</p:attrName>
                                        </p:attrNameLst>
                                      </p:cBhvr>
                                      <p:tavLst>
                                        <p:tav tm="0">
                                          <p:val>
                                            <p:fltVal val="0"/>
                                          </p:val>
                                        </p:tav>
                                        <p:tav tm="100000">
                                          <p:val>
                                            <p:strVal val="#ppt_w"/>
                                          </p:val>
                                        </p:tav>
                                      </p:tavLst>
                                    </p:anim>
                                    <p:anim calcmode="lin" valueType="num">
                                      <p:cBhvr>
                                        <p:cTn id="57" dur="1000" fill="hold"/>
                                        <p:tgtEl>
                                          <p:spTgt spid="14"/>
                                        </p:tgtEl>
                                        <p:attrNameLst>
                                          <p:attrName>ppt_h</p:attrName>
                                        </p:attrNameLst>
                                      </p:cBhvr>
                                      <p:tavLst>
                                        <p:tav tm="0">
                                          <p:val>
                                            <p:fltVal val="0"/>
                                          </p:val>
                                        </p:tav>
                                        <p:tav tm="100000">
                                          <p:val>
                                            <p:strVal val="#ppt_h"/>
                                          </p:val>
                                        </p:tav>
                                      </p:tavLst>
                                    </p:anim>
                                    <p:anim calcmode="lin" valueType="num">
                                      <p:cBhvr>
                                        <p:cTn id="58" dur="1000" fill="hold"/>
                                        <p:tgtEl>
                                          <p:spTgt spid="14"/>
                                        </p:tgtEl>
                                        <p:attrNameLst>
                                          <p:attrName>style.rotation</p:attrName>
                                        </p:attrNameLst>
                                      </p:cBhvr>
                                      <p:tavLst>
                                        <p:tav tm="0">
                                          <p:val>
                                            <p:fltVal val="90"/>
                                          </p:val>
                                        </p:tav>
                                        <p:tav tm="100000">
                                          <p:val>
                                            <p:fltVal val="0"/>
                                          </p:val>
                                        </p:tav>
                                      </p:tavLst>
                                    </p:anim>
                                    <p:animEffect transition="in" filter="fade">
                                      <p:cBhvr>
                                        <p:cTn id="59" dur="1000"/>
                                        <p:tgtEl>
                                          <p:spTgt spid="14"/>
                                        </p:tgtEl>
                                      </p:cBhvr>
                                    </p:animEffect>
                                  </p:childTnLst>
                                </p:cTn>
                              </p:par>
                              <p:par>
                                <p:cTn id="60" presetID="31" presetClass="entr" presetSubtype="0" fill="hold" grpId="0" nodeType="withEffect">
                                  <p:stCondLst>
                                    <p:cond delay="250"/>
                                  </p:stCondLst>
                                  <p:childTnLst>
                                    <p:set>
                                      <p:cBhvr>
                                        <p:cTn id="61" dur="1" fill="hold">
                                          <p:stCondLst>
                                            <p:cond delay="0"/>
                                          </p:stCondLst>
                                        </p:cTn>
                                        <p:tgtEl>
                                          <p:spTgt spid="15"/>
                                        </p:tgtEl>
                                        <p:attrNameLst>
                                          <p:attrName>style.visibility</p:attrName>
                                        </p:attrNameLst>
                                      </p:cBhvr>
                                      <p:to>
                                        <p:strVal val="visible"/>
                                      </p:to>
                                    </p:set>
                                    <p:anim calcmode="lin" valueType="num">
                                      <p:cBhvr>
                                        <p:cTn id="62" dur="1000" fill="hold"/>
                                        <p:tgtEl>
                                          <p:spTgt spid="15"/>
                                        </p:tgtEl>
                                        <p:attrNameLst>
                                          <p:attrName>ppt_w</p:attrName>
                                        </p:attrNameLst>
                                      </p:cBhvr>
                                      <p:tavLst>
                                        <p:tav tm="0">
                                          <p:val>
                                            <p:fltVal val="0"/>
                                          </p:val>
                                        </p:tav>
                                        <p:tav tm="100000">
                                          <p:val>
                                            <p:strVal val="#ppt_w"/>
                                          </p:val>
                                        </p:tav>
                                      </p:tavLst>
                                    </p:anim>
                                    <p:anim calcmode="lin" valueType="num">
                                      <p:cBhvr>
                                        <p:cTn id="63" dur="1000" fill="hold"/>
                                        <p:tgtEl>
                                          <p:spTgt spid="15"/>
                                        </p:tgtEl>
                                        <p:attrNameLst>
                                          <p:attrName>ppt_h</p:attrName>
                                        </p:attrNameLst>
                                      </p:cBhvr>
                                      <p:tavLst>
                                        <p:tav tm="0">
                                          <p:val>
                                            <p:fltVal val="0"/>
                                          </p:val>
                                        </p:tav>
                                        <p:tav tm="100000">
                                          <p:val>
                                            <p:strVal val="#ppt_h"/>
                                          </p:val>
                                        </p:tav>
                                      </p:tavLst>
                                    </p:anim>
                                    <p:anim calcmode="lin" valueType="num">
                                      <p:cBhvr>
                                        <p:cTn id="64" dur="1000" fill="hold"/>
                                        <p:tgtEl>
                                          <p:spTgt spid="15"/>
                                        </p:tgtEl>
                                        <p:attrNameLst>
                                          <p:attrName>style.rotation</p:attrName>
                                        </p:attrNameLst>
                                      </p:cBhvr>
                                      <p:tavLst>
                                        <p:tav tm="0">
                                          <p:val>
                                            <p:fltVal val="90"/>
                                          </p:val>
                                        </p:tav>
                                        <p:tav tm="100000">
                                          <p:val>
                                            <p:fltVal val="0"/>
                                          </p:val>
                                        </p:tav>
                                      </p:tavLst>
                                    </p:anim>
                                    <p:animEffect transition="in" filter="fade">
                                      <p:cBhvr>
                                        <p:cTn id="65" dur="1000"/>
                                        <p:tgtEl>
                                          <p:spTgt spid="15"/>
                                        </p:tgtEl>
                                      </p:cBhvr>
                                    </p:animEffect>
                                  </p:childTnLst>
                                </p:cTn>
                              </p:par>
                              <p:par>
                                <p:cTn id="66" presetID="31" presetClass="entr" presetSubtype="0" fill="hold" grpId="0" nodeType="withEffect">
                                  <p:stCondLst>
                                    <p:cond delay="250"/>
                                  </p:stCondLst>
                                  <p:childTnLst>
                                    <p:set>
                                      <p:cBhvr>
                                        <p:cTn id="67" dur="1" fill="hold">
                                          <p:stCondLst>
                                            <p:cond delay="0"/>
                                          </p:stCondLst>
                                        </p:cTn>
                                        <p:tgtEl>
                                          <p:spTgt spid="16"/>
                                        </p:tgtEl>
                                        <p:attrNameLst>
                                          <p:attrName>style.visibility</p:attrName>
                                        </p:attrNameLst>
                                      </p:cBhvr>
                                      <p:to>
                                        <p:strVal val="visible"/>
                                      </p:to>
                                    </p:set>
                                    <p:anim calcmode="lin" valueType="num">
                                      <p:cBhvr>
                                        <p:cTn id="68" dur="1000" fill="hold"/>
                                        <p:tgtEl>
                                          <p:spTgt spid="16"/>
                                        </p:tgtEl>
                                        <p:attrNameLst>
                                          <p:attrName>ppt_w</p:attrName>
                                        </p:attrNameLst>
                                      </p:cBhvr>
                                      <p:tavLst>
                                        <p:tav tm="0">
                                          <p:val>
                                            <p:fltVal val="0"/>
                                          </p:val>
                                        </p:tav>
                                        <p:tav tm="100000">
                                          <p:val>
                                            <p:strVal val="#ppt_w"/>
                                          </p:val>
                                        </p:tav>
                                      </p:tavLst>
                                    </p:anim>
                                    <p:anim calcmode="lin" valueType="num">
                                      <p:cBhvr>
                                        <p:cTn id="69" dur="1000" fill="hold"/>
                                        <p:tgtEl>
                                          <p:spTgt spid="16"/>
                                        </p:tgtEl>
                                        <p:attrNameLst>
                                          <p:attrName>ppt_h</p:attrName>
                                        </p:attrNameLst>
                                      </p:cBhvr>
                                      <p:tavLst>
                                        <p:tav tm="0">
                                          <p:val>
                                            <p:fltVal val="0"/>
                                          </p:val>
                                        </p:tav>
                                        <p:tav tm="100000">
                                          <p:val>
                                            <p:strVal val="#ppt_h"/>
                                          </p:val>
                                        </p:tav>
                                      </p:tavLst>
                                    </p:anim>
                                    <p:anim calcmode="lin" valueType="num">
                                      <p:cBhvr>
                                        <p:cTn id="70" dur="1000" fill="hold"/>
                                        <p:tgtEl>
                                          <p:spTgt spid="16"/>
                                        </p:tgtEl>
                                        <p:attrNameLst>
                                          <p:attrName>style.rotation</p:attrName>
                                        </p:attrNameLst>
                                      </p:cBhvr>
                                      <p:tavLst>
                                        <p:tav tm="0">
                                          <p:val>
                                            <p:fltVal val="90"/>
                                          </p:val>
                                        </p:tav>
                                        <p:tav tm="100000">
                                          <p:val>
                                            <p:fltVal val="0"/>
                                          </p:val>
                                        </p:tav>
                                      </p:tavLst>
                                    </p:anim>
                                    <p:animEffect transition="in" filter="fade">
                                      <p:cBhvr>
                                        <p:cTn id="71" dur="1000"/>
                                        <p:tgtEl>
                                          <p:spTgt spid="16"/>
                                        </p:tgtEl>
                                      </p:cBhvr>
                                    </p:animEffect>
                                  </p:childTnLst>
                                </p:cTn>
                              </p:par>
                              <p:par>
                                <p:cTn id="72" presetID="31" presetClass="entr" presetSubtype="0" fill="hold" grpId="0" nodeType="withEffect">
                                  <p:stCondLst>
                                    <p:cond delay="250"/>
                                  </p:stCondLst>
                                  <p:childTnLst>
                                    <p:set>
                                      <p:cBhvr>
                                        <p:cTn id="73" dur="1" fill="hold">
                                          <p:stCondLst>
                                            <p:cond delay="0"/>
                                          </p:stCondLst>
                                        </p:cTn>
                                        <p:tgtEl>
                                          <p:spTgt spid="17"/>
                                        </p:tgtEl>
                                        <p:attrNameLst>
                                          <p:attrName>style.visibility</p:attrName>
                                        </p:attrNameLst>
                                      </p:cBhvr>
                                      <p:to>
                                        <p:strVal val="visible"/>
                                      </p:to>
                                    </p:set>
                                    <p:anim calcmode="lin" valueType="num">
                                      <p:cBhvr>
                                        <p:cTn id="74" dur="1000" fill="hold"/>
                                        <p:tgtEl>
                                          <p:spTgt spid="17"/>
                                        </p:tgtEl>
                                        <p:attrNameLst>
                                          <p:attrName>ppt_w</p:attrName>
                                        </p:attrNameLst>
                                      </p:cBhvr>
                                      <p:tavLst>
                                        <p:tav tm="0">
                                          <p:val>
                                            <p:fltVal val="0"/>
                                          </p:val>
                                        </p:tav>
                                        <p:tav tm="100000">
                                          <p:val>
                                            <p:strVal val="#ppt_w"/>
                                          </p:val>
                                        </p:tav>
                                      </p:tavLst>
                                    </p:anim>
                                    <p:anim calcmode="lin" valueType="num">
                                      <p:cBhvr>
                                        <p:cTn id="75" dur="1000" fill="hold"/>
                                        <p:tgtEl>
                                          <p:spTgt spid="17"/>
                                        </p:tgtEl>
                                        <p:attrNameLst>
                                          <p:attrName>ppt_h</p:attrName>
                                        </p:attrNameLst>
                                      </p:cBhvr>
                                      <p:tavLst>
                                        <p:tav tm="0">
                                          <p:val>
                                            <p:fltVal val="0"/>
                                          </p:val>
                                        </p:tav>
                                        <p:tav tm="100000">
                                          <p:val>
                                            <p:strVal val="#ppt_h"/>
                                          </p:val>
                                        </p:tav>
                                      </p:tavLst>
                                    </p:anim>
                                    <p:anim calcmode="lin" valueType="num">
                                      <p:cBhvr>
                                        <p:cTn id="76" dur="1000" fill="hold"/>
                                        <p:tgtEl>
                                          <p:spTgt spid="17"/>
                                        </p:tgtEl>
                                        <p:attrNameLst>
                                          <p:attrName>style.rotation</p:attrName>
                                        </p:attrNameLst>
                                      </p:cBhvr>
                                      <p:tavLst>
                                        <p:tav tm="0">
                                          <p:val>
                                            <p:fltVal val="90"/>
                                          </p:val>
                                        </p:tav>
                                        <p:tav tm="100000">
                                          <p:val>
                                            <p:fltVal val="0"/>
                                          </p:val>
                                        </p:tav>
                                      </p:tavLst>
                                    </p:anim>
                                    <p:animEffect transition="in" filter="fade">
                                      <p:cBhvr>
                                        <p:cTn id="7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4499992" y="1203598"/>
            <a:ext cx="0" cy="33843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文本框 81"/>
          <p:cNvSpPr txBox="1">
            <a:spLocks noChangeArrowheads="1"/>
          </p:cNvSpPr>
          <p:nvPr/>
        </p:nvSpPr>
        <p:spPr bwMode="auto">
          <a:xfrm>
            <a:off x="1370540" y="1131590"/>
            <a:ext cx="2553388" cy="84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0" name="文本框 81"/>
          <p:cNvSpPr txBox="1">
            <a:spLocks noChangeArrowheads="1"/>
          </p:cNvSpPr>
          <p:nvPr/>
        </p:nvSpPr>
        <p:spPr bwMode="auto">
          <a:xfrm>
            <a:off x="1365041" y="2427734"/>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1" name="文本框 81"/>
          <p:cNvSpPr txBox="1">
            <a:spLocks noChangeArrowheads="1"/>
          </p:cNvSpPr>
          <p:nvPr/>
        </p:nvSpPr>
        <p:spPr bwMode="auto">
          <a:xfrm>
            <a:off x="1331640" y="3850767"/>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2" name="文本框 81"/>
          <p:cNvSpPr txBox="1">
            <a:spLocks noChangeArrowheads="1"/>
          </p:cNvSpPr>
          <p:nvPr/>
        </p:nvSpPr>
        <p:spPr bwMode="auto">
          <a:xfrm>
            <a:off x="5619012" y="1167594"/>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3" name="文本框 81"/>
          <p:cNvSpPr txBox="1">
            <a:spLocks noChangeArrowheads="1"/>
          </p:cNvSpPr>
          <p:nvPr/>
        </p:nvSpPr>
        <p:spPr bwMode="auto">
          <a:xfrm>
            <a:off x="5619012" y="2482615"/>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sp>
        <p:nvSpPr>
          <p:cNvPr id="14" name="文本框 81"/>
          <p:cNvSpPr txBox="1">
            <a:spLocks noChangeArrowheads="1"/>
          </p:cNvSpPr>
          <p:nvPr/>
        </p:nvSpPr>
        <p:spPr bwMode="auto">
          <a:xfrm>
            <a:off x="5619012" y="3725628"/>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p>
        </p:txBody>
      </p:sp>
      <p:grpSp>
        <p:nvGrpSpPr>
          <p:cNvPr id="15" name="组合 14"/>
          <p:cNvGrpSpPr/>
          <p:nvPr/>
        </p:nvGrpSpPr>
        <p:grpSpPr>
          <a:xfrm>
            <a:off x="635906" y="1311610"/>
            <a:ext cx="576064" cy="576064"/>
            <a:chOff x="635906" y="1669368"/>
            <a:chExt cx="576064" cy="576064"/>
          </a:xfrm>
        </p:grpSpPr>
        <p:sp>
          <p:nvSpPr>
            <p:cNvPr id="16" name="椭圆 15"/>
            <p:cNvSpPr/>
            <p:nvPr/>
          </p:nvSpPr>
          <p:spPr>
            <a:xfrm>
              <a:off x="635906" y="1669368"/>
              <a:ext cx="576064" cy="57606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p:cNvSpPr/>
            <p:nvPr/>
          </p:nvSpPr>
          <p:spPr>
            <a:xfrm>
              <a:off x="694527" y="1772734"/>
              <a:ext cx="396262" cy="369332"/>
            </a:xfrm>
            <a:prstGeom prst="rect">
              <a:avLst/>
            </a:prstGeom>
          </p:spPr>
          <p:txBody>
            <a:bodyPr wrap="none">
              <a:spAutoFit/>
            </a:bodyPr>
            <a:lstStyle/>
            <a:p>
              <a:pPr algn="ctr">
                <a:defRPr/>
              </a:pPr>
              <a:r>
                <a:rPr lang="en-US" altLang="zh-CN"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01</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8" name="组合 17"/>
          <p:cNvGrpSpPr/>
          <p:nvPr/>
        </p:nvGrpSpPr>
        <p:grpSpPr>
          <a:xfrm>
            <a:off x="635906" y="2607754"/>
            <a:ext cx="576064" cy="576064"/>
            <a:chOff x="635906" y="2965512"/>
            <a:chExt cx="576064" cy="576064"/>
          </a:xfrm>
        </p:grpSpPr>
        <p:sp>
          <p:nvSpPr>
            <p:cNvPr id="19" name="椭圆 18"/>
            <p:cNvSpPr/>
            <p:nvPr/>
          </p:nvSpPr>
          <p:spPr>
            <a:xfrm>
              <a:off x="635906" y="2965512"/>
              <a:ext cx="576064" cy="57606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p:cNvSpPr/>
            <p:nvPr/>
          </p:nvSpPr>
          <p:spPr>
            <a:xfrm>
              <a:off x="712181" y="3068878"/>
              <a:ext cx="423514" cy="369332"/>
            </a:xfrm>
            <a:prstGeom prst="rect">
              <a:avLst/>
            </a:prstGeom>
          </p:spPr>
          <p:txBody>
            <a:bodyPr wrap="none">
              <a:spAutoFit/>
            </a:bodyPr>
            <a:lstStyle/>
            <a:p>
              <a:pPr algn="ctr">
                <a:defRPr/>
              </a:pPr>
              <a:r>
                <a:rPr lang="en-US" altLang="zh-CN"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02</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1" name="组合 20"/>
          <p:cNvGrpSpPr/>
          <p:nvPr/>
        </p:nvGrpSpPr>
        <p:grpSpPr>
          <a:xfrm>
            <a:off x="635906" y="3903898"/>
            <a:ext cx="576064" cy="576064"/>
            <a:chOff x="635906" y="4261656"/>
            <a:chExt cx="576064" cy="576064"/>
          </a:xfrm>
        </p:grpSpPr>
        <p:sp>
          <p:nvSpPr>
            <p:cNvPr id="22" name="椭圆 21"/>
            <p:cNvSpPr/>
            <p:nvPr/>
          </p:nvSpPr>
          <p:spPr>
            <a:xfrm>
              <a:off x="635906" y="4261656"/>
              <a:ext cx="576064" cy="57606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08975" y="4365022"/>
              <a:ext cx="429926" cy="369332"/>
            </a:xfrm>
            <a:prstGeom prst="rect">
              <a:avLst/>
            </a:prstGeom>
          </p:spPr>
          <p:txBody>
            <a:bodyPr wrap="none">
              <a:spAutoFit/>
            </a:bodyPr>
            <a:lstStyle/>
            <a:p>
              <a:pPr algn="ctr">
                <a:defRPr/>
              </a:pPr>
              <a:r>
                <a:rPr lang="en-US" altLang="zh-CN"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03</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4" name="组合 23"/>
          <p:cNvGrpSpPr/>
          <p:nvPr/>
        </p:nvGrpSpPr>
        <p:grpSpPr>
          <a:xfrm>
            <a:off x="5004048" y="1311610"/>
            <a:ext cx="576064" cy="576064"/>
            <a:chOff x="5004048" y="1669368"/>
            <a:chExt cx="576064" cy="576064"/>
          </a:xfrm>
        </p:grpSpPr>
        <p:sp>
          <p:nvSpPr>
            <p:cNvPr id="25" name="椭圆 24"/>
            <p:cNvSpPr/>
            <p:nvPr/>
          </p:nvSpPr>
          <p:spPr>
            <a:xfrm>
              <a:off x="5004048" y="1669368"/>
              <a:ext cx="576064" cy="57606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080323" y="1728166"/>
              <a:ext cx="423514" cy="369332"/>
            </a:xfrm>
            <a:prstGeom prst="rect">
              <a:avLst/>
            </a:prstGeom>
          </p:spPr>
          <p:txBody>
            <a:bodyPr wrap="none">
              <a:spAutoFit/>
            </a:bodyPr>
            <a:lstStyle/>
            <a:p>
              <a:pPr algn="ctr">
                <a:defRPr/>
              </a:pPr>
              <a:r>
                <a:rPr lang="en-US" altLang="zh-CN"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04</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7" name="组合 26"/>
          <p:cNvGrpSpPr/>
          <p:nvPr/>
        </p:nvGrpSpPr>
        <p:grpSpPr>
          <a:xfrm>
            <a:off x="5004048" y="2607754"/>
            <a:ext cx="576064" cy="576064"/>
            <a:chOff x="5004048" y="2965512"/>
            <a:chExt cx="576064" cy="576064"/>
          </a:xfrm>
        </p:grpSpPr>
        <p:sp>
          <p:nvSpPr>
            <p:cNvPr id="28" name="椭圆 27"/>
            <p:cNvSpPr/>
            <p:nvPr/>
          </p:nvSpPr>
          <p:spPr>
            <a:xfrm>
              <a:off x="5004048" y="2965512"/>
              <a:ext cx="576064" cy="57606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076316" y="3068878"/>
              <a:ext cx="431528" cy="369332"/>
            </a:xfrm>
            <a:prstGeom prst="rect">
              <a:avLst/>
            </a:prstGeom>
          </p:spPr>
          <p:txBody>
            <a:bodyPr wrap="none">
              <a:spAutoFit/>
            </a:bodyPr>
            <a:lstStyle/>
            <a:p>
              <a:pPr algn="ctr">
                <a:defRPr/>
              </a:pPr>
              <a:r>
                <a:rPr lang="en-US" altLang="zh-CN"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05</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30" name="组合 29"/>
          <p:cNvGrpSpPr/>
          <p:nvPr/>
        </p:nvGrpSpPr>
        <p:grpSpPr>
          <a:xfrm>
            <a:off x="5004048" y="3903898"/>
            <a:ext cx="576064" cy="576064"/>
            <a:chOff x="5004048" y="4261656"/>
            <a:chExt cx="576064" cy="576064"/>
          </a:xfrm>
        </p:grpSpPr>
        <p:sp>
          <p:nvSpPr>
            <p:cNvPr id="31" name="椭圆 30"/>
            <p:cNvSpPr/>
            <p:nvPr/>
          </p:nvSpPr>
          <p:spPr>
            <a:xfrm>
              <a:off x="5004048" y="4261656"/>
              <a:ext cx="576064" cy="57606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072695" y="4365022"/>
              <a:ext cx="433132" cy="369332"/>
            </a:xfrm>
            <a:prstGeom prst="rect">
              <a:avLst/>
            </a:prstGeom>
          </p:spPr>
          <p:txBody>
            <a:bodyPr wrap="none">
              <a:spAutoFit/>
            </a:bodyPr>
            <a:lstStyle/>
            <a:p>
              <a:pPr algn="ctr">
                <a:defRPr/>
              </a:pPr>
              <a:r>
                <a:rPr lang="en-US" altLang="zh-CN"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06</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16" presetClass="entr" presetSubtype="42"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outHorizontal)">
                                      <p:cBhvr>
                                        <p:cTn id="18" dur="500"/>
                                        <p:tgtEl>
                                          <p:spTgt spid="8"/>
                                        </p:tgtEl>
                                      </p:cBhvr>
                                    </p:animEffect>
                                  </p:childTnLst>
                                </p:cTn>
                              </p:par>
                            </p:childTnLst>
                          </p:cTn>
                        </p:par>
                        <p:par>
                          <p:cTn id="19" fill="hold">
                            <p:stCondLst>
                              <p:cond delay="1500"/>
                            </p:stCondLst>
                            <p:childTnLst>
                              <p:par>
                                <p:cTn id="20" presetID="21" presetClass="entr" presetSubtype="1"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heel(1)">
                                      <p:cBhvr>
                                        <p:cTn id="22" dur="500"/>
                                        <p:tgtEl>
                                          <p:spTgt spid="15"/>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2500"/>
                            </p:stCondLst>
                            <p:childTnLst>
                              <p:par>
                                <p:cTn id="28" presetID="21" presetClass="entr" presetSubtype="1"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heel(1)">
                                      <p:cBhvr>
                                        <p:cTn id="30" dur="500"/>
                                        <p:tgtEl>
                                          <p:spTgt spid="18"/>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3500"/>
                            </p:stCondLst>
                            <p:childTnLst>
                              <p:par>
                                <p:cTn id="36" presetID="21" presetClass="entr" presetSubtype="1"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heel(1)">
                                      <p:cBhvr>
                                        <p:cTn id="38" dur="500"/>
                                        <p:tgtEl>
                                          <p:spTgt spid="21"/>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4500"/>
                            </p:stCondLst>
                            <p:childTnLst>
                              <p:par>
                                <p:cTn id="44" presetID="21" presetClass="entr" presetSubtype="1"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heel(1)">
                                      <p:cBhvr>
                                        <p:cTn id="46" dur="500"/>
                                        <p:tgtEl>
                                          <p:spTgt spid="24"/>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left)">
                                      <p:cBhvr>
                                        <p:cTn id="50" dur="500"/>
                                        <p:tgtEl>
                                          <p:spTgt spid="12"/>
                                        </p:tgtEl>
                                      </p:cBhvr>
                                    </p:animEffect>
                                  </p:childTnLst>
                                </p:cTn>
                              </p:par>
                            </p:childTnLst>
                          </p:cTn>
                        </p:par>
                        <p:par>
                          <p:cTn id="51" fill="hold">
                            <p:stCondLst>
                              <p:cond delay="5500"/>
                            </p:stCondLst>
                            <p:childTnLst>
                              <p:par>
                                <p:cTn id="52" presetID="21" presetClass="entr" presetSubtype="1"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heel(1)">
                                      <p:cBhvr>
                                        <p:cTn id="54" dur="500"/>
                                        <p:tgtEl>
                                          <p:spTgt spid="27"/>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childTnLst>
                          </p:cTn>
                        </p:par>
                        <p:par>
                          <p:cTn id="59" fill="hold">
                            <p:stCondLst>
                              <p:cond delay="6500"/>
                            </p:stCondLst>
                            <p:childTnLst>
                              <p:par>
                                <p:cTn id="60" presetID="21" presetClass="entr" presetSubtype="1" fill="hold" nodeType="after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heel(1)">
                                      <p:cBhvr>
                                        <p:cTn id="62" dur="500"/>
                                        <p:tgtEl>
                                          <p:spTgt spid="30"/>
                                        </p:tgtEl>
                                      </p:cBhvr>
                                    </p:animEffect>
                                  </p:childTnLst>
                                </p:cTn>
                              </p:par>
                            </p:childTnLst>
                          </p:cTn>
                        </p:par>
                        <p:par>
                          <p:cTn id="63" fill="hold">
                            <p:stCondLst>
                              <p:cond delay="7000"/>
                            </p:stCondLst>
                            <p:childTnLst>
                              <p:par>
                                <p:cTn id="64" presetID="22" presetClass="entr" presetSubtype="8"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9" grpId="0"/>
      <p:bldP spid="10" grpId="0"/>
      <p:bldP spid="11"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2282892" y="2512014"/>
            <a:ext cx="1657762" cy="1221509"/>
            <a:chOff x="2282892" y="2767021"/>
            <a:chExt cx="1657762" cy="1221509"/>
          </a:xfrm>
        </p:grpSpPr>
        <p:sp>
          <p:nvSpPr>
            <p:cNvPr id="9" name="五边形 8"/>
            <p:cNvSpPr/>
            <p:nvPr/>
          </p:nvSpPr>
          <p:spPr>
            <a:xfrm rot="16200000" flipV="1">
              <a:off x="2501018" y="2548895"/>
              <a:ext cx="1221509" cy="1657762"/>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54595" y="3395950"/>
              <a:ext cx="1453732" cy="461665"/>
            </a:xfrm>
            <a:prstGeom prst="rect">
              <a:avLst/>
            </a:prstGeom>
          </p:spPr>
          <p:txBody>
            <a:bodyPr wrap="square">
              <a:noAutofit/>
            </a:bodyPr>
            <a:lstStyle/>
            <a:p>
              <a:pPr algn="ctr">
                <a:defRPr/>
              </a:pPr>
              <a:r>
                <a:rPr lang="zh-CN" altLang="en-US" b="1" dirty="0">
                  <a:solidFill>
                    <a:srgbClr val="FFFFFF"/>
                  </a:solidFill>
                  <a:latin typeface="微软雅黑" panose="020B0503020204020204" pitchFamily="34" charset="-122"/>
                  <a:ea typeface="微软雅黑" panose="020B0503020204020204" pitchFamily="34" charset="-122"/>
                  <a:cs typeface="经典特宋简" pitchFamily="49" charset="-122"/>
                </a:rPr>
                <a:t>工作汇报</a:t>
              </a:r>
            </a:p>
          </p:txBody>
        </p:sp>
      </p:grpSp>
      <p:grpSp>
        <p:nvGrpSpPr>
          <p:cNvPr id="11" name="组合 10"/>
          <p:cNvGrpSpPr/>
          <p:nvPr/>
        </p:nvGrpSpPr>
        <p:grpSpPr>
          <a:xfrm>
            <a:off x="4231488" y="2512014"/>
            <a:ext cx="1657762" cy="1221509"/>
            <a:chOff x="4231488" y="2767021"/>
            <a:chExt cx="1657762" cy="1221509"/>
          </a:xfrm>
        </p:grpSpPr>
        <p:sp>
          <p:nvSpPr>
            <p:cNvPr id="12" name="五边形 11"/>
            <p:cNvSpPr/>
            <p:nvPr/>
          </p:nvSpPr>
          <p:spPr>
            <a:xfrm rot="16200000" flipV="1">
              <a:off x="4449614" y="2548895"/>
              <a:ext cx="1221509" cy="1657762"/>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333503" y="3289202"/>
              <a:ext cx="1453732" cy="461665"/>
            </a:xfrm>
            <a:prstGeom prst="rect">
              <a:avLst/>
            </a:prstGeom>
          </p:spPr>
          <p:txBody>
            <a:bodyPr wrap="square">
              <a:noAutofit/>
            </a:bodyPr>
            <a:lstStyle/>
            <a:p>
              <a:pPr algn="ctr">
                <a:defRPr/>
              </a:pPr>
              <a:r>
                <a:rPr lang="zh-CN" altLang="en-US" b="1" dirty="0">
                  <a:solidFill>
                    <a:srgbClr val="FFFFFF"/>
                  </a:solidFill>
                  <a:latin typeface="微软雅黑" panose="020B0503020204020204" pitchFamily="34" charset="-122"/>
                  <a:ea typeface="微软雅黑" panose="020B0503020204020204" pitchFamily="34" charset="-122"/>
                  <a:cs typeface="经典特宋简" pitchFamily="49" charset="-122"/>
                </a:rPr>
                <a:t>新年计划</a:t>
              </a:r>
            </a:p>
          </p:txBody>
        </p:sp>
      </p:grpSp>
      <p:grpSp>
        <p:nvGrpSpPr>
          <p:cNvPr id="14" name="组合 13"/>
          <p:cNvGrpSpPr/>
          <p:nvPr/>
        </p:nvGrpSpPr>
        <p:grpSpPr>
          <a:xfrm>
            <a:off x="3257190" y="1770383"/>
            <a:ext cx="1657762" cy="1221509"/>
            <a:chOff x="3257190" y="2025390"/>
            <a:chExt cx="1657762" cy="1221509"/>
          </a:xfrm>
        </p:grpSpPr>
        <p:sp>
          <p:nvSpPr>
            <p:cNvPr id="15" name="五边形 14"/>
            <p:cNvSpPr/>
            <p:nvPr/>
          </p:nvSpPr>
          <p:spPr>
            <a:xfrm rot="5400000">
              <a:off x="3475316" y="1807264"/>
              <a:ext cx="1221509" cy="1657762"/>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298587" y="2241715"/>
              <a:ext cx="1514348" cy="461665"/>
            </a:xfrm>
            <a:prstGeom prst="rect">
              <a:avLst/>
            </a:prstGeom>
          </p:spPr>
          <p:txBody>
            <a:bodyPr wrap="square">
              <a:noAutofit/>
            </a:bodyPr>
            <a:lstStyle/>
            <a:p>
              <a:pPr algn="ctr">
                <a:defRPr/>
              </a:pPr>
              <a:r>
                <a:rPr lang="zh-CN" altLang="en-US" b="1" dirty="0">
                  <a:solidFill>
                    <a:srgbClr val="FFFFFF"/>
                  </a:solidFill>
                  <a:latin typeface="微软雅黑" panose="020B0503020204020204" pitchFamily="34" charset="-122"/>
                  <a:ea typeface="微软雅黑" panose="020B0503020204020204" pitchFamily="34" charset="-122"/>
                  <a:cs typeface="经典特宋简" pitchFamily="49" charset="-122"/>
                </a:rPr>
                <a:t>年终总结</a:t>
              </a:r>
            </a:p>
          </p:txBody>
        </p:sp>
      </p:grpSp>
      <p:grpSp>
        <p:nvGrpSpPr>
          <p:cNvPr id="17" name="组合 16"/>
          <p:cNvGrpSpPr/>
          <p:nvPr/>
        </p:nvGrpSpPr>
        <p:grpSpPr>
          <a:xfrm>
            <a:off x="5205788" y="1770383"/>
            <a:ext cx="1657762" cy="1221509"/>
            <a:chOff x="5205788" y="2025390"/>
            <a:chExt cx="1657762" cy="1221509"/>
          </a:xfrm>
        </p:grpSpPr>
        <p:sp>
          <p:nvSpPr>
            <p:cNvPr id="18" name="五边形 17"/>
            <p:cNvSpPr/>
            <p:nvPr/>
          </p:nvSpPr>
          <p:spPr>
            <a:xfrm rot="5400000">
              <a:off x="5423914" y="1807264"/>
              <a:ext cx="1221509" cy="1657762"/>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5205788" y="2241715"/>
              <a:ext cx="1657762" cy="461665"/>
            </a:xfrm>
            <a:prstGeom prst="rect">
              <a:avLst/>
            </a:prstGeom>
          </p:spPr>
          <p:txBody>
            <a:bodyPr wrap="square">
              <a:noAutofit/>
            </a:bodyPr>
            <a:lstStyle/>
            <a:p>
              <a:pPr algn="ctr">
                <a:defRPr/>
              </a:pPr>
              <a:r>
                <a:rPr lang="zh-CN" altLang="en-US" b="1" dirty="0">
                  <a:solidFill>
                    <a:srgbClr val="FFFFFF"/>
                  </a:solidFill>
                  <a:latin typeface="微软雅黑" panose="020B0503020204020204" pitchFamily="34" charset="-122"/>
                  <a:ea typeface="微软雅黑" panose="020B0503020204020204" pitchFamily="34" charset="-122"/>
                  <a:cs typeface="经典特宋简" pitchFamily="49" charset="-122"/>
                </a:rPr>
                <a:t>工作报告</a:t>
              </a:r>
            </a:p>
          </p:txBody>
        </p:sp>
      </p:grpSp>
      <p:cxnSp>
        <p:nvCxnSpPr>
          <p:cNvPr id="20" name="肘形连接符 19"/>
          <p:cNvCxnSpPr>
            <a:stCxn id="15" idx="1"/>
          </p:cNvCxnSpPr>
          <p:nvPr/>
        </p:nvCxnSpPr>
        <p:spPr>
          <a:xfrm rot="16200000" flipV="1">
            <a:off x="3112267" y="935662"/>
            <a:ext cx="556480" cy="111296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肘形连接符 20"/>
          <p:cNvCxnSpPr/>
          <p:nvPr/>
        </p:nvCxnSpPr>
        <p:spPr>
          <a:xfrm rot="5400000" flipH="1" flipV="1">
            <a:off x="6242831" y="1082310"/>
            <a:ext cx="556480" cy="83472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9" idx="1"/>
          </p:cNvCxnSpPr>
          <p:nvPr/>
        </p:nvCxnSpPr>
        <p:spPr>
          <a:xfrm rot="5400000">
            <a:off x="2468342" y="3577013"/>
            <a:ext cx="486920" cy="79994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16200000" flipH="1">
            <a:off x="5203272" y="3590619"/>
            <a:ext cx="479353" cy="765160"/>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文本框 81"/>
          <p:cNvSpPr txBox="1">
            <a:spLocks noChangeArrowheads="1"/>
          </p:cNvSpPr>
          <p:nvPr/>
        </p:nvSpPr>
        <p:spPr bwMode="auto">
          <a:xfrm>
            <a:off x="499902" y="1084018"/>
            <a:ext cx="2334124" cy="97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此处输入您的文本请在此处输入您的文本输入您的文本</a:t>
            </a:r>
          </a:p>
        </p:txBody>
      </p:sp>
      <p:sp>
        <p:nvSpPr>
          <p:cNvPr id="25" name="文本框 81"/>
          <p:cNvSpPr txBox="1">
            <a:spLocks noChangeArrowheads="1"/>
          </p:cNvSpPr>
          <p:nvPr/>
        </p:nvSpPr>
        <p:spPr bwMode="auto">
          <a:xfrm>
            <a:off x="179512" y="3722305"/>
            <a:ext cx="2124000" cy="83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输入您的文本请在输入您的文本输入您的文本</a:t>
            </a:r>
          </a:p>
        </p:txBody>
      </p:sp>
      <p:sp>
        <p:nvSpPr>
          <p:cNvPr id="26" name="文本框 81"/>
          <p:cNvSpPr txBox="1">
            <a:spLocks noChangeArrowheads="1"/>
          </p:cNvSpPr>
          <p:nvPr/>
        </p:nvSpPr>
        <p:spPr bwMode="auto">
          <a:xfrm>
            <a:off x="6912495" y="1082328"/>
            <a:ext cx="2124000" cy="90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输入您的文本请在输入您的文本输入您的文本</a:t>
            </a:r>
          </a:p>
        </p:txBody>
      </p:sp>
      <p:sp>
        <p:nvSpPr>
          <p:cNvPr id="27" name="文本框 81"/>
          <p:cNvSpPr txBox="1">
            <a:spLocks noChangeArrowheads="1"/>
          </p:cNvSpPr>
          <p:nvPr/>
        </p:nvSpPr>
        <p:spPr bwMode="auto">
          <a:xfrm>
            <a:off x="5995756" y="3759732"/>
            <a:ext cx="2334124" cy="97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此处输入您的文本请在此处输入您的文本输入您的文本</a:t>
            </a: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1" fill="hold"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par>
                                <p:cTn id="24" presetID="2" presetClass="entr" presetSubtype="4" fill="hold" nodeType="withEffect">
                                  <p:stCondLst>
                                    <p:cond delay="50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1" fill="hold" nodeType="withEffect">
                                  <p:stCondLst>
                                    <p:cond delay="75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0-#ppt_h/2"/>
                                          </p:val>
                                        </p:tav>
                                        <p:tav tm="100000">
                                          <p:val>
                                            <p:strVal val="#ppt_y"/>
                                          </p:val>
                                        </p:tav>
                                      </p:tavLst>
                                    </p:anim>
                                  </p:childTnLst>
                                </p:cTn>
                              </p:par>
                            </p:childTnLst>
                          </p:cTn>
                        </p:par>
                        <p:par>
                          <p:cTn id="32" fill="hold">
                            <p:stCondLst>
                              <p:cond delay="2250"/>
                            </p:stCondLst>
                            <p:childTnLst>
                              <p:par>
                                <p:cTn id="33" presetID="22" presetClass="entr" presetSubtype="2"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right)">
                                      <p:cBhvr>
                                        <p:cTn id="35" dur="500"/>
                                        <p:tgtEl>
                                          <p:spTgt spid="22"/>
                                        </p:tgtEl>
                                      </p:cBhvr>
                                    </p:animEffect>
                                  </p:childTnLst>
                                </p:cTn>
                              </p:par>
                            </p:childTnLst>
                          </p:cTn>
                        </p:par>
                        <p:par>
                          <p:cTn id="36" fill="hold">
                            <p:stCondLst>
                              <p:cond delay="2750"/>
                            </p:stCondLst>
                            <p:childTnLst>
                              <p:par>
                                <p:cTn id="37" presetID="22" presetClass="entr" presetSubtype="2"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childTnLst>
                          </p:cTn>
                        </p:par>
                        <p:par>
                          <p:cTn id="40" fill="hold">
                            <p:stCondLst>
                              <p:cond delay="3250"/>
                            </p:stCondLst>
                            <p:childTnLst>
                              <p:par>
                                <p:cTn id="41" presetID="22" presetClass="entr" presetSubtype="2"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right)">
                                      <p:cBhvr>
                                        <p:cTn id="43" dur="500"/>
                                        <p:tgtEl>
                                          <p:spTgt spid="20"/>
                                        </p:tgtEl>
                                      </p:cBhvr>
                                    </p:animEffect>
                                  </p:childTnLst>
                                </p:cTn>
                              </p:par>
                            </p:childTnLst>
                          </p:cTn>
                        </p:par>
                        <p:par>
                          <p:cTn id="44" fill="hold">
                            <p:stCondLst>
                              <p:cond delay="3750"/>
                            </p:stCondLst>
                            <p:childTnLst>
                              <p:par>
                                <p:cTn id="45" presetID="22" presetClass="entr" presetSubtype="2"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right)">
                                      <p:cBhvr>
                                        <p:cTn id="47" dur="500"/>
                                        <p:tgtEl>
                                          <p:spTgt spid="24"/>
                                        </p:tgtEl>
                                      </p:cBhvr>
                                    </p:animEffect>
                                  </p:childTnLst>
                                </p:cTn>
                              </p:par>
                            </p:childTnLst>
                          </p:cTn>
                        </p:par>
                        <p:par>
                          <p:cTn id="48" fill="hold">
                            <p:stCondLst>
                              <p:cond delay="4250"/>
                            </p:stCondLst>
                            <p:childTnLst>
                              <p:par>
                                <p:cTn id="49" presetID="22" presetClass="entr" presetSubtype="8"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500"/>
                                        <p:tgtEl>
                                          <p:spTgt spid="23"/>
                                        </p:tgtEl>
                                      </p:cBhvr>
                                    </p:animEffect>
                                  </p:childTnLst>
                                </p:cTn>
                              </p:par>
                            </p:childTnLst>
                          </p:cTn>
                        </p:par>
                        <p:par>
                          <p:cTn id="52" fill="hold">
                            <p:stCondLst>
                              <p:cond delay="4750"/>
                            </p:stCondLst>
                            <p:childTnLst>
                              <p:par>
                                <p:cTn id="53" presetID="22" presetClass="entr" presetSubtype="8"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left)">
                                      <p:cBhvr>
                                        <p:cTn id="55" dur="500"/>
                                        <p:tgtEl>
                                          <p:spTgt spid="27"/>
                                        </p:tgtEl>
                                      </p:cBhvr>
                                    </p:animEffect>
                                  </p:childTnLst>
                                </p:cTn>
                              </p:par>
                            </p:childTnLst>
                          </p:cTn>
                        </p:par>
                        <p:par>
                          <p:cTn id="56" fill="hold">
                            <p:stCondLst>
                              <p:cond delay="5250"/>
                            </p:stCondLst>
                            <p:childTnLst>
                              <p:par>
                                <p:cTn id="57" presetID="22" presetClass="entr" presetSubtype="8"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575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3126837" y="1059582"/>
            <a:ext cx="2880320" cy="864096"/>
          </a:xfrm>
          <a:prstGeom prst="rect">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p>
        </p:txBody>
      </p:sp>
      <p:sp>
        <p:nvSpPr>
          <p:cNvPr id="9" name="矩形 8"/>
          <p:cNvSpPr/>
          <p:nvPr/>
        </p:nvSpPr>
        <p:spPr>
          <a:xfrm>
            <a:off x="3126837" y="1933523"/>
            <a:ext cx="2880320" cy="864096"/>
          </a:xfrm>
          <a:prstGeom prst="rect">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p>
        </p:txBody>
      </p:sp>
      <p:sp>
        <p:nvSpPr>
          <p:cNvPr id="10" name="矩形 9"/>
          <p:cNvSpPr/>
          <p:nvPr/>
        </p:nvSpPr>
        <p:spPr>
          <a:xfrm>
            <a:off x="3136844" y="2807464"/>
            <a:ext cx="2880320" cy="864096"/>
          </a:xfrm>
          <a:prstGeom prst="rect">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p>
        </p:txBody>
      </p:sp>
      <p:sp>
        <p:nvSpPr>
          <p:cNvPr id="11" name="矩形 10"/>
          <p:cNvSpPr/>
          <p:nvPr/>
        </p:nvSpPr>
        <p:spPr>
          <a:xfrm>
            <a:off x="3136844" y="3681405"/>
            <a:ext cx="2880320" cy="864096"/>
          </a:xfrm>
          <a:prstGeom prst="rect">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p>
        </p:txBody>
      </p:sp>
      <p:sp>
        <p:nvSpPr>
          <p:cNvPr id="12" name="等腰三角形 11"/>
          <p:cNvSpPr/>
          <p:nvPr/>
        </p:nvSpPr>
        <p:spPr>
          <a:xfrm rot="1800000">
            <a:off x="2753100" y="1347614"/>
            <a:ext cx="334117" cy="288032"/>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800000">
            <a:off x="2753100" y="3095496"/>
            <a:ext cx="334117" cy="288032"/>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9800000" flipH="1">
            <a:off x="6060464" y="2221556"/>
            <a:ext cx="334117" cy="288032"/>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9800000" flipH="1">
            <a:off x="6060464" y="3969437"/>
            <a:ext cx="334117" cy="288032"/>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7"/>
          <p:cNvSpPr txBox="1">
            <a:spLocks noChangeArrowheads="1"/>
          </p:cNvSpPr>
          <p:nvPr/>
        </p:nvSpPr>
        <p:spPr bwMode="auto">
          <a:xfrm>
            <a:off x="179512" y="1382791"/>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17" name="文本框 7"/>
          <p:cNvSpPr txBox="1">
            <a:spLocks noChangeArrowheads="1"/>
          </p:cNvSpPr>
          <p:nvPr/>
        </p:nvSpPr>
        <p:spPr bwMode="auto">
          <a:xfrm>
            <a:off x="179512" y="3110791"/>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a:t>
            </a:r>
          </a:p>
        </p:txBody>
      </p:sp>
      <p:sp>
        <p:nvSpPr>
          <p:cNvPr id="18" name="文本框 7"/>
          <p:cNvSpPr txBox="1">
            <a:spLocks noChangeArrowheads="1"/>
          </p:cNvSpPr>
          <p:nvPr/>
        </p:nvSpPr>
        <p:spPr bwMode="auto">
          <a:xfrm>
            <a:off x="6444208" y="2226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sp>
        <p:nvSpPr>
          <p:cNvPr id="19" name="文本框 7"/>
          <p:cNvSpPr txBox="1">
            <a:spLocks noChangeArrowheads="1"/>
          </p:cNvSpPr>
          <p:nvPr/>
        </p:nvSpPr>
        <p:spPr bwMode="auto">
          <a:xfrm>
            <a:off x="6444208" y="3954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400" fill="hold"/>
                                        <p:tgtEl>
                                          <p:spTgt spid="8"/>
                                        </p:tgtEl>
                                        <p:attrNameLst>
                                          <p:attrName>ppt_x</p:attrName>
                                        </p:attrNameLst>
                                      </p:cBhvr>
                                      <p:tavLst>
                                        <p:tav tm="0">
                                          <p:val>
                                            <p:strVal val="#ppt_x"/>
                                          </p:val>
                                        </p:tav>
                                        <p:tav tm="100000">
                                          <p:val>
                                            <p:strVal val="#ppt_x"/>
                                          </p:val>
                                        </p:tav>
                                      </p:tavLst>
                                    </p:anim>
                                    <p:anim calcmode="lin" valueType="num">
                                      <p:cBhvr additive="base">
                                        <p:cTn id="19" dur="400" fill="hold"/>
                                        <p:tgtEl>
                                          <p:spTgt spid="8"/>
                                        </p:tgtEl>
                                        <p:attrNameLst>
                                          <p:attrName>ppt_y</p:attrName>
                                        </p:attrNameLst>
                                      </p:cBhvr>
                                      <p:tavLst>
                                        <p:tav tm="0">
                                          <p:val>
                                            <p:strVal val="1+#ppt_h/2"/>
                                          </p:val>
                                        </p:tav>
                                        <p:tav tm="100000">
                                          <p:val>
                                            <p:strVal val="#ppt_y"/>
                                          </p:val>
                                        </p:tav>
                                      </p:tavLst>
                                    </p:anim>
                                  </p:childTnLst>
                                </p:cTn>
                              </p:par>
                            </p:childTnLst>
                          </p:cTn>
                        </p:par>
                        <p:par>
                          <p:cTn id="20" fill="hold">
                            <p:stCondLst>
                              <p:cond delay="1400"/>
                            </p:stCondLst>
                            <p:childTnLst>
                              <p:par>
                                <p:cTn id="21" presetID="22" presetClass="entr" presetSubtype="2"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500"/>
                                        <p:tgtEl>
                                          <p:spTgt spid="12"/>
                                        </p:tgtEl>
                                      </p:cBhvr>
                                    </p:animEffect>
                                  </p:childTnLst>
                                </p:cTn>
                              </p:par>
                            </p:childTnLst>
                          </p:cTn>
                        </p:par>
                        <p:par>
                          <p:cTn id="24" fill="hold">
                            <p:stCondLst>
                              <p:cond delay="1900"/>
                            </p:stCondLst>
                            <p:childTnLst>
                              <p:par>
                                <p:cTn id="25" presetID="22" presetClass="entr" presetSubtype="2"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right)">
                                      <p:cBhvr>
                                        <p:cTn id="27" dur="500"/>
                                        <p:tgtEl>
                                          <p:spTgt spid="16"/>
                                        </p:tgtEl>
                                      </p:cBhvr>
                                    </p:animEffect>
                                  </p:childTnLst>
                                </p:cTn>
                              </p:par>
                            </p:childTnLst>
                          </p:cTn>
                        </p:par>
                        <p:par>
                          <p:cTn id="28" fill="hold">
                            <p:stCondLst>
                              <p:cond delay="2400"/>
                            </p:stCondLst>
                            <p:childTnLst>
                              <p:par>
                                <p:cTn id="29" presetID="2" presetClass="entr" presetSubtype="4"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400" fill="hold"/>
                                        <p:tgtEl>
                                          <p:spTgt spid="9"/>
                                        </p:tgtEl>
                                        <p:attrNameLst>
                                          <p:attrName>ppt_x</p:attrName>
                                        </p:attrNameLst>
                                      </p:cBhvr>
                                      <p:tavLst>
                                        <p:tav tm="0">
                                          <p:val>
                                            <p:strVal val="#ppt_x"/>
                                          </p:val>
                                        </p:tav>
                                        <p:tav tm="100000">
                                          <p:val>
                                            <p:strVal val="#ppt_x"/>
                                          </p:val>
                                        </p:tav>
                                      </p:tavLst>
                                    </p:anim>
                                    <p:anim calcmode="lin" valueType="num">
                                      <p:cBhvr additive="base">
                                        <p:cTn id="32" dur="400" fill="hold"/>
                                        <p:tgtEl>
                                          <p:spTgt spid="9"/>
                                        </p:tgtEl>
                                        <p:attrNameLst>
                                          <p:attrName>ppt_y</p:attrName>
                                        </p:attrNameLst>
                                      </p:cBhvr>
                                      <p:tavLst>
                                        <p:tav tm="0">
                                          <p:val>
                                            <p:strVal val="1+#ppt_h/2"/>
                                          </p:val>
                                        </p:tav>
                                        <p:tav tm="100000">
                                          <p:val>
                                            <p:strVal val="#ppt_y"/>
                                          </p:val>
                                        </p:tav>
                                      </p:tavLst>
                                    </p:anim>
                                  </p:childTnLst>
                                </p:cTn>
                              </p:par>
                            </p:childTnLst>
                          </p:cTn>
                        </p:par>
                        <p:par>
                          <p:cTn id="33" fill="hold">
                            <p:stCondLst>
                              <p:cond delay="2800"/>
                            </p:stCondLst>
                            <p:childTnLst>
                              <p:par>
                                <p:cTn id="34" presetID="22" presetClass="entr" presetSubtype="8"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3300"/>
                            </p:stCondLst>
                            <p:childTnLst>
                              <p:par>
                                <p:cTn id="38" presetID="22" presetClass="entr" presetSubtype="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par>
                          <p:cTn id="41" fill="hold">
                            <p:stCondLst>
                              <p:cond delay="3800"/>
                            </p:stCondLst>
                            <p:childTnLst>
                              <p:par>
                                <p:cTn id="42" presetID="2" presetClass="entr" presetSubtype="4"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400" fill="hold"/>
                                        <p:tgtEl>
                                          <p:spTgt spid="10"/>
                                        </p:tgtEl>
                                        <p:attrNameLst>
                                          <p:attrName>ppt_x</p:attrName>
                                        </p:attrNameLst>
                                      </p:cBhvr>
                                      <p:tavLst>
                                        <p:tav tm="0">
                                          <p:val>
                                            <p:strVal val="#ppt_x"/>
                                          </p:val>
                                        </p:tav>
                                        <p:tav tm="100000">
                                          <p:val>
                                            <p:strVal val="#ppt_x"/>
                                          </p:val>
                                        </p:tav>
                                      </p:tavLst>
                                    </p:anim>
                                    <p:anim calcmode="lin" valueType="num">
                                      <p:cBhvr additive="base">
                                        <p:cTn id="45" dur="400" fill="hold"/>
                                        <p:tgtEl>
                                          <p:spTgt spid="10"/>
                                        </p:tgtEl>
                                        <p:attrNameLst>
                                          <p:attrName>ppt_y</p:attrName>
                                        </p:attrNameLst>
                                      </p:cBhvr>
                                      <p:tavLst>
                                        <p:tav tm="0">
                                          <p:val>
                                            <p:strVal val="1+#ppt_h/2"/>
                                          </p:val>
                                        </p:tav>
                                        <p:tav tm="100000">
                                          <p:val>
                                            <p:strVal val="#ppt_y"/>
                                          </p:val>
                                        </p:tav>
                                      </p:tavLst>
                                    </p:anim>
                                  </p:childTnLst>
                                </p:cTn>
                              </p:par>
                            </p:childTnLst>
                          </p:cTn>
                        </p:par>
                        <p:par>
                          <p:cTn id="46" fill="hold">
                            <p:stCondLst>
                              <p:cond delay="4200"/>
                            </p:stCondLst>
                            <p:childTnLst>
                              <p:par>
                                <p:cTn id="47" presetID="22" presetClass="entr" presetSubtype="2"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right)">
                                      <p:cBhvr>
                                        <p:cTn id="49" dur="500"/>
                                        <p:tgtEl>
                                          <p:spTgt spid="13"/>
                                        </p:tgtEl>
                                      </p:cBhvr>
                                    </p:animEffect>
                                  </p:childTnLst>
                                </p:cTn>
                              </p:par>
                            </p:childTnLst>
                          </p:cTn>
                        </p:par>
                        <p:par>
                          <p:cTn id="50" fill="hold">
                            <p:stCondLst>
                              <p:cond delay="4700"/>
                            </p:stCondLst>
                            <p:childTnLst>
                              <p:par>
                                <p:cTn id="51" presetID="22" presetClass="entr" presetSubtype="2"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right)">
                                      <p:cBhvr>
                                        <p:cTn id="53" dur="500"/>
                                        <p:tgtEl>
                                          <p:spTgt spid="17"/>
                                        </p:tgtEl>
                                      </p:cBhvr>
                                    </p:animEffect>
                                  </p:childTnLst>
                                </p:cTn>
                              </p:par>
                            </p:childTnLst>
                          </p:cTn>
                        </p:par>
                        <p:par>
                          <p:cTn id="54" fill="hold">
                            <p:stCondLst>
                              <p:cond delay="5200"/>
                            </p:stCondLst>
                            <p:childTnLst>
                              <p:par>
                                <p:cTn id="55" presetID="2" presetClass="entr" presetSubtype="4"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400" fill="hold"/>
                                        <p:tgtEl>
                                          <p:spTgt spid="11"/>
                                        </p:tgtEl>
                                        <p:attrNameLst>
                                          <p:attrName>ppt_x</p:attrName>
                                        </p:attrNameLst>
                                      </p:cBhvr>
                                      <p:tavLst>
                                        <p:tav tm="0">
                                          <p:val>
                                            <p:strVal val="#ppt_x"/>
                                          </p:val>
                                        </p:tav>
                                        <p:tav tm="100000">
                                          <p:val>
                                            <p:strVal val="#ppt_x"/>
                                          </p:val>
                                        </p:tav>
                                      </p:tavLst>
                                    </p:anim>
                                    <p:anim calcmode="lin" valueType="num">
                                      <p:cBhvr additive="base">
                                        <p:cTn id="58" dur="400" fill="hold"/>
                                        <p:tgtEl>
                                          <p:spTgt spid="11"/>
                                        </p:tgtEl>
                                        <p:attrNameLst>
                                          <p:attrName>ppt_y</p:attrName>
                                        </p:attrNameLst>
                                      </p:cBhvr>
                                      <p:tavLst>
                                        <p:tav tm="0">
                                          <p:val>
                                            <p:strVal val="1+#ppt_h/2"/>
                                          </p:val>
                                        </p:tav>
                                        <p:tav tm="100000">
                                          <p:val>
                                            <p:strVal val="#ppt_y"/>
                                          </p:val>
                                        </p:tav>
                                      </p:tavLst>
                                    </p:anim>
                                  </p:childTnLst>
                                </p:cTn>
                              </p:par>
                            </p:childTnLst>
                          </p:cTn>
                        </p:par>
                        <p:par>
                          <p:cTn id="59" fill="hold">
                            <p:stCondLst>
                              <p:cond delay="5600"/>
                            </p:stCondLst>
                            <p:childTnLst>
                              <p:par>
                                <p:cTn id="60" presetID="2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6100"/>
                            </p:stCondLst>
                            <p:childTnLst>
                              <p:par>
                                <p:cTn id="64" presetID="2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aphicFrame>
        <p:nvGraphicFramePr>
          <p:cNvPr id="8" name="图表 7"/>
          <p:cNvGraphicFramePr/>
          <p:nvPr/>
        </p:nvGraphicFramePr>
        <p:xfrm>
          <a:off x="3635896" y="1963986"/>
          <a:ext cx="4680520" cy="3128044"/>
        </p:xfrm>
        <a:graphic>
          <a:graphicData uri="http://schemas.openxmlformats.org/drawingml/2006/chart">
            <c:chart xmlns:c="http://schemas.openxmlformats.org/drawingml/2006/chart" xmlns:r="http://schemas.openxmlformats.org/officeDocument/2006/relationships" r:id="rId3"/>
          </a:graphicData>
        </a:graphic>
      </p:graphicFrame>
      <p:sp>
        <p:nvSpPr>
          <p:cNvPr id="9" name="文本框 7"/>
          <p:cNvSpPr txBox="1">
            <a:spLocks noChangeArrowheads="1"/>
          </p:cNvSpPr>
          <p:nvPr/>
        </p:nvSpPr>
        <p:spPr bwMode="auto">
          <a:xfrm>
            <a:off x="3707904" y="1136722"/>
            <a:ext cx="1440159" cy="80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600" dirty="0">
                <a:solidFill>
                  <a:schemeClr val="tx1">
                    <a:lumMod val="75000"/>
                    <a:lumOff val="25000"/>
                  </a:schemeClr>
                </a:solidFill>
                <a:latin typeface="微软雅黑" panose="020B0503020204020204" pitchFamily="34" charset="-122"/>
              </a:rPr>
              <a:t>系列一</a:t>
            </a:r>
            <a:endParaRPr lang="en-US" altLang="zh-CN" sz="1600" dirty="0">
              <a:solidFill>
                <a:schemeClr val="tx1">
                  <a:lumMod val="75000"/>
                  <a:lumOff val="25000"/>
                </a:schemeClr>
              </a:solidFill>
              <a:latin typeface="微软雅黑" panose="020B0503020204020204" pitchFamily="34" charset="-122"/>
            </a:endParaRPr>
          </a:p>
          <a:p>
            <a:pPr algn="ctr">
              <a:lnSpc>
                <a:spcPct val="120000"/>
              </a:lnSpc>
              <a:spcBef>
                <a:spcPts val="300"/>
              </a:spcBef>
            </a:pPr>
            <a:r>
              <a:rPr lang="zh-CN" altLang="en-US" sz="1200" dirty="0">
                <a:solidFill>
                  <a:schemeClr val="tx1">
                    <a:lumMod val="75000"/>
                    <a:lumOff val="25000"/>
                  </a:schemeClr>
                </a:solidFill>
                <a:latin typeface="微软雅黑" panose="020B0503020204020204" pitchFamily="34" charset="-122"/>
              </a:rPr>
              <a:t>单击添加说明文字单击添加说明文字</a:t>
            </a:r>
          </a:p>
        </p:txBody>
      </p:sp>
      <p:sp>
        <p:nvSpPr>
          <p:cNvPr id="10" name="文本框 7"/>
          <p:cNvSpPr txBox="1">
            <a:spLocks noChangeArrowheads="1"/>
          </p:cNvSpPr>
          <p:nvPr/>
        </p:nvSpPr>
        <p:spPr bwMode="auto">
          <a:xfrm>
            <a:off x="5364087" y="1136722"/>
            <a:ext cx="1440159" cy="80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r>
              <a:rPr lang="zh-CN" altLang="en-US" sz="1600" dirty="0">
                <a:solidFill>
                  <a:schemeClr val="tx1">
                    <a:lumMod val="75000"/>
                    <a:lumOff val="25000"/>
                  </a:schemeClr>
                </a:solidFill>
                <a:latin typeface="微软雅黑" panose="020B0503020204020204" pitchFamily="34" charset="-122"/>
              </a:rPr>
              <a:t>系列二</a:t>
            </a:r>
            <a:endParaRPr lang="en-US" altLang="zh-CN" sz="1600" dirty="0">
              <a:solidFill>
                <a:schemeClr val="tx1">
                  <a:lumMod val="75000"/>
                  <a:lumOff val="25000"/>
                </a:schemeClr>
              </a:solidFill>
              <a:latin typeface="微软雅黑" panose="020B0503020204020204" pitchFamily="34" charset="-122"/>
            </a:endParaRPr>
          </a:p>
          <a:p>
            <a:pPr algn="ctr">
              <a:lnSpc>
                <a:spcPct val="120000"/>
              </a:lnSpc>
              <a:spcBef>
                <a:spcPts val="300"/>
              </a:spcBef>
            </a:pPr>
            <a:r>
              <a:rPr lang="zh-CN" altLang="en-US" sz="1200" dirty="0">
                <a:solidFill>
                  <a:schemeClr val="tx1">
                    <a:lumMod val="75000"/>
                    <a:lumOff val="25000"/>
                  </a:schemeClr>
                </a:solidFill>
                <a:latin typeface="微软雅黑" panose="020B0503020204020204" pitchFamily="34" charset="-122"/>
              </a:rPr>
              <a:t>单击添加说明文字单击添加说明文字</a:t>
            </a:r>
          </a:p>
        </p:txBody>
      </p:sp>
      <p:sp>
        <p:nvSpPr>
          <p:cNvPr id="11" name="文本框 7"/>
          <p:cNvSpPr txBox="1">
            <a:spLocks noChangeArrowheads="1"/>
          </p:cNvSpPr>
          <p:nvPr/>
        </p:nvSpPr>
        <p:spPr bwMode="auto">
          <a:xfrm>
            <a:off x="7020271" y="1136722"/>
            <a:ext cx="1440159" cy="80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r>
              <a:rPr lang="zh-CN" altLang="en-US" sz="1600" dirty="0">
                <a:solidFill>
                  <a:schemeClr val="tx1">
                    <a:lumMod val="75000"/>
                    <a:lumOff val="25000"/>
                  </a:schemeClr>
                </a:solidFill>
                <a:latin typeface="微软雅黑" panose="020B0503020204020204" pitchFamily="34" charset="-122"/>
              </a:rPr>
              <a:t>系列三</a:t>
            </a:r>
            <a:endParaRPr lang="en-US" altLang="zh-CN" sz="1600" dirty="0">
              <a:solidFill>
                <a:schemeClr val="tx1">
                  <a:lumMod val="75000"/>
                  <a:lumOff val="25000"/>
                </a:schemeClr>
              </a:solidFill>
              <a:latin typeface="微软雅黑" panose="020B0503020204020204" pitchFamily="34" charset="-122"/>
            </a:endParaRPr>
          </a:p>
          <a:p>
            <a:pPr algn="ctr">
              <a:lnSpc>
                <a:spcPct val="120000"/>
              </a:lnSpc>
              <a:spcBef>
                <a:spcPts val="300"/>
              </a:spcBef>
            </a:pPr>
            <a:r>
              <a:rPr lang="zh-CN" altLang="en-US" sz="1200" dirty="0">
                <a:solidFill>
                  <a:schemeClr val="tx1">
                    <a:lumMod val="75000"/>
                    <a:lumOff val="25000"/>
                  </a:schemeClr>
                </a:solidFill>
                <a:latin typeface="微软雅黑" panose="020B0503020204020204" pitchFamily="34" charset="-122"/>
              </a:rPr>
              <a:t>单击添加说明文字单击添加说明文字</a:t>
            </a:r>
          </a:p>
        </p:txBody>
      </p:sp>
      <p:sp>
        <p:nvSpPr>
          <p:cNvPr id="12" name="文本框 7"/>
          <p:cNvSpPr txBox="1">
            <a:spLocks noChangeArrowheads="1"/>
          </p:cNvSpPr>
          <p:nvPr/>
        </p:nvSpPr>
        <p:spPr bwMode="auto">
          <a:xfrm>
            <a:off x="548392" y="1491630"/>
            <a:ext cx="1363732" cy="378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p:txBody>
      </p:sp>
      <p:cxnSp>
        <p:nvCxnSpPr>
          <p:cNvPr id="13" name="直接连接符 12"/>
          <p:cNvCxnSpPr/>
          <p:nvPr/>
        </p:nvCxnSpPr>
        <p:spPr>
          <a:xfrm>
            <a:off x="611560" y="1839817"/>
            <a:ext cx="2520280"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7"/>
          <p:cNvSpPr txBox="1">
            <a:spLocks noChangeArrowheads="1"/>
          </p:cNvSpPr>
          <p:nvPr/>
        </p:nvSpPr>
        <p:spPr bwMode="auto">
          <a:xfrm>
            <a:off x="548392" y="1901297"/>
            <a:ext cx="2727464" cy="267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此处添加说明文字此处添加说明文字添加说明文字添加说明文字此处添加说明文字此处添加说明文字此处添加说明文字此处添加说明文字此处添加说明文字添加说明文字添加说明文字此处添加说明文字此处添加说明文字此处添加说明文字此处添加说明文字</a:t>
            </a:r>
          </a:p>
          <a:p>
            <a:pPr>
              <a:lnSpc>
                <a:spcPct val="150000"/>
              </a:lnSpc>
              <a:spcBef>
                <a:spcPts val="300"/>
              </a:spcBef>
            </a:pPr>
            <a:endParaRPr lang="zh-CN" altLang="en-US" sz="1100" dirty="0">
              <a:solidFill>
                <a:schemeClr val="tx1">
                  <a:lumMod val="85000"/>
                  <a:lumOff val="15000"/>
                </a:schemeClr>
              </a:solidFill>
              <a:latin typeface="微软雅黑" panose="020B0503020204020204" pitchFamily="34" charset="-122"/>
            </a:endParaRPr>
          </a:p>
          <a:p>
            <a:pPr>
              <a:lnSpc>
                <a:spcPct val="150000"/>
              </a:lnSpc>
              <a:spcBef>
                <a:spcPts val="300"/>
              </a:spcBef>
            </a:pPr>
            <a:endParaRPr lang="en-US" altLang="zh-CN" sz="1100" dirty="0">
              <a:solidFill>
                <a:schemeClr val="tx1">
                  <a:lumMod val="85000"/>
                  <a:lumOff val="15000"/>
                </a:schemeClr>
              </a:solidFill>
              <a:latin typeface="微软雅黑" panose="020B0503020204020204" pitchFamily="34" charset="-122"/>
            </a:endParaRPr>
          </a:p>
          <a:p>
            <a:pPr>
              <a:lnSpc>
                <a:spcPct val="150000"/>
              </a:lnSpc>
              <a:spcBef>
                <a:spcPts val="300"/>
              </a:spcBef>
            </a:pPr>
            <a:endParaRPr lang="zh-CN" altLang="en-US" sz="1100" dirty="0">
              <a:solidFill>
                <a:schemeClr val="tx1">
                  <a:lumMod val="85000"/>
                  <a:lumOff val="15000"/>
                </a:schemeClr>
              </a:solidFill>
              <a:latin typeface="微软雅黑" panose="020B0503020204020204" pitchFamily="34" charset="-122"/>
            </a:endParaRP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2" presetClass="entr" presetSubtype="8"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 presetClass="entr" presetSubtype="4"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4"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down)">
                                      <p:cBhvr>
                                        <p:cTn id="34" dur="500"/>
                                        <p:tgtEl>
                                          <p:spTgt spid="9"/>
                                        </p:tgtEl>
                                      </p:cBhvr>
                                    </p:animEffect>
                                  </p:childTnLst>
                                </p:cTn>
                              </p:par>
                            </p:childTnLst>
                          </p:cTn>
                        </p:par>
                        <p:par>
                          <p:cTn id="35" fill="hold">
                            <p:stCondLst>
                              <p:cond delay="3000"/>
                            </p:stCondLst>
                            <p:childTnLst>
                              <p:par>
                                <p:cTn id="36" presetID="22" presetClass="entr" presetSubtype="4"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down)">
                                      <p:cBhvr>
                                        <p:cTn id="38" dur="500"/>
                                        <p:tgtEl>
                                          <p:spTgt spid="10"/>
                                        </p:tgtEl>
                                      </p:cBhvr>
                                    </p:animEffect>
                                  </p:childTnLst>
                                </p:cTn>
                              </p:par>
                            </p:childTnLst>
                          </p:cTn>
                        </p:par>
                        <p:par>
                          <p:cTn id="39" fill="hold">
                            <p:stCondLst>
                              <p:cond delay="3500"/>
                            </p:stCondLst>
                            <p:childTnLst>
                              <p:par>
                                <p:cTn id="40" presetID="22" presetClass="entr" presetSubtype="4"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down)">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Graphic spid="8" grpId="0">
        <p:bldAsOne/>
      </p:bldGraphic>
      <p:bldP spid="9" grpId="0"/>
      <p:bldP spid="10" grpId="0"/>
      <p:bldP spid="11" grpId="0"/>
      <p:bldP spid="12"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六边形 7"/>
          <p:cNvSpPr/>
          <p:nvPr/>
        </p:nvSpPr>
        <p:spPr>
          <a:xfrm rot="16200000">
            <a:off x="3984895" y="2386248"/>
            <a:ext cx="1205142" cy="1038916"/>
          </a:xfrm>
          <a:prstGeom prst="hexagon">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7"/>
          <p:cNvSpPr txBox="1">
            <a:spLocks noChangeArrowheads="1"/>
          </p:cNvSpPr>
          <p:nvPr/>
        </p:nvSpPr>
        <p:spPr bwMode="auto">
          <a:xfrm>
            <a:off x="1133878" y="3625354"/>
            <a:ext cx="2140986"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sp>
        <p:nvSpPr>
          <p:cNvPr id="10" name="文本框 7"/>
          <p:cNvSpPr txBox="1">
            <a:spLocks noChangeArrowheads="1"/>
          </p:cNvSpPr>
          <p:nvPr/>
        </p:nvSpPr>
        <p:spPr bwMode="auto">
          <a:xfrm>
            <a:off x="558412" y="2461543"/>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sp>
        <p:nvSpPr>
          <p:cNvPr id="11" name="文本框 7"/>
          <p:cNvSpPr txBox="1">
            <a:spLocks noChangeArrowheads="1"/>
          </p:cNvSpPr>
          <p:nvPr/>
        </p:nvSpPr>
        <p:spPr bwMode="auto">
          <a:xfrm>
            <a:off x="1133630" y="1277197"/>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sp>
        <p:nvSpPr>
          <p:cNvPr id="12" name="文本框 7"/>
          <p:cNvSpPr txBox="1">
            <a:spLocks noChangeArrowheads="1"/>
          </p:cNvSpPr>
          <p:nvPr/>
        </p:nvSpPr>
        <p:spPr bwMode="auto">
          <a:xfrm>
            <a:off x="5894999" y="3625354"/>
            <a:ext cx="2140986"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sp>
        <p:nvSpPr>
          <p:cNvPr id="13" name="文本框 7"/>
          <p:cNvSpPr txBox="1">
            <a:spLocks noChangeArrowheads="1"/>
          </p:cNvSpPr>
          <p:nvPr/>
        </p:nvSpPr>
        <p:spPr bwMode="auto">
          <a:xfrm>
            <a:off x="6444354" y="2461543"/>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sp>
        <p:nvSpPr>
          <p:cNvPr id="14" name="文本框 7"/>
          <p:cNvSpPr txBox="1">
            <a:spLocks noChangeArrowheads="1"/>
          </p:cNvSpPr>
          <p:nvPr/>
        </p:nvSpPr>
        <p:spPr bwMode="auto">
          <a:xfrm>
            <a:off x="5894751" y="1277197"/>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a:solidFill>
                  <a:schemeClr val="tx1">
                    <a:lumMod val="85000"/>
                    <a:lumOff val="15000"/>
                  </a:schemeClr>
                </a:solidFill>
                <a:latin typeface="微软雅黑" panose="020B0503020204020204" pitchFamily="34" charset="-122"/>
              </a:rPr>
              <a:t>添加文本信息</a:t>
            </a:r>
            <a:endParaRPr lang="en-US" altLang="zh-CN" sz="1400" b="1" dirty="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a:t>
            </a:r>
          </a:p>
        </p:txBody>
      </p:sp>
      <p:grpSp>
        <p:nvGrpSpPr>
          <p:cNvPr id="15" name="组合 14"/>
          <p:cNvGrpSpPr/>
          <p:nvPr/>
        </p:nvGrpSpPr>
        <p:grpSpPr>
          <a:xfrm>
            <a:off x="3343182" y="3310041"/>
            <a:ext cx="1241751" cy="1440432"/>
            <a:chOff x="3343182" y="2976764"/>
            <a:chExt cx="1241751" cy="1440432"/>
          </a:xfrm>
        </p:grpSpPr>
        <p:sp>
          <p:nvSpPr>
            <p:cNvPr id="16" name="六边形 15"/>
            <p:cNvSpPr/>
            <p:nvPr/>
          </p:nvSpPr>
          <p:spPr>
            <a:xfrm rot="16200000">
              <a:off x="3243842" y="3076104"/>
              <a:ext cx="1440432" cy="1241751"/>
            </a:xfrm>
            <a:prstGeom prst="hexagon">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58"/>
            <p:cNvSpPr>
              <a:spLocks noChangeArrowheads="1"/>
            </p:cNvSpPr>
            <p:nvPr/>
          </p:nvSpPr>
          <p:spPr bwMode="auto">
            <a:xfrm>
              <a:off x="3465908" y="3488225"/>
              <a:ext cx="1052657" cy="595693"/>
            </a:xfrm>
            <a:prstGeom prst="rect">
              <a:avLst/>
            </a:prstGeom>
            <a:noFill/>
            <a:ln w="9525">
              <a:noFill/>
              <a:miter lim="800000"/>
            </a:ln>
          </p:spPr>
          <p:txBody>
            <a:bodyPr wrap="square">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添加文本五</a:t>
              </a:r>
            </a:p>
          </p:txBody>
        </p:sp>
      </p:grpSp>
      <p:grpSp>
        <p:nvGrpSpPr>
          <p:cNvPr id="18" name="组合 17"/>
          <p:cNvGrpSpPr/>
          <p:nvPr/>
        </p:nvGrpSpPr>
        <p:grpSpPr>
          <a:xfrm>
            <a:off x="4584933" y="3310041"/>
            <a:ext cx="1241751" cy="1440432"/>
            <a:chOff x="4584933" y="2976764"/>
            <a:chExt cx="1241751" cy="1440432"/>
          </a:xfrm>
        </p:grpSpPr>
        <p:sp>
          <p:nvSpPr>
            <p:cNvPr id="19" name="六边形 18"/>
            <p:cNvSpPr/>
            <p:nvPr/>
          </p:nvSpPr>
          <p:spPr>
            <a:xfrm rot="16200000">
              <a:off x="4485593" y="3076104"/>
              <a:ext cx="1440432" cy="1241751"/>
            </a:xfrm>
            <a:prstGeom prst="hexagon">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58"/>
            <p:cNvSpPr>
              <a:spLocks noChangeArrowheads="1"/>
            </p:cNvSpPr>
            <p:nvPr/>
          </p:nvSpPr>
          <p:spPr bwMode="auto">
            <a:xfrm>
              <a:off x="4679479" y="3452843"/>
              <a:ext cx="1052657" cy="595693"/>
            </a:xfrm>
            <a:prstGeom prst="rect">
              <a:avLst/>
            </a:prstGeom>
            <a:noFill/>
            <a:ln w="9525">
              <a:noFill/>
              <a:miter lim="800000"/>
            </a:ln>
          </p:spPr>
          <p:txBody>
            <a:bodyPr wrap="square">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添加文本四</a:t>
              </a:r>
            </a:p>
          </p:txBody>
        </p:sp>
      </p:grpSp>
      <p:grpSp>
        <p:nvGrpSpPr>
          <p:cNvPr id="21" name="组合 20"/>
          <p:cNvGrpSpPr/>
          <p:nvPr/>
        </p:nvGrpSpPr>
        <p:grpSpPr>
          <a:xfrm>
            <a:off x="5205808" y="2185490"/>
            <a:ext cx="1241751" cy="1440432"/>
            <a:chOff x="5205808" y="1852213"/>
            <a:chExt cx="1241751" cy="1440432"/>
          </a:xfrm>
        </p:grpSpPr>
        <p:sp>
          <p:nvSpPr>
            <p:cNvPr id="22" name="六边形 21"/>
            <p:cNvSpPr/>
            <p:nvPr/>
          </p:nvSpPr>
          <p:spPr>
            <a:xfrm rot="16200000">
              <a:off x="5106468" y="1951553"/>
              <a:ext cx="1440432" cy="1241751"/>
            </a:xfrm>
            <a:prstGeom prst="hexagon">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58"/>
            <p:cNvSpPr>
              <a:spLocks noChangeArrowheads="1"/>
            </p:cNvSpPr>
            <p:nvPr/>
          </p:nvSpPr>
          <p:spPr bwMode="auto">
            <a:xfrm>
              <a:off x="5300355" y="2328293"/>
              <a:ext cx="1052657" cy="595693"/>
            </a:xfrm>
            <a:prstGeom prst="rect">
              <a:avLst/>
            </a:prstGeom>
            <a:noFill/>
            <a:ln w="9525">
              <a:noFill/>
              <a:miter lim="800000"/>
            </a:ln>
          </p:spPr>
          <p:txBody>
            <a:bodyPr wrap="square">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添加文本三</a:t>
              </a:r>
            </a:p>
          </p:txBody>
        </p:sp>
      </p:grpSp>
      <p:grpSp>
        <p:nvGrpSpPr>
          <p:cNvPr id="24" name="组合 23"/>
          <p:cNvGrpSpPr/>
          <p:nvPr/>
        </p:nvGrpSpPr>
        <p:grpSpPr>
          <a:xfrm>
            <a:off x="4584933" y="1059582"/>
            <a:ext cx="1241751" cy="1440432"/>
            <a:chOff x="4584933" y="726305"/>
            <a:chExt cx="1241751" cy="1440432"/>
          </a:xfrm>
        </p:grpSpPr>
        <p:sp>
          <p:nvSpPr>
            <p:cNvPr id="25" name="六边形 24"/>
            <p:cNvSpPr/>
            <p:nvPr/>
          </p:nvSpPr>
          <p:spPr>
            <a:xfrm rot="16200000">
              <a:off x="4485593" y="825645"/>
              <a:ext cx="1440432" cy="1241751"/>
            </a:xfrm>
            <a:prstGeom prst="hexagon">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58"/>
            <p:cNvSpPr>
              <a:spLocks noChangeArrowheads="1"/>
            </p:cNvSpPr>
            <p:nvPr/>
          </p:nvSpPr>
          <p:spPr bwMode="auto">
            <a:xfrm>
              <a:off x="4679480" y="1202385"/>
              <a:ext cx="1052657" cy="595693"/>
            </a:xfrm>
            <a:prstGeom prst="rect">
              <a:avLst/>
            </a:prstGeom>
            <a:noFill/>
            <a:ln w="9525">
              <a:noFill/>
              <a:miter lim="800000"/>
            </a:ln>
          </p:spPr>
          <p:txBody>
            <a:bodyPr wrap="square">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添加文本二</a:t>
              </a:r>
            </a:p>
          </p:txBody>
        </p:sp>
      </p:grpSp>
      <p:grpSp>
        <p:nvGrpSpPr>
          <p:cNvPr id="27" name="组合 26"/>
          <p:cNvGrpSpPr/>
          <p:nvPr/>
        </p:nvGrpSpPr>
        <p:grpSpPr>
          <a:xfrm>
            <a:off x="3343182" y="1059582"/>
            <a:ext cx="1241751" cy="1440432"/>
            <a:chOff x="3343182" y="726305"/>
            <a:chExt cx="1241751" cy="1440432"/>
          </a:xfrm>
        </p:grpSpPr>
        <p:sp>
          <p:nvSpPr>
            <p:cNvPr id="28" name="六边形 27"/>
            <p:cNvSpPr/>
            <p:nvPr/>
          </p:nvSpPr>
          <p:spPr>
            <a:xfrm rot="16200000">
              <a:off x="3243842" y="825645"/>
              <a:ext cx="1440432" cy="1241751"/>
            </a:xfrm>
            <a:prstGeom prst="hexagon">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58"/>
            <p:cNvSpPr>
              <a:spLocks noChangeArrowheads="1"/>
            </p:cNvSpPr>
            <p:nvPr/>
          </p:nvSpPr>
          <p:spPr bwMode="auto">
            <a:xfrm>
              <a:off x="3437727" y="1202384"/>
              <a:ext cx="1052657" cy="595693"/>
            </a:xfrm>
            <a:prstGeom prst="rect">
              <a:avLst/>
            </a:prstGeom>
            <a:noFill/>
            <a:ln w="9525">
              <a:noFill/>
              <a:miter lim="800000"/>
            </a:ln>
          </p:spPr>
          <p:txBody>
            <a:bodyPr wrap="square">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添加文本一</a:t>
              </a:r>
            </a:p>
          </p:txBody>
        </p:sp>
      </p:grpSp>
      <p:grpSp>
        <p:nvGrpSpPr>
          <p:cNvPr id="30" name="组合 29"/>
          <p:cNvGrpSpPr/>
          <p:nvPr/>
        </p:nvGrpSpPr>
        <p:grpSpPr>
          <a:xfrm>
            <a:off x="2722305" y="2185490"/>
            <a:ext cx="1241751" cy="1440432"/>
            <a:chOff x="2722305" y="1852213"/>
            <a:chExt cx="1241751" cy="1440432"/>
          </a:xfrm>
        </p:grpSpPr>
        <p:sp>
          <p:nvSpPr>
            <p:cNvPr id="31" name="六边形 30"/>
            <p:cNvSpPr/>
            <p:nvPr/>
          </p:nvSpPr>
          <p:spPr>
            <a:xfrm rot="16200000">
              <a:off x="2622965" y="1951553"/>
              <a:ext cx="1440432" cy="1241751"/>
            </a:xfrm>
            <a:prstGeom prst="hexagon">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58"/>
            <p:cNvSpPr>
              <a:spLocks noChangeArrowheads="1"/>
            </p:cNvSpPr>
            <p:nvPr/>
          </p:nvSpPr>
          <p:spPr bwMode="auto">
            <a:xfrm>
              <a:off x="2816851" y="2328292"/>
              <a:ext cx="1052657" cy="595693"/>
            </a:xfrm>
            <a:prstGeom prst="rect">
              <a:avLst/>
            </a:prstGeom>
            <a:noFill/>
            <a:ln w="9525">
              <a:noFill/>
              <a:miter lim="800000"/>
            </a:ln>
          </p:spPr>
          <p:txBody>
            <a:bodyPr wrap="square">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添加文本六</a:t>
              </a:r>
            </a:p>
          </p:txBody>
        </p:sp>
      </p:grpSp>
      <p:sp>
        <p:nvSpPr>
          <p:cNvPr id="33" name="矩形 32"/>
          <p:cNvSpPr/>
          <p:nvPr/>
        </p:nvSpPr>
        <p:spPr>
          <a:xfrm>
            <a:off x="4170884" y="2669839"/>
            <a:ext cx="833164" cy="523220"/>
          </a:xfrm>
          <a:prstGeom prst="rect">
            <a:avLst/>
          </a:prstGeom>
        </p:spPr>
        <p:txBody>
          <a:bodyPr wrap="square">
            <a:spAutoFit/>
          </a:bodyPr>
          <a:lstStyle/>
          <a:p>
            <a:pPr lvl="0" algn="ct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添加文本说明</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down)">
                                      <p:cBhvr>
                                        <p:cTn id="24" dur="500"/>
                                        <p:tgtEl>
                                          <p:spTgt spid="33"/>
                                        </p:tgtEl>
                                      </p:cBhvr>
                                    </p:animEffect>
                                  </p:childTnLst>
                                </p:cTn>
                              </p:par>
                            </p:childTnLst>
                          </p:cTn>
                        </p:par>
                        <p:par>
                          <p:cTn id="25" fill="hold">
                            <p:stCondLst>
                              <p:cond delay="2000"/>
                            </p:stCondLst>
                            <p:childTnLst>
                              <p:par>
                                <p:cTn id="26" presetID="52"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Scale>
                                      <p:cBhvr>
                                        <p:cTn id="28" dur="75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750" decel="50000" fill="hold">
                                          <p:stCondLst>
                                            <p:cond delay="0"/>
                                          </p:stCondLst>
                                        </p:cTn>
                                        <p:tgtEl>
                                          <p:spTgt spid="27"/>
                                        </p:tgtEl>
                                        <p:attrNameLst>
                                          <p:attrName>ppt_x</p:attrName>
                                          <p:attrName>ppt_y</p:attrName>
                                        </p:attrNameLst>
                                      </p:cBhvr>
                                    </p:animMotion>
                                    <p:animEffect transition="in" filter="fade">
                                      <p:cBhvr>
                                        <p:cTn id="30" dur="750"/>
                                        <p:tgtEl>
                                          <p:spTgt spid="27"/>
                                        </p:tgtEl>
                                      </p:cBhvr>
                                    </p:animEffect>
                                  </p:childTnLst>
                                </p:cTn>
                              </p:par>
                              <p:par>
                                <p:cTn id="31" presetID="52" presetClass="entr" presetSubtype="0" fill="hold" nodeType="withEffect">
                                  <p:stCondLst>
                                    <p:cond delay="250"/>
                                  </p:stCondLst>
                                  <p:childTnLst>
                                    <p:set>
                                      <p:cBhvr>
                                        <p:cTn id="32" dur="1" fill="hold">
                                          <p:stCondLst>
                                            <p:cond delay="0"/>
                                          </p:stCondLst>
                                        </p:cTn>
                                        <p:tgtEl>
                                          <p:spTgt spid="24"/>
                                        </p:tgtEl>
                                        <p:attrNameLst>
                                          <p:attrName>style.visibility</p:attrName>
                                        </p:attrNameLst>
                                      </p:cBhvr>
                                      <p:to>
                                        <p:strVal val="visible"/>
                                      </p:to>
                                    </p:set>
                                    <p:animScale>
                                      <p:cBhvr>
                                        <p:cTn id="33" dur="75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750" decel="50000" fill="hold">
                                          <p:stCondLst>
                                            <p:cond delay="0"/>
                                          </p:stCondLst>
                                        </p:cTn>
                                        <p:tgtEl>
                                          <p:spTgt spid="24"/>
                                        </p:tgtEl>
                                        <p:attrNameLst>
                                          <p:attrName>ppt_x</p:attrName>
                                          <p:attrName>ppt_y</p:attrName>
                                        </p:attrNameLst>
                                      </p:cBhvr>
                                    </p:animMotion>
                                    <p:animEffect transition="in" filter="fade">
                                      <p:cBhvr>
                                        <p:cTn id="35" dur="750"/>
                                        <p:tgtEl>
                                          <p:spTgt spid="24"/>
                                        </p:tgtEl>
                                      </p:cBhvr>
                                    </p:animEffect>
                                  </p:childTnLst>
                                </p:cTn>
                              </p:par>
                              <p:par>
                                <p:cTn id="36" presetID="52" presetClass="entr" presetSubtype="0" fill="hold" nodeType="withEffect">
                                  <p:stCondLst>
                                    <p:cond delay="500"/>
                                  </p:stCondLst>
                                  <p:childTnLst>
                                    <p:set>
                                      <p:cBhvr>
                                        <p:cTn id="37" dur="1" fill="hold">
                                          <p:stCondLst>
                                            <p:cond delay="0"/>
                                          </p:stCondLst>
                                        </p:cTn>
                                        <p:tgtEl>
                                          <p:spTgt spid="21"/>
                                        </p:tgtEl>
                                        <p:attrNameLst>
                                          <p:attrName>style.visibility</p:attrName>
                                        </p:attrNameLst>
                                      </p:cBhvr>
                                      <p:to>
                                        <p:strVal val="visible"/>
                                      </p:to>
                                    </p:set>
                                    <p:animScale>
                                      <p:cBhvr>
                                        <p:cTn id="38" dur="7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750" decel="50000" fill="hold">
                                          <p:stCondLst>
                                            <p:cond delay="0"/>
                                          </p:stCondLst>
                                        </p:cTn>
                                        <p:tgtEl>
                                          <p:spTgt spid="21"/>
                                        </p:tgtEl>
                                        <p:attrNameLst>
                                          <p:attrName>ppt_x</p:attrName>
                                          <p:attrName>ppt_y</p:attrName>
                                        </p:attrNameLst>
                                      </p:cBhvr>
                                    </p:animMotion>
                                    <p:animEffect transition="in" filter="fade">
                                      <p:cBhvr>
                                        <p:cTn id="40" dur="750"/>
                                        <p:tgtEl>
                                          <p:spTgt spid="21"/>
                                        </p:tgtEl>
                                      </p:cBhvr>
                                    </p:animEffect>
                                  </p:childTnLst>
                                </p:cTn>
                              </p:par>
                              <p:par>
                                <p:cTn id="41" presetID="52" presetClass="entr" presetSubtype="0" fill="hold" nodeType="withEffect">
                                  <p:stCondLst>
                                    <p:cond delay="750"/>
                                  </p:stCondLst>
                                  <p:childTnLst>
                                    <p:set>
                                      <p:cBhvr>
                                        <p:cTn id="42" dur="1" fill="hold">
                                          <p:stCondLst>
                                            <p:cond delay="0"/>
                                          </p:stCondLst>
                                        </p:cTn>
                                        <p:tgtEl>
                                          <p:spTgt spid="18"/>
                                        </p:tgtEl>
                                        <p:attrNameLst>
                                          <p:attrName>style.visibility</p:attrName>
                                        </p:attrNameLst>
                                      </p:cBhvr>
                                      <p:to>
                                        <p:strVal val="visible"/>
                                      </p:to>
                                    </p:set>
                                    <p:animScale>
                                      <p:cBhvr>
                                        <p:cTn id="43" dur="75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750" decel="50000" fill="hold">
                                          <p:stCondLst>
                                            <p:cond delay="0"/>
                                          </p:stCondLst>
                                        </p:cTn>
                                        <p:tgtEl>
                                          <p:spTgt spid="18"/>
                                        </p:tgtEl>
                                        <p:attrNameLst>
                                          <p:attrName>ppt_x</p:attrName>
                                          <p:attrName>ppt_y</p:attrName>
                                        </p:attrNameLst>
                                      </p:cBhvr>
                                    </p:animMotion>
                                    <p:animEffect transition="in" filter="fade">
                                      <p:cBhvr>
                                        <p:cTn id="45" dur="750"/>
                                        <p:tgtEl>
                                          <p:spTgt spid="18"/>
                                        </p:tgtEl>
                                      </p:cBhvr>
                                    </p:animEffect>
                                  </p:childTnLst>
                                </p:cTn>
                              </p:par>
                              <p:par>
                                <p:cTn id="46" presetID="52" presetClass="entr" presetSubtype="0" fill="hold" nodeType="withEffect">
                                  <p:stCondLst>
                                    <p:cond delay="1000"/>
                                  </p:stCondLst>
                                  <p:childTnLst>
                                    <p:set>
                                      <p:cBhvr>
                                        <p:cTn id="47" dur="1" fill="hold">
                                          <p:stCondLst>
                                            <p:cond delay="0"/>
                                          </p:stCondLst>
                                        </p:cTn>
                                        <p:tgtEl>
                                          <p:spTgt spid="15"/>
                                        </p:tgtEl>
                                        <p:attrNameLst>
                                          <p:attrName>style.visibility</p:attrName>
                                        </p:attrNameLst>
                                      </p:cBhvr>
                                      <p:to>
                                        <p:strVal val="visible"/>
                                      </p:to>
                                    </p:set>
                                    <p:animScale>
                                      <p:cBhvr>
                                        <p:cTn id="48" dur="75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750" decel="50000" fill="hold">
                                          <p:stCondLst>
                                            <p:cond delay="0"/>
                                          </p:stCondLst>
                                        </p:cTn>
                                        <p:tgtEl>
                                          <p:spTgt spid="15"/>
                                        </p:tgtEl>
                                        <p:attrNameLst>
                                          <p:attrName>ppt_x</p:attrName>
                                          <p:attrName>ppt_y</p:attrName>
                                        </p:attrNameLst>
                                      </p:cBhvr>
                                    </p:animMotion>
                                    <p:animEffect transition="in" filter="fade">
                                      <p:cBhvr>
                                        <p:cTn id="50" dur="750"/>
                                        <p:tgtEl>
                                          <p:spTgt spid="15"/>
                                        </p:tgtEl>
                                      </p:cBhvr>
                                    </p:animEffect>
                                  </p:childTnLst>
                                </p:cTn>
                              </p:par>
                              <p:par>
                                <p:cTn id="51" presetID="52" presetClass="entr" presetSubtype="0" fill="hold" nodeType="withEffect">
                                  <p:stCondLst>
                                    <p:cond delay="1250"/>
                                  </p:stCondLst>
                                  <p:childTnLst>
                                    <p:set>
                                      <p:cBhvr>
                                        <p:cTn id="52" dur="1" fill="hold">
                                          <p:stCondLst>
                                            <p:cond delay="0"/>
                                          </p:stCondLst>
                                        </p:cTn>
                                        <p:tgtEl>
                                          <p:spTgt spid="30"/>
                                        </p:tgtEl>
                                        <p:attrNameLst>
                                          <p:attrName>style.visibility</p:attrName>
                                        </p:attrNameLst>
                                      </p:cBhvr>
                                      <p:to>
                                        <p:strVal val="visible"/>
                                      </p:to>
                                    </p:set>
                                    <p:animScale>
                                      <p:cBhvr>
                                        <p:cTn id="53" dur="75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750" decel="50000" fill="hold">
                                          <p:stCondLst>
                                            <p:cond delay="0"/>
                                          </p:stCondLst>
                                        </p:cTn>
                                        <p:tgtEl>
                                          <p:spTgt spid="30"/>
                                        </p:tgtEl>
                                        <p:attrNameLst>
                                          <p:attrName>ppt_x</p:attrName>
                                          <p:attrName>ppt_y</p:attrName>
                                        </p:attrNameLst>
                                      </p:cBhvr>
                                    </p:animMotion>
                                    <p:animEffect transition="in" filter="fade">
                                      <p:cBhvr>
                                        <p:cTn id="55" dur="750"/>
                                        <p:tgtEl>
                                          <p:spTgt spid="30"/>
                                        </p:tgtEl>
                                      </p:cBhvr>
                                    </p:animEffect>
                                  </p:childTnLst>
                                </p:cTn>
                              </p:par>
                            </p:childTnLst>
                          </p:cTn>
                        </p:par>
                        <p:par>
                          <p:cTn id="56" fill="hold">
                            <p:stCondLst>
                              <p:cond delay="4000"/>
                            </p:stCondLst>
                            <p:childTnLst>
                              <p:par>
                                <p:cTn id="57" presetID="22" presetClass="entr" presetSubtype="2"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right)">
                                      <p:cBhvr>
                                        <p:cTn id="59" dur="500"/>
                                        <p:tgtEl>
                                          <p:spTgt spid="11"/>
                                        </p:tgtEl>
                                      </p:cBhvr>
                                    </p:animEffect>
                                  </p:childTnLst>
                                </p:cTn>
                              </p:par>
                            </p:childTnLst>
                          </p:cTn>
                        </p:par>
                        <p:par>
                          <p:cTn id="60" fill="hold">
                            <p:stCondLst>
                              <p:cond delay="45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5000"/>
                            </p:stCondLst>
                            <p:childTnLst>
                              <p:par>
                                <p:cTn id="65" presetID="22" presetClass="entr" presetSubtype="2"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right)">
                                      <p:cBhvr>
                                        <p:cTn id="67" dur="500"/>
                                        <p:tgtEl>
                                          <p:spTgt spid="10"/>
                                        </p:tgtEl>
                                      </p:cBhvr>
                                    </p:animEffect>
                                  </p:childTnLst>
                                </p:cTn>
                              </p:par>
                            </p:childTnLst>
                          </p:cTn>
                        </p:par>
                        <p:par>
                          <p:cTn id="68" fill="hold">
                            <p:stCondLst>
                              <p:cond delay="5500"/>
                            </p:stCondLst>
                            <p:childTnLst>
                              <p:par>
                                <p:cTn id="69" presetID="22" presetClass="entr" presetSubtype="8"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left)">
                                      <p:cBhvr>
                                        <p:cTn id="71" dur="500"/>
                                        <p:tgtEl>
                                          <p:spTgt spid="13"/>
                                        </p:tgtEl>
                                      </p:cBhvr>
                                    </p:animEffect>
                                  </p:childTnLst>
                                </p:cTn>
                              </p:par>
                            </p:childTnLst>
                          </p:cTn>
                        </p:par>
                        <p:par>
                          <p:cTn id="72" fill="hold">
                            <p:stCondLst>
                              <p:cond delay="6000"/>
                            </p:stCondLst>
                            <p:childTnLst>
                              <p:par>
                                <p:cTn id="73" presetID="22" presetClass="entr" presetSubtype="2"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wipe(right)">
                                      <p:cBhvr>
                                        <p:cTn id="75" dur="500"/>
                                        <p:tgtEl>
                                          <p:spTgt spid="9"/>
                                        </p:tgtEl>
                                      </p:cBhvr>
                                    </p:animEffect>
                                  </p:childTnLst>
                                </p:cTn>
                              </p:par>
                            </p:childTnLst>
                          </p:cTn>
                        </p:par>
                        <p:par>
                          <p:cTn id="76" fill="hold">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wipe(left)">
                                      <p:cBhvr>
                                        <p:cTn id="7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p:bldP spid="10" grpId="0"/>
      <p:bldP spid="11" grpId="0"/>
      <p:bldP spid="12" grpId="0"/>
      <p:bldP spid="13" grpId="0"/>
      <p:bldP spid="14"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MH_SubTitle_4"/>
          <p:cNvSpPr/>
          <p:nvPr>
            <p:custDataLst>
              <p:tags r:id="rId1"/>
            </p:custDataLst>
          </p:nvPr>
        </p:nvSpPr>
        <p:spPr>
          <a:xfrm>
            <a:off x="4355976" y="3707606"/>
            <a:ext cx="2628000" cy="800100"/>
          </a:xfrm>
          <a:prstGeom prst="rect">
            <a:avLst/>
          </a:prstGeom>
        </p:spPr>
        <p:txBody>
          <a:bodyPr anchor="ctr"/>
          <a:lstStyle/>
          <a:p>
            <a:pPr lvl="0">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9" name="MH_SubTitle_4"/>
          <p:cNvSpPr/>
          <p:nvPr>
            <p:custDataLst>
              <p:tags r:id="rId2"/>
            </p:custDataLst>
          </p:nvPr>
        </p:nvSpPr>
        <p:spPr>
          <a:xfrm>
            <a:off x="107504" y="3286953"/>
            <a:ext cx="2628000" cy="800100"/>
          </a:xfrm>
          <a:prstGeom prst="rect">
            <a:avLst/>
          </a:prstGeom>
        </p:spPr>
        <p:txBody>
          <a:bodyPr anchor="ctr"/>
          <a:lstStyle/>
          <a:p>
            <a:pPr lvl="0" algn="r">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10" name="MH_SubTitle_4"/>
          <p:cNvSpPr/>
          <p:nvPr>
            <p:custDataLst>
              <p:tags r:id="rId3"/>
            </p:custDataLst>
          </p:nvPr>
        </p:nvSpPr>
        <p:spPr>
          <a:xfrm>
            <a:off x="1944000" y="1410296"/>
            <a:ext cx="2628000" cy="800100"/>
          </a:xfrm>
          <a:prstGeom prst="rect">
            <a:avLst/>
          </a:prstGeom>
        </p:spPr>
        <p:txBody>
          <a:bodyPr anchor="ctr"/>
          <a:lstStyle/>
          <a:p>
            <a:pPr lvl="0" algn="r">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11" name="MH_Other_1"/>
          <p:cNvSpPr/>
          <p:nvPr>
            <p:custDataLst>
              <p:tags r:id="rId4"/>
            </p:custDataLst>
          </p:nvPr>
        </p:nvSpPr>
        <p:spPr bwMode="auto">
          <a:xfrm>
            <a:off x="5402263" y="1682354"/>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chemeClr val="tx2">
              <a:lumMod val="60000"/>
              <a:lumOff val="40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a:solidFill>
                <a:schemeClr val="accent4">
                  <a:lumMod val="75000"/>
                </a:schemeClr>
              </a:solidFill>
              <a:latin typeface="+mn-lt"/>
              <a:ea typeface="+mn-ea"/>
            </a:endParaRPr>
          </a:p>
        </p:txBody>
      </p:sp>
      <p:pic>
        <p:nvPicPr>
          <p:cNvPr id="12" name="MH_Other_2"/>
          <p:cNvPicPr/>
          <p:nvPr>
            <p:custDataLst>
              <p:tags r:id="rId5"/>
            </p:custDataLst>
          </p:nvPr>
        </p:nvPicPr>
        <p:blipFill>
          <a:blip r:embed="rId15" cstate="print">
            <a:extLst>
              <a:ext uri="{28A0092B-C50C-407E-A947-70E740481C1C}">
                <a14:useLocalDpi xmlns:a14="http://schemas.microsoft.com/office/drawing/2010/main" val="0"/>
              </a:ext>
            </a:extLst>
          </a:blip>
          <a:srcRect l="50887"/>
          <a:stretch>
            <a:fillRect/>
          </a:stretch>
        </p:blipFill>
        <p:spPr bwMode="auto">
          <a:xfrm>
            <a:off x="5402264" y="1472804"/>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MH_Other_3"/>
          <p:cNvSpPr/>
          <p:nvPr>
            <p:custDataLst>
              <p:tags r:id="rId6"/>
            </p:custDataLst>
          </p:nvPr>
        </p:nvSpPr>
        <p:spPr bwMode="auto">
          <a:xfrm>
            <a:off x="4579938" y="2137173"/>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chemeClr val="tx2">
              <a:lumMod val="75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a:solidFill>
                <a:schemeClr val="accent3">
                  <a:lumMod val="75000"/>
                </a:schemeClr>
              </a:solidFill>
              <a:latin typeface="+mn-lt"/>
              <a:ea typeface="+mn-ea"/>
            </a:endParaRPr>
          </a:p>
        </p:txBody>
      </p:sp>
      <p:pic>
        <p:nvPicPr>
          <p:cNvPr id="14" name="MH_Other_4"/>
          <p:cNvPicPr/>
          <p:nvPr>
            <p:custDataLst>
              <p:tags r:id="rId7"/>
            </p:custDataLst>
          </p:nvPr>
        </p:nvPicPr>
        <p:blipFill>
          <a:blip r:embed="rId16" cstate="print">
            <a:extLst>
              <a:ext uri="{28A0092B-C50C-407E-A947-70E740481C1C}">
                <a14:useLocalDpi xmlns:a14="http://schemas.microsoft.com/office/drawing/2010/main" val="0"/>
              </a:ext>
            </a:extLst>
          </a:blip>
          <a:srcRect l="50887"/>
          <a:stretch>
            <a:fillRect/>
          </a:stretch>
        </p:blipFill>
        <p:spPr bwMode="auto">
          <a:xfrm>
            <a:off x="4579939" y="1927622"/>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MH_Other_5"/>
          <p:cNvSpPr/>
          <p:nvPr>
            <p:custDataLst>
              <p:tags r:id="rId8"/>
            </p:custDataLst>
          </p:nvPr>
        </p:nvSpPr>
        <p:spPr bwMode="auto">
          <a:xfrm>
            <a:off x="3757613" y="2591991"/>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chemeClr val="tx2">
              <a:lumMod val="60000"/>
              <a:lumOff val="40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a:solidFill>
                <a:schemeClr val="accent2">
                  <a:lumMod val="75000"/>
                </a:schemeClr>
              </a:solidFill>
              <a:latin typeface="+mn-lt"/>
              <a:ea typeface="+mn-ea"/>
            </a:endParaRPr>
          </a:p>
        </p:txBody>
      </p:sp>
      <p:pic>
        <p:nvPicPr>
          <p:cNvPr id="16" name="MH_Other_6"/>
          <p:cNvPicPr/>
          <p:nvPr>
            <p:custDataLst>
              <p:tags r:id="rId9"/>
            </p:custDataLst>
          </p:nvPr>
        </p:nvPicPr>
        <p:blipFill>
          <a:blip r:embed="rId16" cstate="print">
            <a:extLst>
              <a:ext uri="{28A0092B-C50C-407E-A947-70E740481C1C}">
                <a14:useLocalDpi xmlns:a14="http://schemas.microsoft.com/office/drawing/2010/main" val="0"/>
              </a:ext>
            </a:extLst>
          </a:blip>
          <a:srcRect l="50887"/>
          <a:stretch>
            <a:fillRect/>
          </a:stretch>
        </p:blipFill>
        <p:spPr bwMode="auto">
          <a:xfrm>
            <a:off x="3757614" y="2382441"/>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MH_Other_7"/>
          <p:cNvSpPr/>
          <p:nvPr>
            <p:custDataLst>
              <p:tags r:id="rId10"/>
            </p:custDataLst>
          </p:nvPr>
        </p:nvSpPr>
        <p:spPr bwMode="auto">
          <a:xfrm>
            <a:off x="2936876" y="3046810"/>
            <a:ext cx="680677"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chemeClr val="tx2">
              <a:lumMod val="75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a:solidFill>
                <a:schemeClr val="accent1">
                  <a:lumMod val="75000"/>
                </a:schemeClr>
              </a:solidFill>
              <a:latin typeface="+mn-lt"/>
              <a:ea typeface="+mn-ea"/>
            </a:endParaRPr>
          </a:p>
        </p:txBody>
      </p:sp>
      <p:pic>
        <p:nvPicPr>
          <p:cNvPr id="18" name="MH_Other_8"/>
          <p:cNvPicPr/>
          <p:nvPr>
            <p:custDataLst>
              <p:tags r:id="rId11"/>
            </p:custDataLst>
          </p:nvPr>
        </p:nvPicPr>
        <p:blipFill>
          <a:blip r:embed="rId15" cstate="print">
            <a:extLst>
              <a:ext uri="{28A0092B-C50C-407E-A947-70E740481C1C}">
                <a14:useLocalDpi xmlns:a14="http://schemas.microsoft.com/office/drawing/2010/main" val="0"/>
              </a:ext>
            </a:extLst>
          </a:blip>
          <a:srcRect l="50887"/>
          <a:stretch>
            <a:fillRect/>
          </a:stretch>
        </p:blipFill>
        <p:spPr bwMode="auto">
          <a:xfrm>
            <a:off x="2936875" y="2837260"/>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MH_SubTitle_4"/>
          <p:cNvSpPr/>
          <p:nvPr>
            <p:custDataLst>
              <p:tags r:id="rId12"/>
            </p:custDataLst>
          </p:nvPr>
        </p:nvSpPr>
        <p:spPr>
          <a:xfrm>
            <a:off x="6292850" y="1919883"/>
            <a:ext cx="2628000" cy="800100"/>
          </a:xfrm>
          <a:prstGeom prst="rect">
            <a:avLst/>
          </a:prstGeom>
        </p:spPr>
        <p:txBody>
          <a:bodyPr anchor="ctr"/>
          <a:lstStyle/>
          <a:p>
            <a:pPr lvl="0">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20" name="矩形 19"/>
          <p:cNvSpPr/>
          <p:nvPr/>
        </p:nvSpPr>
        <p:spPr>
          <a:xfrm>
            <a:off x="4518540" y="2501483"/>
            <a:ext cx="442750" cy="646331"/>
          </a:xfrm>
          <a:prstGeom prst="rect">
            <a:avLst/>
          </a:prstGeom>
        </p:spPr>
        <p:txBody>
          <a:bodyPr wrap="none">
            <a:spAutoFit/>
          </a:bodyPr>
          <a:lstStyle/>
          <a:p>
            <a:pPr lvl="0" algn="just">
              <a:defRPr/>
            </a:pPr>
            <a:r>
              <a:rPr lang="en-US" altLang="zh-CN" sz="3600" b="1" dirty="0">
                <a:solidFill>
                  <a:schemeClr val="tx2">
                    <a:lumMod val="75000"/>
                  </a:schemeClr>
                </a:solidFill>
              </a:rPr>
              <a:t>C</a:t>
            </a:r>
            <a:endParaRPr lang="zh-CN" altLang="en-US" sz="3600" b="1" dirty="0">
              <a:solidFill>
                <a:schemeClr val="tx2">
                  <a:lumMod val="75000"/>
                </a:schemeClr>
              </a:solidFill>
            </a:endParaRPr>
          </a:p>
        </p:txBody>
      </p:sp>
      <p:sp>
        <p:nvSpPr>
          <p:cNvPr id="21" name="矩形 20"/>
          <p:cNvSpPr/>
          <p:nvPr/>
        </p:nvSpPr>
        <p:spPr>
          <a:xfrm>
            <a:off x="5319724" y="2054672"/>
            <a:ext cx="476412" cy="646331"/>
          </a:xfrm>
          <a:prstGeom prst="rect">
            <a:avLst/>
          </a:prstGeom>
        </p:spPr>
        <p:txBody>
          <a:bodyPr wrap="none">
            <a:spAutoFit/>
          </a:bodyPr>
          <a:lstStyle/>
          <a:p>
            <a:pPr lvl="0" algn="just">
              <a:defRPr/>
            </a:pPr>
            <a:r>
              <a:rPr lang="en-US" altLang="zh-CN" sz="3600" b="1" dirty="0">
                <a:solidFill>
                  <a:schemeClr val="tx2">
                    <a:lumMod val="60000"/>
                    <a:lumOff val="40000"/>
                  </a:schemeClr>
                </a:solidFill>
              </a:rPr>
              <a:t>D</a:t>
            </a:r>
            <a:endParaRPr lang="zh-CN" altLang="en-US" sz="3600" b="1" dirty="0">
              <a:solidFill>
                <a:schemeClr val="tx2">
                  <a:lumMod val="60000"/>
                  <a:lumOff val="40000"/>
                </a:schemeClr>
              </a:solidFill>
            </a:endParaRPr>
          </a:p>
        </p:txBody>
      </p:sp>
      <p:sp>
        <p:nvSpPr>
          <p:cNvPr id="22" name="矩形 21"/>
          <p:cNvSpPr/>
          <p:nvPr/>
        </p:nvSpPr>
        <p:spPr>
          <a:xfrm>
            <a:off x="3681307" y="2933531"/>
            <a:ext cx="442750" cy="646331"/>
          </a:xfrm>
          <a:prstGeom prst="rect">
            <a:avLst/>
          </a:prstGeom>
        </p:spPr>
        <p:txBody>
          <a:bodyPr wrap="none">
            <a:spAutoFit/>
          </a:bodyPr>
          <a:lstStyle/>
          <a:p>
            <a:pPr lvl="0" algn="just">
              <a:defRPr/>
            </a:pPr>
            <a:r>
              <a:rPr lang="en-US" altLang="zh-CN" sz="3600" b="1" dirty="0">
                <a:solidFill>
                  <a:schemeClr val="tx2">
                    <a:lumMod val="60000"/>
                    <a:lumOff val="40000"/>
                  </a:schemeClr>
                </a:solidFill>
              </a:rPr>
              <a:t>B</a:t>
            </a:r>
            <a:endParaRPr lang="zh-CN" altLang="en-US" sz="3600" b="1" dirty="0">
              <a:solidFill>
                <a:schemeClr val="tx2">
                  <a:lumMod val="60000"/>
                  <a:lumOff val="40000"/>
                </a:schemeClr>
              </a:solidFill>
            </a:endParaRPr>
          </a:p>
        </p:txBody>
      </p:sp>
      <p:sp>
        <p:nvSpPr>
          <p:cNvPr id="23" name="矩形 22"/>
          <p:cNvSpPr/>
          <p:nvPr/>
        </p:nvSpPr>
        <p:spPr>
          <a:xfrm>
            <a:off x="2807008" y="3363838"/>
            <a:ext cx="465192" cy="646331"/>
          </a:xfrm>
          <a:prstGeom prst="rect">
            <a:avLst/>
          </a:prstGeom>
        </p:spPr>
        <p:txBody>
          <a:bodyPr wrap="none">
            <a:spAutoFit/>
          </a:bodyPr>
          <a:lstStyle/>
          <a:p>
            <a:pPr lvl="0" algn="just">
              <a:defRPr/>
            </a:pPr>
            <a:r>
              <a:rPr lang="en-US" altLang="zh-CN" sz="3600" b="1" dirty="0">
                <a:solidFill>
                  <a:schemeClr val="tx2">
                    <a:lumMod val="75000"/>
                  </a:schemeClr>
                </a:solidFill>
              </a:rPr>
              <a:t>A</a:t>
            </a:r>
            <a:endParaRPr lang="zh-CN" altLang="en-US" sz="3600" b="1" dirty="0">
              <a:solidFill>
                <a:schemeClr val="tx2">
                  <a:lumMod val="75000"/>
                </a:schemeClr>
              </a:solidFill>
            </a:endParaRPr>
          </a:p>
        </p:txBody>
      </p:sp>
    </p:spTree>
  </p:cSld>
  <p:clrMapOvr>
    <a:masterClrMapping/>
  </p:clrMapOvr>
  <p:transition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out)">
                                      <p:cBhvr>
                                        <p:cTn id="7" dur="500"/>
                                        <p:tgtEl>
                                          <p:spTgt spid="6"/>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ox(ou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500"/>
                                        <p:tgtEl>
                                          <p:spTgt spid="17"/>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right)">
                                      <p:cBhvr>
                                        <p:cTn id="33" dur="500"/>
                                        <p:tgtEl>
                                          <p:spTgt spid="9"/>
                                        </p:tgtEl>
                                      </p:cBhvr>
                                    </p:animEffect>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up)">
                                      <p:cBhvr>
                                        <p:cTn id="42" dur="500"/>
                                        <p:tgtEl>
                                          <p:spTgt spid="15"/>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5000"/>
                            </p:stCondLst>
                            <p:childTnLst>
                              <p:par>
                                <p:cTn id="54" presetID="2" presetClass="entr" presetSubtype="4"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fill="hold"/>
                                        <p:tgtEl>
                                          <p:spTgt spid="14"/>
                                        </p:tgtEl>
                                        <p:attrNameLst>
                                          <p:attrName>ppt_x</p:attrName>
                                        </p:attrNameLst>
                                      </p:cBhvr>
                                      <p:tavLst>
                                        <p:tav tm="0">
                                          <p:val>
                                            <p:strVal val="#ppt_x"/>
                                          </p:val>
                                        </p:tav>
                                        <p:tav tm="100000">
                                          <p:val>
                                            <p:strVal val="#ppt_x"/>
                                          </p:val>
                                        </p:tav>
                                      </p:tavLst>
                                    </p:anim>
                                    <p:anim calcmode="lin" valueType="num">
                                      <p:cBhvr additive="base">
                                        <p:cTn id="57" dur="500" fill="hold"/>
                                        <p:tgtEl>
                                          <p:spTgt spid="14"/>
                                        </p:tgtEl>
                                        <p:attrNameLst>
                                          <p:attrName>ppt_y</p:attrName>
                                        </p:attrNameLst>
                                      </p:cBhvr>
                                      <p:tavLst>
                                        <p:tav tm="0">
                                          <p:val>
                                            <p:strVal val="1+#ppt_h/2"/>
                                          </p:val>
                                        </p:tav>
                                        <p:tav tm="100000">
                                          <p:val>
                                            <p:strVal val="#ppt_y"/>
                                          </p:val>
                                        </p:tav>
                                      </p:tavLst>
                                    </p:anim>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up)">
                                      <p:cBhvr>
                                        <p:cTn id="61" dur="500"/>
                                        <p:tgtEl>
                                          <p:spTgt spid="13"/>
                                        </p:tgtEl>
                                      </p:cBhvr>
                                    </p:animEffect>
                                  </p:childTnLst>
                                </p:cTn>
                              </p:par>
                            </p:childTnLst>
                          </p:cTn>
                        </p:par>
                        <p:par>
                          <p:cTn id="62" fill="hold">
                            <p:stCondLst>
                              <p:cond delay="6000"/>
                            </p:stCondLst>
                            <p:childTnLst>
                              <p:par>
                                <p:cTn id="63" presetID="53" presetClass="entr" presetSubtype="16"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p:cTn id="65" dur="500" fill="hold"/>
                                        <p:tgtEl>
                                          <p:spTgt spid="20"/>
                                        </p:tgtEl>
                                        <p:attrNameLst>
                                          <p:attrName>ppt_w</p:attrName>
                                        </p:attrNameLst>
                                      </p:cBhvr>
                                      <p:tavLst>
                                        <p:tav tm="0">
                                          <p:val>
                                            <p:fltVal val="0"/>
                                          </p:val>
                                        </p:tav>
                                        <p:tav tm="100000">
                                          <p:val>
                                            <p:strVal val="#ppt_w"/>
                                          </p:val>
                                        </p:tav>
                                      </p:tavLst>
                                    </p:anim>
                                    <p:anim calcmode="lin" valueType="num">
                                      <p:cBhvr>
                                        <p:cTn id="66" dur="500" fill="hold"/>
                                        <p:tgtEl>
                                          <p:spTgt spid="20"/>
                                        </p:tgtEl>
                                        <p:attrNameLst>
                                          <p:attrName>ppt_h</p:attrName>
                                        </p:attrNameLst>
                                      </p:cBhvr>
                                      <p:tavLst>
                                        <p:tav tm="0">
                                          <p:val>
                                            <p:fltVal val="0"/>
                                          </p:val>
                                        </p:tav>
                                        <p:tav tm="100000">
                                          <p:val>
                                            <p:strVal val="#ppt_h"/>
                                          </p:val>
                                        </p:tav>
                                      </p:tavLst>
                                    </p:anim>
                                    <p:animEffect transition="in" filter="fade">
                                      <p:cBhvr>
                                        <p:cTn id="67" dur="500"/>
                                        <p:tgtEl>
                                          <p:spTgt spid="20"/>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right)">
                                      <p:cBhvr>
                                        <p:cTn id="71" dur="500"/>
                                        <p:tgtEl>
                                          <p:spTgt spid="10"/>
                                        </p:tgtEl>
                                      </p:cBhvr>
                                    </p:animEffect>
                                  </p:childTnLst>
                                </p:cTn>
                              </p:par>
                            </p:childTnLst>
                          </p:cTn>
                        </p:par>
                        <p:par>
                          <p:cTn id="72" fill="hold">
                            <p:stCondLst>
                              <p:cond delay="7000"/>
                            </p:stCondLst>
                            <p:childTnLst>
                              <p:par>
                                <p:cTn id="73" presetID="2" presetClass="entr" presetSubtype="4" fill="hold" nodeType="after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fill="hold"/>
                                        <p:tgtEl>
                                          <p:spTgt spid="12"/>
                                        </p:tgtEl>
                                        <p:attrNameLst>
                                          <p:attrName>ppt_x</p:attrName>
                                        </p:attrNameLst>
                                      </p:cBhvr>
                                      <p:tavLst>
                                        <p:tav tm="0">
                                          <p:val>
                                            <p:strVal val="#ppt_x"/>
                                          </p:val>
                                        </p:tav>
                                        <p:tav tm="100000">
                                          <p:val>
                                            <p:strVal val="#ppt_x"/>
                                          </p:val>
                                        </p:tav>
                                      </p:tavLst>
                                    </p:anim>
                                    <p:anim calcmode="lin" valueType="num">
                                      <p:cBhvr additive="base">
                                        <p:cTn id="76" dur="500" fill="hold"/>
                                        <p:tgtEl>
                                          <p:spTgt spid="12"/>
                                        </p:tgtEl>
                                        <p:attrNameLst>
                                          <p:attrName>ppt_y</p:attrName>
                                        </p:attrNameLst>
                                      </p:cBhvr>
                                      <p:tavLst>
                                        <p:tav tm="0">
                                          <p:val>
                                            <p:strVal val="1+#ppt_h/2"/>
                                          </p:val>
                                        </p:tav>
                                        <p:tav tm="100000">
                                          <p:val>
                                            <p:strVal val="#ppt_y"/>
                                          </p:val>
                                        </p:tav>
                                      </p:tavLst>
                                    </p:anim>
                                  </p:childTnLst>
                                </p:cTn>
                              </p:par>
                            </p:childTnLst>
                          </p:cTn>
                        </p:par>
                        <p:par>
                          <p:cTn id="77" fill="hold">
                            <p:stCondLst>
                              <p:cond delay="7500"/>
                            </p:stCondLst>
                            <p:childTnLst>
                              <p:par>
                                <p:cTn id="78" presetID="22" presetClass="entr" presetSubtype="1"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wipe(up)">
                                      <p:cBhvr>
                                        <p:cTn id="80" dur="500"/>
                                        <p:tgtEl>
                                          <p:spTgt spid="11"/>
                                        </p:tgtEl>
                                      </p:cBhvr>
                                    </p:animEffect>
                                  </p:childTnLst>
                                </p:cTn>
                              </p:par>
                            </p:childTnLst>
                          </p:cTn>
                        </p:par>
                        <p:par>
                          <p:cTn id="81" fill="hold">
                            <p:stCondLst>
                              <p:cond delay="8000"/>
                            </p:stCondLst>
                            <p:childTnLst>
                              <p:par>
                                <p:cTn id="82" presetID="53" presetClass="entr" presetSubtype="16"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ppt_w</p:attrName>
                                        </p:attrNameLst>
                                      </p:cBhvr>
                                      <p:tavLst>
                                        <p:tav tm="0">
                                          <p:val>
                                            <p:fltVal val="0"/>
                                          </p:val>
                                        </p:tav>
                                        <p:tav tm="100000">
                                          <p:val>
                                            <p:strVal val="#ppt_w"/>
                                          </p:val>
                                        </p:tav>
                                      </p:tavLst>
                                    </p:anim>
                                    <p:anim calcmode="lin" valueType="num">
                                      <p:cBhvr>
                                        <p:cTn id="85" dur="500" fill="hold"/>
                                        <p:tgtEl>
                                          <p:spTgt spid="21"/>
                                        </p:tgtEl>
                                        <p:attrNameLst>
                                          <p:attrName>ppt_h</p:attrName>
                                        </p:attrNameLst>
                                      </p:cBhvr>
                                      <p:tavLst>
                                        <p:tav tm="0">
                                          <p:val>
                                            <p:fltVal val="0"/>
                                          </p:val>
                                        </p:tav>
                                        <p:tav tm="100000">
                                          <p:val>
                                            <p:strVal val="#ppt_h"/>
                                          </p:val>
                                        </p:tav>
                                      </p:tavLst>
                                    </p:anim>
                                    <p:animEffect transition="in" filter="fade">
                                      <p:cBhvr>
                                        <p:cTn id="86" dur="500"/>
                                        <p:tgtEl>
                                          <p:spTgt spid="21"/>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wipe(left)">
                                      <p:cBhvr>
                                        <p:cTn id="9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9" grpId="0"/>
      <p:bldP spid="10" grpId="0"/>
      <p:bldP spid="11" grpId="0" animBg="1"/>
      <p:bldP spid="13" grpId="0" animBg="1"/>
      <p:bldP spid="15" grpId="0" animBg="1"/>
      <p:bldP spid="17" grpId="0" animBg="1"/>
      <p:bldP spid="19" grpId="0"/>
      <p:bldP spid="20" grpId="0"/>
      <p:bldP spid="21" grpId="0"/>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0.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7"/>
</p:tagLst>
</file>

<file path=ppt/tags/tag1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8"/>
</p:tagLst>
</file>

<file path=ppt/tags/tag1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2"/>
</p:tagLst>
</file>

<file path=ppt/tags/tag15.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5"/>
</p:tagLst>
</file>

<file path=ppt/tags/tag17.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7"/>
</p:tagLst>
</file>

<file path=ppt/tags/tag18.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8"/>
</p:tagLst>
</file>

<file path=ppt/tags/tag19.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0.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2187</Words>
  <Application>Microsoft Office PowerPoint</Application>
  <PresentationFormat>全屏显示(16:9)</PresentationFormat>
  <Paragraphs>258</Paragraphs>
  <Slides>25</Slides>
  <Notes>25</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25</vt:i4>
      </vt:variant>
    </vt:vector>
  </HeadingPairs>
  <TitlesOfParts>
    <vt:vector size="41" baseType="lpstr">
      <vt:lpstr>Adobe Gothic Std B</vt:lpstr>
      <vt:lpstr>Arial Unicode MS</vt:lpstr>
      <vt:lpstr>黑体</vt:lpstr>
      <vt:lpstr>华文中宋</vt:lpstr>
      <vt:lpstr>经典特宋简</vt:lpstr>
      <vt:lpstr>宋体</vt:lpstr>
      <vt:lpstr>微软雅黑</vt:lpstr>
      <vt:lpstr>Agency FB</vt:lpstr>
      <vt:lpstr>Arial</vt:lpstr>
      <vt:lpstr>Arial Black</vt:lpstr>
      <vt:lpstr>Calibri</vt:lpstr>
      <vt:lpstr>Calibri Light</vt:lpstr>
      <vt:lpstr>Impact</vt:lpstr>
      <vt:lpstr>Verdana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Administrator</cp:lastModifiedBy>
  <cp:revision>74</cp:revision>
  <dcterms:created xsi:type="dcterms:W3CDTF">2015-12-18T02:53:00Z</dcterms:created>
  <dcterms:modified xsi:type="dcterms:W3CDTF">2018-07-24T05:04:17Z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