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1"/>
  </p:notesMasterIdLst>
  <p:sldIdLst>
    <p:sldId id="445" r:id="rId2"/>
    <p:sldId id="256" r:id="rId3"/>
    <p:sldId id="259" r:id="rId4"/>
    <p:sldId id="265" r:id="rId5"/>
    <p:sldId id="266" r:id="rId6"/>
    <p:sldId id="267" r:id="rId7"/>
    <p:sldId id="296" r:id="rId8"/>
    <p:sldId id="280" r:id="rId9"/>
    <p:sldId id="294" r:id="rId10"/>
    <p:sldId id="295" r:id="rId11"/>
    <p:sldId id="285" r:id="rId12"/>
    <p:sldId id="278" r:id="rId13"/>
    <p:sldId id="261" r:id="rId14"/>
    <p:sldId id="300" r:id="rId15"/>
    <p:sldId id="307" r:id="rId16"/>
    <p:sldId id="301" r:id="rId17"/>
    <p:sldId id="304" r:id="rId18"/>
    <p:sldId id="305" r:id="rId19"/>
    <p:sldId id="306" r:id="rId20"/>
    <p:sldId id="325" r:id="rId21"/>
    <p:sldId id="328" r:id="rId22"/>
    <p:sldId id="329" r:id="rId23"/>
    <p:sldId id="326" r:id="rId24"/>
    <p:sldId id="330" r:id="rId25"/>
    <p:sldId id="333" r:id="rId26"/>
    <p:sldId id="331" r:id="rId27"/>
    <p:sldId id="332" r:id="rId28"/>
    <p:sldId id="308" r:id="rId29"/>
    <p:sldId id="314" r:id="rId30"/>
    <p:sldId id="309" r:id="rId31"/>
    <p:sldId id="310" r:id="rId32"/>
    <p:sldId id="311" r:id="rId33"/>
    <p:sldId id="312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86" r:id="rId45"/>
    <p:sldId id="388" r:id="rId46"/>
    <p:sldId id="395" r:id="rId47"/>
    <p:sldId id="396" r:id="rId48"/>
    <p:sldId id="397" r:id="rId49"/>
    <p:sldId id="398" r:id="rId50"/>
    <p:sldId id="394" r:id="rId51"/>
    <p:sldId id="399" r:id="rId52"/>
    <p:sldId id="400" r:id="rId53"/>
    <p:sldId id="401" r:id="rId54"/>
    <p:sldId id="313" r:id="rId55"/>
    <p:sldId id="422" r:id="rId56"/>
    <p:sldId id="403" r:id="rId57"/>
    <p:sldId id="404" r:id="rId58"/>
    <p:sldId id="420" r:id="rId59"/>
    <p:sldId id="421" r:id="rId60"/>
    <p:sldId id="423" r:id="rId61"/>
    <p:sldId id="424" r:id="rId62"/>
    <p:sldId id="425" r:id="rId63"/>
    <p:sldId id="431" r:id="rId64"/>
    <p:sldId id="432" r:id="rId65"/>
    <p:sldId id="433" r:id="rId66"/>
    <p:sldId id="430" r:id="rId67"/>
    <p:sldId id="434" r:id="rId68"/>
    <p:sldId id="435" r:id="rId69"/>
    <p:sldId id="436" r:id="rId70"/>
    <p:sldId id="440" r:id="rId71"/>
    <p:sldId id="441" r:id="rId72"/>
    <p:sldId id="442" r:id="rId73"/>
    <p:sldId id="443" r:id="rId74"/>
    <p:sldId id="342" r:id="rId75"/>
    <p:sldId id="366" r:id="rId76"/>
    <p:sldId id="367" r:id="rId77"/>
    <p:sldId id="362" r:id="rId78"/>
    <p:sldId id="363" r:id="rId79"/>
    <p:sldId id="372" r:id="rId80"/>
    <p:sldId id="364" r:id="rId81"/>
    <p:sldId id="365" r:id="rId82"/>
    <p:sldId id="358" r:id="rId83"/>
    <p:sldId id="359" r:id="rId84"/>
    <p:sldId id="360" r:id="rId85"/>
    <p:sldId id="368" r:id="rId86"/>
    <p:sldId id="369" r:id="rId87"/>
    <p:sldId id="370" r:id="rId88"/>
    <p:sldId id="373" r:id="rId89"/>
    <p:sldId id="380" r:id="rId9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5A8FA22B-8643-4E12-830C-2AB99CA6809E}">
          <p14:sldIdLst>
            <p14:sldId id="445"/>
          </p14:sldIdLst>
        </p14:section>
        <p14:section name="第一部分" id="{43C652B5-38E1-4E3D-9FF4-5D62223192C2}">
          <p14:sldIdLst>
            <p14:sldId id="256"/>
            <p14:sldId id="259"/>
            <p14:sldId id="265"/>
            <p14:sldId id="266"/>
            <p14:sldId id="267"/>
            <p14:sldId id="296"/>
            <p14:sldId id="280"/>
            <p14:sldId id="294"/>
            <p14:sldId id="295"/>
            <p14:sldId id="285"/>
            <p14:sldId id="278"/>
            <p14:sldId id="261"/>
            <p14:sldId id="300"/>
            <p14:sldId id="307"/>
          </p14:sldIdLst>
        </p14:section>
        <p14:section name="第二部分" id="{3390287A-1E8F-4DCD-A0A2-80A32EB2208B}">
          <p14:sldIdLst>
            <p14:sldId id="301"/>
            <p14:sldId id="304"/>
            <p14:sldId id="305"/>
            <p14:sldId id="306"/>
            <p14:sldId id="325"/>
            <p14:sldId id="328"/>
            <p14:sldId id="329"/>
            <p14:sldId id="326"/>
            <p14:sldId id="330"/>
            <p14:sldId id="333"/>
            <p14:sldId id="331"/>
            <p14:sldId id="332"/>
            <p14:sldId id="308"/>
            <p14:sldId id="314"/>
            <p14:sldId id="309"/>
            <p14:sldId id="310"/>
            <p14:sldId id="311"/>
            <p14:sldId id="312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86"/>
            <p14:sldId id="388"/>
            <p14:sldId id="395"/>
            <p14:sldId id="396"/>
            <p14:sldId id="397"/>
            <p14:sldId id="398"/>
            <p14:sldId id="394"/>
            <p14:sldId id="399"/>
            <p14:sldId id="400"/>
            <p14:sldId id="401"/>
            <p14:sldId id="313"/>
            <p14:sldId id="422"/>
            <p14:sldId id="403"/>
            <p14:sldId id="404"/>
            <p14:sldId id="420"/>
            <p14:sldId id="421"/>
            <p14:sldId id="423"/>
            <p14:sldId id="424"/>
            <p14:sldId id="425"/>
            <p14:sldId id="431"/>
            <p14:sldId id="432"/>
            <p14:sldId id="433"/>
            <p14:sldId id="430"/>
            <p14:sldId id="434"/>
            <p14:sldId id="435"/>
            <p14:sldId id="436"/>
            <p14:sldId id="440"/>
            <p14:sldId id="441"/>
            <p14:sldId id="442"/>
            <p14:sldId id="443"/>
          </p14:sldIdLst>
        </p14:section>
        <p14:section name="第三部分" id="{A057551F-D2B4-4608-A07D-F25ACE3D44EC}">
          <p14:sldIdLst>
            <p14:sldId id="342"/>
            <p14:sldId id="366"/>
            <p14:sldId id="367"/>
            <p14:sldId id="362"/>
            <p14:sldId id="363"/>
            <p14:sldId id="372"/>
            <p14:sldId id="364"/>
            <p14:sldId id="365"/>
            <p14:sldId id="358"/>
            <p14:sldId id="359"/>
            <p14:sldId id="360"/>
            <p14:sldId id="368"/>
            <p14:sldId id="369"/>
            <p14:sldId id="370"/>
            <p14:sldId id="373"/>
            <p14:sldId id="380"/>
          </p14:sldIdLst>
        </p14:section>
      </p14:sectionLst>
    </p:ex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1166"/>
    <a:srgbClr val="5E2D5F"/>
    <a:srgbClr val="261E46"/>
    <a:srgbClr val="5B2C5D"/>
    <a:srgbClr val="4C2957"/>
    <a:srgbClr val="2E214A"/>
    <a:srgbClr val="2C2049"/>
    <a:srgbClr val="2B2048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63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822" y="-4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AD9D2-049C-4856-9D76-D01A0656F10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8B678-8BA0-40A2-86D5-67B915010B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528216" y="-48768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  <a:prstGeom prst="rect">
            <a:avLst/>
          </a:prstGeo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BB00BFB3-6931-4018-9F35-6908DBD9284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54954" y="5536665"/>
            <a:ext cx="8825658" cy="4937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54954" y="3543300"/>
            <a:ext cx="8825659" cy="24765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  <a:cs typeface="Arial" panose="020B0604020202020204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  <a:cs typeface="Arial" panose="020B0604020202020204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 hasCustomPrompt="1"/>
          </p:nvPr>
        </p:nvSpPr>
        <p:spPr bwMode="gray">
          <a:xfrm>
            <a:off x="1945945" y="3678766"/>
            <a:ext cx="7731219" cy="34217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154954" y="5029199"/>
            <a:ext cx="9244897" cy="99785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4954" y="5024967"/>
            <a:ext cx="8825659" cy="86040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4954" y="2603502"/>
            <a:ext cx="3141878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 hasCustomPrompt="1"/>
          </p:nvPr>
        </p:nvSpPr>
        <p:spPr>
          <a:xfrm>
            <a:off x="1154953" y="3179764"/>
            <a:ext cx="3141879" cy="284729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512721" y="2603500"/>
            <a:ext cx="3147009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 hasCustomPrompt="1"/>
          </p:nvPr>
        </p:nvSpPr>
        <p:spPr>
          <a:xfrm>
            <a:off x="4512721" y="3179763"/>
            <a:ext cx="3147009" cy="284729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888135" y="2603501"/>
            <a:ext cx="3145730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 hasCustomPrompt="1"/>
          </p:nvPr>
        </p:nvSpPr>
        <p:spPr>
          <a:xfrm>
            <a:off x="7888329" y="3179762"/>
            <a:ext cx="3145536" cy="284729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4954" y="4532844"/>
            <a:ext cx="3050438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 hasCustomPrompt="1"/>
          </p:nvPr>
        </p:nvSpPr>
        <p:spPr>
          <a:xfrm>
            <a:off x="1154954" y="5109106"/>
            <a:ext cx="3050438" cy="91795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568865" y="4532844"/>
            <a:ext cx="3050438" cy="5762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 hasCustomPrompt="1"/>
          </p:nvPr>
        </p:nvSpPr>
        <p:spPr>
          <a:xfrm>
            <a:off x="4570172" y="5109105"/>
            <a:ext cx="3050438" cy="91795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982775" y="4532845"/>
            <a:ext cx="3051095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 hasCustomPrompt="1"/>
          </p:nvPr>
        </p:nvSpPr>
        <p:spPr>
          <a:xfrm>
            <a:off x="7982775" y="5109104"/>
            <a:ext cx="3051096" cy="91795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154954" y="2603500"/>
            <a:ext cx="8825659" cy="3416300"/>
          </a:xfrm>
          <a:prstGeom prst="rect">
            <a:avLst/>
          </a:prstGeom>
        </p:spPr>
        <p:txBody>
          <a:bodyPr vert="eaVert" anchor="t" anchorCtr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  <a:prstGeom prst="rect">
            <a:avLst/>
          </a:prstGeom>
        </p:spPr>
        <p:txBody>
          <a:bodyPr vert="eaVert" anchor="b" anchorCtr="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154954" y="1278467"/>
            <a:ext cx="6256025" cy="474859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3878580" y="2419350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感谢您下载熊猫办公平台上提供的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为了您和熊猫办公以及原创作者的利益，请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勿复制、传播、销售，否则将承担法律责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任！熊猫办公将对作品进行维权，按照传播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下载次数进行十倍的索取赔偿！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54954" y="2603500"/>
            <a:ext cx="8825659" cy="3416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  <a:prstGeom prst="rect">
            <a:avLst/>
          </a:prstGeo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95559" y="2677644"/>
            <a:ext cx="3757545" cy="228382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154954" y="2603500"/>
            <a:ext cx="4825158" cy="3416301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08712" y="2603500"/>
            <a:ext cx="4825159" cy="34163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54954" y="2603500"/>
            <a:ext cx="4825157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154954" y="3179762"/>
            <a:ext cx="4825158" cy="2840039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08712" y="2603500"/>
            <a:ext cx="4825159" cy="5762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208712" y="3179762"/>
            <a:ext cx="4825159" cy="284003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  <a:prstGeom prst="rect">
            <a:avLst/>
          </a:prstGeo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81146" y="1447800"/>
            <a:ext cx="5190066" cy="4572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 bwMode="gray">
          <a:xfrm>
            <a:off x="1154954" y="3129280"/>
            <a:ext cx="2793158" cy="28955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 bwMode="gray">
          <a:xfrm>
            <a:off x="1154954" y="3657600"/>
            <a:ext cx="3859212" cy="137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/>
          <a:lstStyle/>
          <a:p>
            <a:fld id="{BB00BFB3-6931-4018-9F35-6908DBD9284D}" type="datetimeFigureOut">
              <a:rPr lang="zh-CN" altLang="en-US" smtClean="0"/>
              <a:t>2018/5/12 Saturday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>
          <a:xfrm>
            <a:off x="-166256" y="-221673"/>
            <a:ext cx="12469091" cy="7370617"/>
          </a:xfrm>
          <a:prstGeom prst="rect">
            <a:avLst/>
          </a:prstGeom>
          <a:gradFill>
            <a:gsLst>
              <a:gs pos="0">
                <a:srgbClr val="5E2D5F"/>
              </a:gs>
              <a:gs pos="48000">
                <a:srgbClr val="2E214A"/>
              </a:gs>
              <a:gs pos="83000">
                <a:srgbClr val="4C2957"/>
              </a:gs>
              <a:gs pos="100000">
                <a:srgbClr val="261E46"/>
              </a:gs>
            </a:gsLst>
            <a:lin ang="150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8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8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7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8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8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8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8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8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8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8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8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8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8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8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GrpSpPr/>
          <p:nvPr/>
        </p:nvGrpSpPr>
        <p:grpSpPr>
          <a:xfrm>
            <a:off x="3251176" y="998396"/>
            <a:ext cx="5725160" cy="4800265"/>
            <a:chOff x="3233420" y="1022366"/>
            <a:chExt cx="5725160" cy="4800265"/>
          </a:xfrm>
        </p:grpSpPr>
        <p:sp>
          <p:nvSpPr>
            <p:cNvPr id="4" name="文本框 3"/>
            <p:cNvSpPr txBox="1"/>
            <p:nvPr/>
          </p:nvSpPr>
          <p:spPr>
            <a:xfrm>
              <a:off x="3233420" y="2460545"/>
              <a:ext cx="5725160" cy="132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b="1" spc="-300" dirty="0">
                  <a:solidFill>
                    <a:srgbClr val="B311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夕觉素材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426485" y="1022366"/>
              <a:ext cx="44196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600" b="1" spc="-3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BOoM</a:t>
              </a:r>
              <a:endParaRPr lang="zh-CN" altLang="en-US" sz="96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734300" y="1391697"/>
              <a:ext cx="9194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⇣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233420" y="3606640"/>
              <a:ext cx="5420360" cy="2215991"/>
              <a:chOff x="3233420" y="3606640"/>
              <a:chExt cx="5420360" cy="2215991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3233420" y="3606640"/>
                <a:ext cx="5420360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3800" b="1" spc="-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快闪</a:t>
                </a: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505200" y="3844229"/>
                <a:ext cx="16383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b="1" spc="-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43 </a:t>
                </a:r>
                <a:r>
                  <a:rPr lang="zh-CN" altLang="en-US" sz="4400" b="1" spc="-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秒</a:t>
                </a: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686629" y="4789888"/>
                <a:ext cx="1306286" cy="76944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b="1" spc="-3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介绍</a:t>
                </a:r>
              </a:p>
            </p:txBody>
          </p:sp>
        </p:grpSp>
      </p:grpSp>
      <p:sp>
        <p:nvSpPr>
          <p:cNvPr id="1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箭头: 右 30"/>
          <p:cNvSpPr/>
          <p:nvPr/>
        </p:nvSpPr>
        <p:spPr>
          <a:xfrm rot="18900000">
            <a:off x="8671536" y="4826775"/>
            <a:ext cx="2636546" cy="13278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箭头: 右 31"/>
          <p:cNvSpPr/>
          <p:nvPr/>
        </p:nvSpPr>
        <p:spPr>
          <a:xfrm rot="13500000">
            <a:off x="8671536" y="1240189"/>
            <a:ext cx="2636546" cy="13278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箭头: 右 32"/>
          <p:cNvSpPr/>
          <p:nvPr/>
        </p:nvSpPr>
        <p:spPr>
          <a:xfrm rot="8100000">
            <a:off x="555811" y="657965"/>
            <a:ext cx="2636546" cy="13278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箭头: 右 33"/>
          <p:cNvSpPr/>
          <p:nvPr/>
        </p:nvSpPr>
        <p:spPr>
          <a:xfrm rot="3600000">
            <a:off x="970563" y="4866198"/>
            <a:ext cx="2636546" cy="13278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6103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819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01535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69251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"/>
    </mc:Choice>
    <mc:Fallback xmlns="">
      <p:transition spd="slow" advTm="35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667250" y="2767281"/>
            <a:ext cx="2857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 </a:t>
            </a:r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553528" y="3075057"/>
            <a:ext cx="2455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熊猫办公</a:t>
            </a:r>
          </a:p>
        </p:txBody>
      </p:sp>
      <p:sp>
        <p:nvSpPr>
          <p:cNvPr id="3" name="矩形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5732640" y="3075057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</a:t>
            </a:r>
            <a:endParaRPr lang="zh-CN" altLang="en-US" sz="2000" b="1" dirty="0"/>
          </a:p>
        </p:txBody>
      </p:sp>
      <p:sp>
        <p:nvSpPr>
          <p:cNvPr id="4" name="矩形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6305473" y="3075057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绍</a:t>
            </a:r>
            <a:endParaRPr lang="zh-CN" altLang="en-US" sz="2000" b="1" dirty="0"/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451139" y="307505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频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878306" y="307505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</a:t>
            </a:r>
          </a:p>
        </p:txBody>
      </p:sp>
      <p:sp>
        <p:nvSpPr>
          <p:cNvPr id="7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432 0 " pathEditMode="relative" rAng="0" ptsTypes="AA"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2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47771" y="3075057"/>
            <a:ext cx="24964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设计炫眼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328928" y="3096322"/>
            <a:ext cx="368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请别眨眼睛</a:t>
            </a:r>
          </a:p>
        </p:txBody>
      </p:sp>
      <p:sp>
        <p:nvSpPr>
          <p:cNvPr id="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147777" y="2181823"/>
            <a:ext cx="808303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READY</a:t>
            </a:r>
            <a:endParaRPr lang="zh-CN" altLang="en-US" sz="15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 advTm="0">
        <p14:flythrough dir="out"/>
      </p:transition>
    </mc:Choice>
    <mc:Fallback xmlns="">
      <p:transition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5438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3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surkin - Tiger Rhythm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2800" end="125428.125"/>
                  <p14:fade out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10250" y="-876300"/>
            <a:ext cx="609600" cy="609600"/>
          </a:xfrm>
          <a:prstGeom prst="rect">
            <a:avLst/>
          </a:prstGeom>
        </p:spPr>
      </p:pic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20" advTm="0">
        <p14:flythrough dir="out"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5438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3900" b="1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3900" b="1" dirty="0">
              <a:solidFill>
                <a:srgbClr val="B311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20" advTm="0">
        <p14:flythrough dir="out"/>
      </p:transition>
    </mc:Choice>
    <mc:Fallback xmlns="">
      <p:transition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5438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3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20" advTm="0">
        <p14:flythrough dir="out"/>
      </p:transition>
    </mc:Choice>
    <mc:Fallback xmlns="">
      <p:transition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14:flythrough/>
      </p:transition>
    </mc:Choice>
    <mc:Fallback xmlns="">
      <p:transition spd="med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urkin - Tiger Rhythm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7528.125"/>
                  <p14:fade out="1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10250" y="-876300"/>
            <a:ext cx="609600" cy="609600"/>
          </a:xfrm>
          <a:prstGeom prst="rect">
            <a:avLst/>
          </a:prstGeom>
        </p:spPr>
      </p:pic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76800" y="2767281"/>
            <a:ext cx="24384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50"/>
    </mc:Choice>
    <mc:Fallback xmlns="">
      <p:transition advTm="15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622800" y="3075057"/>
            <a:ext cx="2946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是一群有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56200" y="3075057"/>
            <a:ext cx="1879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创造力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"/>
    </mc:Choice>
    <mc:Fallback xmlns="">
      <p:transition advTm="2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50" y="3075057"/>
            <a:ext cx="1333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43500" y="3075057"/>
            <a:ext cx="1905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使命感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"/>
    </mc:Choice>
    <mc:Fallback xmlns="">
      <p:transition advTm="2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50" y="3075057"/>
            <a:ext cx="1333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81600" y="3075057"/>
            <a:ext cx="18288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368800" y="2767281"/>
            <a:ext cx="345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76800" y="2767281"/>
            <a:ext cx="24384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50" y="3075057"/>
            <a:ext cx="1333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069328" y="3013502"/>
            <a:ext cx="8386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</a:t>
            </a:r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676654" y="3013502"/>
            <a:ext cx="8386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283980" y="3013502"/>
            <a:ext cx="8386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们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300">
        <p14:flythrough dir="out"/>
      </p:transition>
    </mc:Choice>
    <mc:Fallback xmlns="">
      <p:transition spd="med" advTm="23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0 L -0.02227 0 " pathEditMode="relative" rAng="0" ptsTypes="AA">
                                      <p:cBhvr>
                                        <p:cTn id="6" dur="2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0 L 0.02552 0 " pathEditMode="relative" rAng="0" ptsTypes="AA">
                                      <p:cBhvr>
                                        <p:cTn id="8" dur="2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300" fill="hold"/>
                                        <p:tgtEl>
                                          <p:spTgt spid="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300" fill="hold"/>
                                        <p:tgtEl>
                                          <p:spTgt spid="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300" fill="hold"/>
                                        <p:tgtEl>
                                          <p:spTgt spid="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5" grpId="0"/>
      <p:bldP spid="5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50" y="3075057"/>
            <a:ext cx="1333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用了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648200" y="3075057"/>
            <a:ext cx="2895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浑身解数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0"/>
    </mc:Choice>
    <mc:Fallback xmlns="">
      <p:transition advTm="25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56200" y="3075057"/>
            <a:ext cx="1879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设计了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0"/>
    </mc:Choice>
    <mc:Fallback xmlns="">
      <p:transition advTm="25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11697" y="3083934"/>
            <a:ext cx="23239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各门各类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595457" y="3048424"/>
            <a:ext cx="45568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各式各样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0"/>
    </mc:Choice>
    <mc:Fallback xmlns="">
      <p:transition advTm="25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771900" y="2767281"/>
            <a:ext cx="464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0" b="1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76800" y="2767281"/>
            <a:ext cx="24384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50" y="3075057"/>
            <a:ext cx="1333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43500" y="3075057"/>
            <a:ext cx="1905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易操作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0"/>
    </mc:Choice>
    <mc:Fallback xmlns="">
      <p:transition advTm="25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43500" y="3075057"/>
            <a:ext cx="1905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颜值高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"/>
    </mc:Choice>
    <mc:Fallback xmlns="">
      <p:transition advTm="3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543050" y="1463552"/>
            <a:ext cx="36621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大家好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"/>
    </mc:Choice>
    <mc:Fallback xmlns="">
      <p:transition spd="slow" advTm="1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43500" y="3075057"/>
            <a:ext cx="1905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款式多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0"/>
    </mc:Choice>
    <mc:Fallback xmlns="">
      <p:transition advTm="25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51399" y="3075057"/>
            <a:ext cx="30852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我们能治病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81600" y="3075057"/>
            <a:ext cx="18288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拖延症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00550" y="2767281"/>
            <a:ext cx="33909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endParaRPr lang="en-US" altLang="zh-CN" sz="8000" b="1" dirty="0">
              <a:solidFill>
                <a:srgbClr val="B311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zh-CN" altLang="en-US" sz="8000" b="1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赶稿症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336026" y="2767281"/>
            <a:ext cx="3519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有了它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 advTm="150">
        <p14:flythrough dir="out"/>
      </p:transition>
    </mc:Choice>
    <mc:Fallback xmlns="">
      <p:transition advTm="15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884677" y="3075057"/>
            <a:ext cx="866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592611" y="3075057"/>
            <a:ext cx="1306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827417" y="3075057"/>
            <a:ext cx="18549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轻松地</a:t>
            </a:r>
          </a:p>
        </p:txBody>
      </p:sp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610859" y="3075057"/>
            <a:ext cx="2403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走到哪儿</a:t>
            </a:r>
          </a:p>
        </p:txBody>
      </p:sp>
      <p:sp>
        <p:nvSpPr>
          <p:cNvPr id="8" name="文本框 7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942941" y="3075057"/>
            <a:ext cx="2364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玩到哪儿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"/>
    </mc:Choice>
    <mc:Fallback xmlns="">
      <p:transition advTm="2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884677" y="3075057"/>
            <a:ext cx="866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592611" y="3075057"/>
            <a:ext cx="1306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827417" y="3075057"/>
            <a:ext cx="18549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轻松地</a:t>
            </a:r>
          </a:p>
        </p:txBody>
      </p:sp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610859" y="3075057"/>
            <a:ext cx="2403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走到哪儿</a:t>
            </a:r>
          </a:p>
        </p:txBody>
      </p:sp>
      <p:sp>
        <p:nvSpPr>
          <p:cNvPr id="8" name="文本框 7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942941" y="3075057"/>
            <a:ext cx="2364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玩到哪儿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"/>
    </mc:Choice>
    <mc:Fallback xmlns="">
      <p:transition advTm="2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884677" y="3075057"/>
            <a:ext cx="866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592611" y="3075057"/>
            <a:ext cx="1306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827417" y="3075057"/>
            <a:ext cx="2280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高效办公</a:t>
            </a:r>
          </a:p>
        </p:txBody>
      </p:sp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982293" y="3077305"/>
            <a:ext cx="2403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走到哪儿</a:t>
            </a:r>
          </a:p>
        </p:txBody>
      </p:sp>
      <p:sp>
        <p:nvSpPr>
          <p:cNvPr id="8" name="文本框 7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942941" y="3075057"/>
            <a:ext cx="2364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玩到哪儿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"/>
    </mc:Choice>
    <mc:Fallback xmlns="">
      <p:transition advTm="2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884677" y="3075057"/>
            <a:ext cx="866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592611" y="3075057"/>
            <a:ext cx="1306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827417" y="3075057"/>
            <a:ext cx="18549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轻松地</a:t>
            </a:r>
          </a:p>
        </p:txBody>
      </p:sp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610859" y="3075057"/>
            <a:ext cx="2403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简单设计</a:t>
            </a:r>
          </a:p>
        </p:txBody>
      </p:sp>
      <p:sp>
        <p:nvSpPr>
          <p:cNvPr id="8" name="文本框 7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942941" y="3075057"/>
            <a:ext cx="2364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玩到哪儿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0"/>
    </mc:Choice>
    <mc:Fallback xmlns="">
      <p:transition advTm="25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884677" y="3075057"/>
            <a:ext cx="866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592611" y="3075057"/>
            <a:ext cx="1306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827417" y="3075057"/>
            <a:ext cx="18549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轻松地</a:t>
            </a:r>
          </a:p>
        </p:txBody>
      </p:sp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610859" y="3075057"/>
            <a:ext cx="2403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走到哪儿</a:t>
            </a:r>
          </a:p>
        </p:txBody>
      </p:sp>
      <p:sp>
        <p:nvSpPr>
          <p:cNvPr id="8" name="文本框 7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942941" y="3075057"/>
            <a:ext cx="2364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快乐生活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50"/>
    </mc:Choice>
    <mc:Fallback xmlns="">
      <p:transition advTm="25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619750" y="3921002"/>
            <a:ext cx="56852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3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大家好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"/>
    </mc:Choice>
    <mc:Fallback xmlns="">
      <p:transition spd="slow" advTm="10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362579" y="2311578"/>
            <a:ext cx="1837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304" y="0"/>
            <a:ext cx="11569391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 advTm="0">
        <p:pull/>
      </p:transition>
    </mc:Choice>
    <mc:Fallback xmlns="">
      <p:transition advTm="0">
        <p:pull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9339122" y="2933014"/>
            <a:ext cx="17629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925" y="0"/>
            <a:ext cx="1024215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 advTm="0">
        <p:pull/>
      </p:transition>
    </mc:Choice>
    <mc:Fallback xmlns="">
      <p:transition advTm="0">
        <p:pull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9126059" y="2826482"/>
            <a:ext cx="1713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9030" y="0"/>
            <a:ext cx="923394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 advTm="0">
        <p:pull/>
      </p:transition>
    </mc:Choice>
    <mc:Fallback xmlns="">
      <p:transition advTm="0">
        <p:pull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571489" y="3075057"/>
            <a:ext cx="1296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总之</a:t>
            </a:r>
          </a:p>
        </p:txBody>
      </p:sp>
      <p:sp>
        <p:nvSpPr>
          <p:cNvPr id="6" name="矩形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5687060" y="3075057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</a:t>
            </a:r>
            <a:endParaRPr lang="zh-CN" altLang="en-US" sz="2000" b="1" dirty="0"/>
          </a:p>
        </p:txBody>
      </p:sp>
      <p:sp>
        <p:nvSpPr>
          <p:cNvPr id="7" name="矩形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6259894" y="3075057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</a:t>
            </a:r>
            <a:endParaRPr lang="zh-CN" altLang="en-US" sz="2000" b="1" dirty="0"/>
          </a:p>
        </p:txBody>
      </p:sp>
      <p:sp>
        <p:nvSpPr>
          <p:cNvPr id="8" name="文本框 7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405559" y="3075057"/>
            <a:ext cx="6976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</a:t>
            </a:r>
          </a:p>
        </p:txBody>
      </p:sp>
      <p:sp>
        <p:nvSpPr>
          <p:cNvPr id="9" name="文本框 8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832726" y="3075057"/>
            <a:ext cx="6976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0">
        <p:pull/>
      </p:transition>
    </mc:Choice>
    <mc:Fallback xmlns="">
      <p:transition advTm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 L -0.11953 0 " pathEditMode="relative" rAng="0" ptsTypes="AA">
                                      <p:cBhvr>
                                        <p:cTn id="6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7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48300" y="3075057"/>
            <a:ext cx="129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而且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0">
        <p14:flythrough dir="out"/>
      </p:transition>
    </mc:Choice>
    <mc:Fallback xmlns="">
      <p:transition advTm="0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114800" y="3075057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熊猫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VIP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0">
        <p14:flythrough/>
      </p:transition>
    </mc:Choice>
    <mc:Fallback xmlns="">
      <p:transition advTm="0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95850" y="3075057"/>
            <a:ext cx="2400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不再担心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0">
        <p14:flythrough/>
      </p:transition>
    </mc:Choice>
    <mc:Fallback xmlns="">
      <p:transition advTm="0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819400" y="2151728"/>
            <a:ext cx="6553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"/>
    </mc:Choice>
    <mc:Fallback xmlns="">
      <p:transition advTm="2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GrpSpPr/>
          <p:nvPr/>
        </p:nvGrpSpPr>
        <p:grpSpPr>
          <a:xfrm>
            <a:off x="1832429" y="2039922"/>
            <a:ext cx="6553200" cy="2778155"/>
            <a:chOff x="2819400" y="1640986"/>
            <a:chExt cx="6553200" cy="2778155"/>
          </a:xfrm>
        </p:grpSpPr>
        <p:sp>
          <p:nvSpPr>
            <p:cNvPr id="4" name="文本框 3"/>
            <p:cNvSpPr txBox="1"/>
            <p:nvPr/>
          </p:nvSpPr>
          <p:spPr>
            <a:xfrm>
              <a:off x="2819400" y="1640987"/>
              <a:ext cx="65532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限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819400" y="1864596"/>
              <a:ext cx="65532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zh-CN" altLang="en-US" sz="1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819400" y="1640986"/>
              <a:ext cx="65532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受</a:t>
              </a:r>
            </a:p>
          </p:txBody>
        </p:sp>
      </p:grpSp>
      <p:sp>
        <p:nvSpPr>
          <p:cNvPr id="5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"/>
    </mc:Choice>
    <mc:Fallback xmlns="">
      <p:transition advTm="2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GrpSpPr/>
          <p:nvPr/>
        </p:nvGrpSpPr>
        <p:grpSpPr>
          <a:xfrm>
            <a:off x="2721745" y="2151727"/>
            <a:ext cx="6650855" cy="2554546"/>
            <a:chOff x="2721745" y="1558433"/>
            <a:chExt cx="6650855" cy="2554546"/>
          </a:xfrm>
        </p:grpSpPr>
        <p:sp>
          <p:nvSpPr>
            <p:cNvPr id="4" name="文本框 3"/>
            <p:cNvSpPr txBox="1"/>
            <p:nvPr/>
          </p:nvSpPr>
          <p:spPr>
            <a:xfrm>
              <a:off x="2819400" y="1558434"/>
              <a:ext cx="65532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限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819400" y="1558433"/>
              <a:ext cx="65532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721745" y="1558433"/>
              <a:ext cx="65532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受</a:t>
              </a:r>
            </a:p>
          </p:txBody>
        </p:sp>
      </p:grpSp>
      <p:sp>
        <p:nvSpPr>
          <p:cNvPr id="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"/>
    </mc:Choice>
    <mc:Fallback xmlns="">
      <p:transition advTm="2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62550" y="3075057"/>
            <a:ext cx="1866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大家好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"/>
    </mc:Choice>
    <mc:Fallback xmlns="">
      <p:transition spd="slow" advTm="70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62550" y="3075057"/>
            <a:ext cx="1866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好网站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0">
        <p14:flythrough/>
      </p:transition>
    </mc:Choice>
    <mc:Fallback xmlns="">
      <p:transition advTm="0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27400" y="3075057"/>
            <a:ext cx="553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设计师都可以一起来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38418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</a:t>
            </a:r>
          </a:p>
        </p:txBody>
      </p:sp>
      <p:sp>
        <p:nvSpPr>
          <p:cNvPr id="9" name="文本框 8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334224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望</a:t>
            </a:r>
          </a:p>
        </p:txBody>
      </p:sp>
      <p:sp>
        <p:nvSpPr>
          <p:cNvPr id="10" name="文本框 9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230030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11" name="文本框 1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125836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"/>
    </mc:Choice>
    <mc:Fallback xmlns="">
      <p:transition advTm="3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38418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</a:t>
            </a:r>
          </a:p>
        </p:txBody>
      </p:sp>
      <p:sp>
        <p:nvSpPr>
          <p:cNvPr id="9" name="文本框 8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334224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望</a:t>
            </a:r>
          </a:p>
        </p:txBody>
      </p:sp>
      <p:sp>
        <p:nvSpPr>
          <p:cNvPr id="10" name="文本框 9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230030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11" name="文本框 1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125836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"/>
    </mc:Choice>
    <mc:Fallback xmlns="">
      <p:transition advTm="3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38418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</a:t>
            </a:r>
          </a:p>
        </p:txBody>
      </p:sp>
      <p:sp>
        <p:nvSpPr>
          <p:cNvPr id="9" name="文本框 8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334224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望</a:t>
            </a:r>
          </a:p>
        </p:txBody>
      </p:sp>
      <p:sp>
        <p:nvSpPr>
          <p:cNvPr id="10" name="文本框 9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230030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11" name="文本框 1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125836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"/>
    </mc:Choice>
    <mc:Fallback xmlns="">
      <p:transition advTm="3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38418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</a:t>
            </a:r>
          </a:p>
        </p:txBody>
      </p:sp>
      <p:sp>
        <p:nvSpPr>
          <p:cNvPr id="9" name="文本框 8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334224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望</a:t>
            </a:r>
          </a:p>
        </p:txBody>
      </p:sp>
      <p:sp>
        <p:nvSpPr>
          <p:cNvPr id="10" name="文本框 9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230030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11" name="文本框 1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125836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"/>
    </mc:Choice>
    <mc:Fallback xmlns="">
      <p:transition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885950" y="2151728"/>
            <a:ext cx="84201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多多支持</a:t>
            </a:r>
          </a:p>
        </p:txBody>
      </p:sp>
      <p:sp>
        <p:nvSpPr>
          <p:cNvPr id="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 advTm="200">
        <p14:flythrough dir="out"/>
      </p:transition>
    </mc:Choice>
    <mc:Fallback xmlns="">
      <p:transition advTm="200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848100" y="2767281"/>
            <a:ext cx="44958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在设计上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933950" y="3075057"/>
            <a:ext cx="2324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在设计上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61000" y="3075057"/>
            <a:ext cx="127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"/>
    </mc:Choice>
    <mc:Fallback xmlns="">
      <p:transition advTm="2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819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01535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69251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</a:p>
        </p:txBody>
      </p:sp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6103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"/>
    </mc:Choice>
    <mc:Fallback xmlns="">
      <p:transition spd="slow" advTm="35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61000" y="3075057"/>
            <a:ext cx="127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花了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61000" y="3075057"/>
            <a:ext cx="127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很多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61000" y="3075057"/>
            <a:ext cx="127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心思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95850" y="2767281"/>
            <a:ext cx="2400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心思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100">
        <p14:flythrough dir="out"/>
      </p:transition>
    </mc:Choice>
    <mc:Fallback xmlns="">
      <p:transition advTm="100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urkin - Tiger Rhythm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9600" end="104728.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10250" y="-876300"/>
            <a:ext cx="609600" cy="609600"/>
          </a:xfrm>
          <a:prstGeom prst="rect">
            <a:avLst/>
          </a:prstGeom>
        </p:spPr>
      </p:pic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24450" y="3075057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分别有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"/>
    </mc:Choice>
    <mc:Fallback xmlns="">
      <p:transition spd="slow" advTm="1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324350" y="2767281"/>
            <a:ext cx="35433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分别有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"/>
    </mc:Choice>
    <mc:Fallback xmlns="">
      <p:transition spd="slow" advTm="15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743199" y="2151728"/>
            <a:ext cx="670560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分别有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"/>
    </mc:Choice>
    <mc:Fallback xmlns="">
      <p:transition spd="slow" advTm="15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076700" y="3075057"/>
            <a:ext cx="4038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多类别精美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2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710866" y="3075057"/>
            <a:ext cx="4544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简易使用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2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559944" y="3137201"/>
            <a:ext cx="50780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酷炫可视化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6103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01535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69251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819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"/>
    </mc:Choice>
    <mc:Fallback xmlns="">
      <p:transition spd="slow" advTm="350"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844031" y="3075057"/>
            <a:ext cx="43944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各种各样设计素材</a:t>
            </a:r>
          </a:p>
        </p:txBody>
      </p:sp>
      <p:sp>
        <p:nvSpPr>
          <p:cNvPr id="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2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44999" y="3075057"/>
            <a:ext cx="4033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总有一款适合你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2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89500" y="3075057"/>
            <a:ext cx="2413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总之就是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0"/>
    </mc:Choice>
    <mc:Fallback xmlns="">
      <p:transition advTm="25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3750" y="2767281"/>
            <a:ext cx="5524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简易与实用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18252" y="1674113"/>
            <a:ext cx="10632895" cy="3555448"/>
          </a:xfrm>
          <a:custGeom>
            <a:avLst/>
            <a:gdLst/>
            <a:ahLst/>
            <a:cxnLst/>
            <a:rect l="l" t="t" r="r" b="b"/>
            <a:pathLst>
              <a:path w="10632895" h="3555448">
                <a:moveTo>
                  <a:pt x="1040272" y="1898852"/>
                </a:moveTo>
                <a:lnTo>
                  <a:pt x="1458423" y="1898852"/>
                </a:lnTo>
                <a:lnTo>
                  <a:pt x="1304531" y="2029473"/>
                </a:lnTo>
                <a:lnTo>
                  <a:pt x="1040272" y="2078207"/>
                </a:lnTo>
                <a:close/>
                <a:moveTo>
                  <a:pt x="1984354" y="1727848"/>
                </a:moveTo>
                <a:lnTo>
                  <a:pt x="1984354" y="1898852"/>
                </a:lnTo>
                <a:lnTo>
                  <a:pt x="2565053" y="1898852"/>
                </a:lnTo>
                <a:lnTo>
                  <a:pt x="2565053" y="1727848"/>
                </a:lnTo>
                <a:close/>
                <a:moveTo>
                  <a:pt x="8935290" y="1325443"/>
                </a:moveTo>
                <a:lnTo>
                  <a:pt x="9267047" y="1569121"/>
                </a:lnTo>
                <a:lnTo>
                  <a:pt x="9375307" y="2056202"/>
                </a:lnTo>
                <a:lnTo>
                  <a:pt x="9375307" y="2782370"/>
                </a:lnTo>
                <a:cubicBezTo>
                  <a:pt x="9375307" y="3008000"/>
                  <a:pt x="9317416" y="3176331"/>
                  <a:pt x="9201832" y="3287364"/>
                </a:cubicBezTo>
                <a:cubicBezTo>
                  <a:pt x="9085848" y="3398398"/>
                  <a:pt x="8913954" y="3454509"/>
                  <a:pt x="8685949" y="3455696"/>
                </a:cubicBezTo>
                <a:lnTo>
                  <a:pt x="8035780" y="3459259"/>
                </a:lnTo>
                <a:cubicBezTo>
                  <a:pt x="8002528" y="3283505"/>
                  <a:pt x="7959777" y="3101814"/>
                  <a:pt x="7907527" y="2914185"/>
                </a:cubicBezTo>
                <a:cubicBezTo>
                  <a:pt x="8134344" y="2935560"/>
                  <a:pt x="8323754" y="2946248"/>
                  <a:pt x="8475758" y="2946248"/>
                </a:cubicBezTo>
                <a:cubicBezTo>
                  <a:pt x="8615885" y="2946248"/>
                  <a:pt x="8707027" y="2917451"/>
                  <a:pt x="8749185" y="2859856"/>
                </a:cubicBezTo>
                <a:cubicBezTo>
                  <a:pt x="8791342" y="2802261"/>
                  <a:pt x="8812421" y="2727744"/>
                  <a:pt x="8812421" y="2636305"/>
                </a:cubicBezTo>
                <a:lnTo>
                  <a:pt x="8812421" y="1410779"/>
                </a:lnTo>
                <a:close/>
                <a:moveTo>
                  <a:pt x="3320318" y="796639"/>
                </a:moveTo>
                <a:lnTo>
                  <a:pt x="3320318" y="1250463"/>
                </a:lnTo>
                <a:lnTo>
                  <a:pt x="2956936" y="1250463"/>
                </a:lnTo>
                <a:lnTo>
                  <a:pt x="2956936" y="1421467"/>
                </a:lnTo>
                <a:lnTo>
                  <a:pt x="3405820" y="1421467"/>
                </a:lnTo>
                <a:lnTo>
                  <a:pt x="3405820" y="1727848"/>
                </a:lnTo>
                <a:lnTo>
                  <a:pt x="2956936" y="1727848"/>
                </a:lnTo>
                <a:lnTo>
                  <a:pt x="2956936" y="1898852"/>
                </a:lnTo>
                <a:lnTo>
                  <a:pt x="3526948" y="1898852"/>
                </a:lnTo>
                <a:lnTo>
                  <a:pt x="3526948" y="2205233"/>
                </a:lnTo>
                <a:lnTo>
                  <a:pt x="2930217" y="2205233"/>
                </a:lnTo>
                <a:cubicBezTo>
                  <a:pt x="3120220" y="2376236"/>
                  <a:pt x="3342881" y="2496176"/>
                  <a:pt x="3598199" y="2565053"/>
                </a:cubicBezTo>
                <a:cubicBezTo>
                  <a:pt x="3526948" y="2671930"/>
                  <a:pt x="3449758" y="2795433"/>
                  <a:pt x="3366632" y="2935560"/>
                </a:cubicBezTo>
                <a:cubicBezTo>
                  <a:pt x="3207504" y="2853621"/>
                  <a:pt x="3064407" y="2759213"/>
                  <a:pt x="2937342" y="2652336"/>
                </a:cubicBezTo>
                <a:cubicBezTo>
                  <a:pt x="2881528" y="2695087"/>
                  <a:pt x="2823339" y="2737838"/>
                  <a:pt x="2762776" y="2780588"/>
                </a:cubicBezTo>
                <a:lnTo>
                  <a:pt x="3445009" y="3131502"/>
                </a:lnTo>
                <a:lnTo>
                  <a:pt x="3238379" y="3462821"/>
                </a:lnTo>
                <a:cubicBezTo>
                  <a:pt x="3022250" y="3329819"/>
                  <a:pt x="2775245" y="3184941"/>
                  <a:pt x="2497364" y="3028187"/>
                </a:cubicBezTo>
                <a:lnTo>
                  <a:pt x="2673711" y="2768119"/>
                </a:lnTo>
                <a:lnTo>
                  <a:pt x="2504489" y="2540115"/>
                </a:lnTo>
                <a:cubicBezTo>
                  <a:pt x="2574553" y="2494989"/>
                  <a:pt x="2638086" y="2452832"/>
                  <a:pt x="2695087" y="2413643"/>
                </a:cubicBezTo>
                <a:cubicBezTo>
                  <a:pt x="2639273" y="2347142"/>
                  <a:pt x="2587615" y="2277672"/>
                  <a:pt x="2540115" y="2205233"/>
                </a:cubicBezTo>
                <a:lnTo>
                  <a:pt x="1989697" y="2205233"/>
                </a:lnTo>
                <a:cubicBezTo>
                  <a:pt x="1945759" y="2262234"/>
                  <a:pt x="1900039" y="2316860"/>
                  <a:pt x="1852538" y="2369111"/>
                </a:cubicBezTo>
                <a:cubicBezTo>
                  <a:pt x="1929728" y="2416612"/>
                  <a:pt x="2010479" y="2467676"/>
                  <a:pt x="2094793" y="2522302"/>
                </a:cubicBezTo>
                <a:lnTo>
                  <a:pt x="1946947" y="2734275"/>
                </a:lnTo>
                <a:cubicBezTo>
                  <a:pt x="1986135" y="2832840"/>
                  <a:pt x="2025917" y="2923685"/>
                  <a:pt x="2066293" y="3006812"/>
                </a:cubicBezTo>
                <a:lnTo>
                  <a:pt x="1694004" y="3200972"/>
                </a:lnTo>
                <a:cubicBezTo>
                  <a:pt x="1806819" y="3209285"/>
                  <a:pt x="1897664" y="3213441"/>
                  <a:pt x="1966541" y="3213441"/>
                </a:cubicBezTo>
                <a:cubicBezTo>
                  <a:pt x="2068668" y="3213441"/>
                  <a:pt x="2119731" y="3160002"/>
                  <a:pt x="2119731" y="3053125"/>
                </a:cubicBezTo>
                <a:lnTo>
                  <a:pt x="2119731" y="2297860"/>
                </a:lnTo>
                <a:lnTo>
                  <a:pt x="2490239" y="2297860"/>
                </a:lnTo>
                <a:lnTo>
                  <a:pt x="2490239" y="3049563"/>
                </a:lnTo>
                <a:cubicBezTo>
                  <a:pt x="2490239" y="3192066"/>
                  <a:pt x="2467676" y="3299833"/>
                  <a:pt x="2422550" y="3372866"/>
                </a:cubicBezTo>
                <a:cubicBezTo>
                  <a:pt x="2377424" y="3445899"/>
                  <a:pt x="2317454" y="3491916"/>
                  <a:pt x="2242640" y="3510916"/>
                </a:cubicBezTo>
                <a:cubicBezTo>
                  <a:pt x="2167826" y="3529917"/>
                  <a:pt x="1999791" y="3537635"/>
                  <a:pt x="1738536" y="3534073"/>
                </a:cubicBezTo>
                <a:cubicBezTo>
                  <a:pt x="1715973" y="3415320"/>
                  <a:pt x="1691629" y="3309631"/>
                  <a:pt x="1665503" y="3217004"/>
                </a:cubicBezTo>
                <a:lnTo>
                  <a:pt x="1229088" y="3448571"/>
                </a:lnTo>
                <a:lnTo>
                  <a:pt x="1068772" y="3088751"/>
                </a:lnTo>
                <a:cubicBezTo>
                  <a:pt x="1297964" y="2997312"/>
                  <a:pt x="1549719" y="2889247"/>
                  <a:pt x="1824038" y="2764557"/>
                </a:cubicBezTo>
                <a:lnTo>
                  <a:pt x="1617409" y="2607804"/>
                </a:lnTo>
                <a:cubicBezTo>
                  <a:pt x="1472530" y="2740807"/>
                  <a:pt x="1313402" y="2860746"/>
                  <a:pt x="1140024" y="2967624"/>
                </a:cubicBezTo>
                <a:lnTo>
                  <a:pt x="1074116" y="2864309"/>
                </a:lnTo>
                <a:lnTo>
                  <a:pt x="919144" y="3042438"/>
                </a:lnTo>
                <a:cubicBezTo>
                  <a:pt x="851455" y="2908248"/>
                  <a:pt x="786141" y="2782370"/>
                  <a:pt x="723203" y="2664805"/>
                </a:cubicBezTo>
                <a:cubicBezTo>
                  <a:pt x="628201" y="3008000"/>
                  <a:pt x="488073" y="3302505"/>
                  <a:pt x="302819" y="3548323"/>
                </a:cubicBezTo>
                <a:cubicBezTo>
                  <a:pt x="229192" y="3443821"/>
                  <a:pt x="128253" y="3326256"/>
                  <a:pt x="0" y="3195628"/>
                </a:cubicBezTo>
                <a:cubicBezTo>
                  <a:pt x="45126" y="3135955"/>
                  <a:pt x="87172" y="3072849"/>
                  <a:pt x="126138" y="3006311"/>
                </a:cubicBezTo>
                <a:lnTo>
                  <a:pt x="217967" y="2827257"/>
                </a:lnTo>
                <a:lnTo>
                  <a:pt x="504936" y="2840221"/>
                </a:lnTo>
                <a:lnTo>
                  <a:pt x="828716" y="2334548"/>
                </a:lnTo>
                <a:lnTo>
                  <a:pt x="953338" y="2315862"/>
                </a:lnTo>
                <a:lnTo>
                  <a:pt x="1118648" y="2545459"/>
                </a:lnTo>
                <a:cubicBezTo>
                  <a:pt x="1282527" y="2450457"/>
                  <a:pt x="1435717" y="2337048"/>
                  <a:pt x="1578220" y="2205233"/>
                </a:cubicBezTo>
                <a:lnTo>
                  <a:pt x="1422046" y="2205233"/>
                </a:lnTo>
                <a:lnTo>
                  <a:pt x="2253312" y="1463473"/>
                </a:lnTo>
                <a:lnTo>
                  <a:pt x="2855398" y="1457464"/>
                </a:lnTo>
                <a:lnTo>
                  <a:pt x="3038659" y="873485"/>
                </a:lnTo>
                <a:close/>
                <a:moveTo>
                  <a:pt x="331320" y="669764"/>
                </a:moveTo>
                <a:lnTo>
                  <a:pt x="434634" y="1788412"/>
                </a:lnTo>
                <a:lnTo>
                  <a:pt x="135378" y="1827600"/>
                </a:lnTo>
                <a:cubicBezTo>
                  <a:pt x="95002" y="1376341"/>
                  <a:pt x="55814" y="1005833"/>
                  <a:pt x="17813" y="716078"/>
                </a:cubicBezTo>
                <a:close/>
                <a:moveTo>
                  <a:pt x="1613846" y="416821"/>
                </a:moveTo>
                <a:lnTo>
                  <a:pt x="1613846" y="570012"/>
                </a:lnTo>
                <a:lnTo>
                  <a:pt x="2928435" y="570012"/>
                </a:lnTo>
                <a:lnTo>
                  <a:pt x="2928435" y="416821"/>
                </a:lnTo>
                <a:close/>
                <a:moveTo>
                  <a:pt x="3780979" y="306382"/>
                </a:moveTo>
                <a:lnTo>
                  <a:pt x="4998778" y="306382"/>
                </a:lnTo>
                <a:lnTo>
                  <a:pt x="5333575" y="729231"/>
                </a:lnTo>
                <a:lnTo>
                  <a:pt x="5204162" y="1207290"/>
                </a:lnTo>
                <a:lnTo>
                  <a:pt x="5599287" y="1739653"/>
                </a:lnTo>
                <a:lnTo>
                  <a:pt x="5434852" y="2459601"/>
                </a:lnTo>
                <a:lnTo>
                  <a:pt x="5330809" y="2301645"/>
                </a:lnTo>
                <a:cubicBezTo>
                  <a:pt x="5297188" y="2245683"/>
                  <a:pt x="5265681" y="2188014"/>
                  <a:pt x="5236290" y="2128638"/>
                </a:cubicBezTo>
                <a:cubicBezTo>
                  <a:pt x="5162664" y="2209389"/>
                  <a:pt x="5084880" y="2288360"/>
                  <a:pt x="5002941" y="2365549"/>
                </a:cubicBezTo>
                <a:lnTo>
                  <a:pt x="5002941" y="2956936"/>
                </a:lnTo>
                <a:lnTo>
                  <a:pt x="5690518" y="2759213"/>
                </a:lnTo>
                <a:cubicBezTo>
                  <a:pt x="5644204" y="2713493"/>
                  <a:pt x="5600006" y="2666067"/>
                  <a:pt x="5557923" y="2616933"/>
                </a:cubicBezTo>
                <a:lnTo>
                  <a:pt x="5536157" y="2589245"/>
                </a:lnTo>
                <a:lnTo>
                  <a:pt x="5542024" y="2584683"/>
                </a:lnTo>
                <a:lnTo>
                  <a:pt x="5673082" y="2002904"/>
                </a:lnTo>
                <a:lnTo>
                  <a:pt x="5801848" y="2191428"/>
                </a:lnTo>
                <a:cubicBezTo>
                  <a:pt x="5855287" y="2260008"/>
                  <a:pt x="5912585" y="2324579"/>
                  <a:pt x="5973743" y="2385143"/>
                </a:cubicBezTo>
                <a:cubicBezTo>
                  <a:pt x="6122183" y="2300829"/>
                  <a:pt x="6326437" y="2163670"/>
                  <a:pt x="6586505" y="1973666"/>
                </a:cubicBezTo>
                <a:lnTo>
                  <a:pt x="5679668" y="1973666"/>
                </a:lnTo>
                <a:lnTo>
                  <a:pt x="5749422" y="1664023"/>
                </a:lnTo>
                <a:lnTo>
                  <a:pt x="5685191" y="1574658"/>
                </a:lnTo>
                <a:lnTo>
                  <a:pt x="7133360" y="1574658"/>
                </a:lnTo>
                <a:lnTo>
                  <a:pt x="7133360" y="1973666"/>
                </a:lnTo>
                <a:lnTo>
                  <a:pt x="6682695" y="1973666"/>
                </a:lnTo>
                <a:lnTo>
                  <a:pt x="6951669" y="2333486"/>
                </a:lnTo>
                <a:lnTo>
                  <a:pt x="6324656" y="2661242"/>
                </a:lnTo>
                <a:cubicBezTo>
                  <a:pt x="6565723" y="2810870"/>
                  <a:pt x="6848354" y="2920123"/>
                  <a:pt x="7172548" y="2988999"/>
                </a:cubicBezTo>
                <a:cubicBezTo>
                  <a:pt x="7051421" y="3141002"/>
                  <a:pt x="6943356" y="3288255"/>
                  <a:pt x="6848354" y="3430758"/>
                </a:cubicBezTo>
                <a:cubicBezTo>
                  <a:pt x="6427971" y="3295380"/>
                  <a:pt x="6076464" y="3103595"/>
                  <a:pt x="5793833" y="2855402"/>
                </a:cubicBezTo>
                <a:cubicBezTo>
                  <a:pt x="5787895" y="3020469"/>
                  <a:pt x="5786707" y="3148127"/>
                  <a:pt x="5790270" y="3238379"/>
                </a:cubicBezTo>
                <a:cubicBezTo>
                  <a:pt x="5232134" y="3371382"/>
                  <a:pt x="4846188" y="3477072"/>
                  <a:pt x="4632434" y="3555448"/>
                </a:cubicBezTo>
                <a:lnTo>
                  <a:pt x="4429368" y="3149315"/>
                </a:lnTo>
                <a:cubicBezTo>
                  <a:pt x="4495869" y="3082814"/>
                  <a:pt x="4529120" y="2973561"/>
                  <a:pt x="4529120" y="2821558"/>
                </a:cubicBezTo>
                <a:lnTo>
                  <a:pt x="4529120" y="2753869"/>
                </a:lnTo>
                <a:cubicBezTo>
                  <a:pt x="4302302" y="2916560"/>
                  <a:pt x="4052922" y="3068563"/>
                  <a:pt x="3780979" y="3209879"/>
                </a:cubicBezTo>
                <a:cubicBezTo>
                  <a:pt x="3726352" y="3027000"/>
                  <a:pt x="3670540" y="2861934"/>
                  <a:pt x="3613538" y="2714681"/>
                </a:cubicBezTo>
                <a:cubicBezTo>
                  <a:pt x="4045797" y="2517552"/>
                  <a:pt x="4421055" y="2270547"/>
                  <a:pt x="4739311" y="1973666"/>
                </a:cubicBezTo>
                <a:lnTo>
                  <a:pt x="3659851" y="1973666"/>
                </a:lnTo>
                <a:lnTo>
                  <a:pt x="3659851" y="1574658"/>
                </a:lnTo>
                <a:lnTo>
                  <a:pt x="5141882" y="1574658"/>
                </a:lnTo>
                <a:lnTo>
                  <a:pt x="5141882" y="1339528"/>
                </a:lnTo>
                <a:lnTo>
                  <a:pt x="3930607" y="1339528"/>
                </a:lnTo>
                <a:lnTo>
                  <a:pt x="3930607" y="940520"/>
                </a:lnTo>
                <a:lnTo>
                  <a:pt x="5141882" y="940520"/>
                </a:lnTo>
                <a:lnTo>
                  <a:pt x="5141882" y="705390"/>
                </a:lnTo>
                <a:lnTo>
                  <a:pt x="3780979" y="705390"/>
                </a:lnTo>
                <a:close/>
                <a:moveTo>
                  <a:pt x="8181996" y="203067"/>
                </a:moveTo>
                <a:lnTo>
                  <a:pt x="10632895" y="203067"/>
                </a:lnTo>
                <a:lnTo>
                  <a:pt x="10632895" y="694702"/>
                </a:lnTo>
                <a:lnTo>
                  <a:pt x="9423902" y="1595453"/>
                </a:lnTo>
                <a:lnTo>
                  <a:pt x="9358320" y="1409066"/>
                </a:lnTo>
                <a:lnTo>
                  <a:pt x="9100522" y="1209695"/>
                </a:lnTo>
                <a:lnTo>
                  <a:pt x="9276445" y="1084804"/>
                </a:lnTo>
                <a:cubicBezTo>
                  <a:pt x="9442105" y="966051"/>
                  <a:pt x="9618749" y="837205"/>
                  <a:pt x="9806378" y="698265"/>
                </a:cubicBezTo>
                <a:lnTo>
                  <a:pt x="8492012" y="698265"/>
                </a:lnTo>
                <a:lnTo>
                  <a:pt x="8311144" y="259623"/>
                </a:lnTo>
                <a:close/>
                <a:moveTo>
                  <a:pt x="7369579" y="203067"/>
                </a:moveTo>
                <a:lnTo>
                  <a:pt x="7714509" y="203067"/>
                </a:lnTo>
                <a:lnTo>
                  <a:pt x="8119683" y="355943"/>
                </a:lnTo>
                <a:lnTo>
                  <a:pt x="8247581" y="698265"/>
                </a:lnTo>
                <a:lnTo>
                  <a:pt x="7369579" y="698265"/>
                </a:lnTo>
                <a:close/>
                <a:moveTo>
                  <a:pt x="491635" y="39188"/>
                </a:moveTo>
                <a:lnTo>
                  <a:pt x="879956" y="39188"/>
                </a:lnTo>
                <a:lnTo>
                  <a:pt x="879956" y="881737"/>
                </a:lnTo>
                <a:cubicBezTo>
                  <a:pt x="950020" y="779610"/>
                  <a:pt x="1007021" y="692327"/>
                  <a:pt x="1050959" y="619888"/>
                </a:cubicBezTo>
                <a:lnTo>
                  <a:pt x="1221963" y="796235"/>
                </a:lnTo>
                <a:lnTo>
                  <a:pt x="1221963" y="135378"/>
                </a:lnTo>
                <a:lnTo>
                  <a:pt x="3320318" y="135378"/>
                </a:lnTo>
                <a:lnTo>
                  <a:pt x="3320318" y="677025"/>
                </a:lnTo>
                <a:lnTo>
                  <a:pt x="2915297" y="679718"/>
                </a:lnTo>
                <a:lnTo>
                  <a:pt x="2861530" y="815830"/>
                </a:lnTo>
                <a:lnTo>
                  <a:pt x="1613846" y="815830"/>
                </a:lnTo>
                <a:lnTo>
                  <a:pt x="1613846" y="969020"/>
                </a:lnTo>
                <a:lnTo>
                  <a:pt x="2801017" y="969020"/>
                </a:lnTo>
                <a:lnTo>
                  <a:pt x="2683296" y="1267030"/>
                </a:lnTo>
                <a:lnTo>
                  <a:pt x="2565053" y="1282441"/>
                </a:lnTo>
                <a:lnTo>
                  <a:pt x="2565053" y="1250463"/>
                </a:lnTo>
                <a:lnTo>
                  <a:pt x="1984354" y="1250463"/>
                </a:lnTo>
                <a:lnTo>
                  <a:pt x="1984354" y="1421467"/>
                </a:lnTo>
                <a:lnTo>
                  <a:pt x="2020859" y="1421467"/>
                </a:lnTo>
                <a:lnTo>
                  <a:pt x="1592471" y="1785075"/>
                </a:lnTo>
                <a:lnTo>
                  <a:pt x="1592471" y="1727848"/>
                </a:lnTo>
                <a:lnTo>
                  <a:pt x="1154274" y="1727848"/>
                </a:lnTo>
                <a:lnTo>
                  <a:pt x="1154274" y="1421467"/>
                </a:lnTo>
                <a:lnTo>
                  <a:pt x="1592471" y="1421467"/>
                </a:lnTo>
                <a:lnTo>
                  <a:pt x="1592471" y="1250463"/>
                </a:lnTo>
                <a:lnTo>
                  <a:pt x="1221963" y="1250463"/>
                </a:lnTo>
                <a:lnTo>
                  <a:pt x="1221963" y="1042053"/>
                </a:lnTo>
                <a:lnTo>
                  <a:pt x="879956" y="1416123"/>
                </a:lnTo>
                <a:cubicBezTo>
                  <a:pt x="876393" y="1641456"/>
                  <a:pt x="866151" y="1834391"/>
                  <a:pt x="849229" y="1994930"/>
                </a:cubicBezTo>
                <a:lnTo>
                  <a:pt x="833707" y="2116302"/>
                </a:lnTo>
                <a:lnTo>
                  <a:pt x="774160" y="2127284"/>
                </a:lnTo>
                <a:lnTo>
                  <a:pt x="390183" y="2663449"/>
                </a:lnTo>
                <a:lnTo>
                  <a:pt x="277008" y="2684693"/>
                </a:lnTo>
                <a:lnTo>
                  <a:pt x="322970" y="2565888"/>
                </a:lnTo>
                <a:cubicBezTo>
                  <a:pt x="456195" y="2164542"/>
                  <a:pt x="512417" y="1677379"/>
                  <a:pt x="491635" y="1104398"/>
                </a:cubicBezTo>
                <a:close/>
                <a:moveTo>
                  <a:pt x="5253684" y="0"/>
                </a:moveTo>
                <a:lnTo>
                  <a:pt x="5644204" y="0"/>
                </a:lnTo>
                <a:lnTo>
                  <a:pt x="5644204" y="306382"/>
                </a:lnTo>
                <a:lnTo>
                  <a:pt x="7019358" y="306382"/>
                </a:lnTo>
                <a:lnTo>
                  <a:pt x="7019358" y="705390"/>
                </a:lnTo>
                <a:lnTo>
                  <a:pt x="5644204" y="705390"/>
                </a:lnTo>
                <a:lnTo>
                  <a:pt x="5644204" y="940520"/>
                </a:lnTo>
                <a:lnTo>
                  <a:pt x="6851917" y="940520"/>
                </a:lnTo>
                <a:lnTo>
                  <a:pt x="6851917" y="1339528"/>
                </a:lnTo>
                <a:lnTo>
                  <a:pt x="5644204" y="1339528"/>
                </a:lnTo>
                <a:lnTo>
                  <a:pt x="5644204" y="1517631"/>
                </a:lnTo>
                <a:lnTo>
                  <a:pt x="5435451" y="1227186"/>
                </a:lnTo>
                <a:lnTo>
                  <a:pt x="5545889" y="750823"/>
                </a:lnTo>
                <a:lnTo>
                  <a:pt x="5195547" y="2547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8700" b="1" spc="-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 advTm="1800">
        <p14:flythrough/>
      </p:transition>
    </mc:Choice>
    <mc:Fallback xmlns="">
      <p:transition advTm="1800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785064" y="3066179"/>
            <a:ext cx="27145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Come on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"/>
    </mc:Choice>
    <mc:Fallback xmlns="">
      <p:transition spd="slow" advTm="4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96465" y="2767281"/>
            <a:ext cx="23990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"/>
    </mc:Choice>
    <mc:Fallback xmlns="">
      <p:transition spd="slow" advTm="4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790950" y="2151728"/>
            <a:ext cx="46101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赶快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"/>
    </mc:Choice>
    <mc:Fallback xmlns="">
      <p:transition spd="slow" advTm="4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399516" y="1716267"/>
            <a:ext cx="7392967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8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下载咯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"/>
    </mc:Choice>
    <mc:Fallback xmlns="">
      <p:transition spd="slow" advTm="4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6902" y="2232837"/>
            <a:ext cx="903767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"/>
    </mc:Choice>
    <mc:Fallback xmlns="">
      <p:transition spd="slow" advTm="45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6103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819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69251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01535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rgbClr val="B311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"/>
    </mc:Choice>
    <mc:Fallback xmlns="">
      <p:transition spd="slow" advTm="350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会议室">
  <a:themeElements>
    <a:clrScheme name="离子会议室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离子会议室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会议室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0</TotalTime>
  <Words>416</Words>
  <Application>Microsoft Office PowerPoint</Application>
  <PresentationFormat>宽屏</PresentationFormat>
  <Paragraphs>327</Paragraphs>
  <Slides>89</Slides>
  <Notes>89</Notes>
  <HiddenSlides>0</HiddenSlides>
  <MMClips>3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89</vt:i4>
      </vt:variant>
    </vt:vector>
  </HeadingPairs>
  <TitlesOfParts>
    <vt:vector size="96" baseType="lpstr">
      <vt:lpstr>宋体</vt:lpstr>
      <vt:lpstr>微软雅黑</vt:lpstr>
      <vt:lpstr>Arial</vt:lpstr>
      <vt:lpstr>Calibri</vt:lpstr>
      <vt:lpstr>Century Gothic</vt:lpstr>
      <vt:lpstr>Wingdings 3</vt:lpstr>
      <vt:lpstr>离子会议室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©PPTSTORE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©PPTSTORE</dc:creator>
  <dc:description>©PPTSTORE 版权所有</dc:description>
  <cp:lastModifiedBy>dreamsummit</cp:lastModifiedBy>
  <cp:revision>115</cp:revision>
  <dcterms:created xsi:type="dcterms:W3CDTF">2017-05-20T06:31:00Z</dcterms:created>
  <dcterms:modified xsi:type="dcterms:W3CDTF">2018-05-12T04:51:48Z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