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3528" r:id="rId3"/>
    <p:sldId id="3530" r:id="rId5"/>
    <p:sldId id="3531" r:id="rId6"/>
    <p:sldId id="3520" r:id="rId7"/>
    <p:sldId id="3519" r:id="rId8"/>
    <p:sldId id="3515" r:id="rId9"/>
    <p:sldId id="3518" r:id="rId10"/>
    <p:sldId id="3532" r:id="rId11"/>
    <p:sldId id="3523" r:id="rId12"/>
    <p:sldId id="3512" r:id="rId13"/>
    <p:sldId id="3513" r:id="rId14"/>
    <p:sldId id="3509" r:id="rId15"/>
    <p:sldId id="3533" r:id="rId16"/>
    <p:sldId id="3522" r:id="rId17"/>
    <p:sldId id="3524" r:id="rId18"/>
    <p:sldId id="3510" r:id="rId19"/>
    <p:sldId id="3511" r:id="rId20"/>
    <p:sldId id="3534" r:id="rId21"/>
    <p:sldId id="3521" r:id="rId22"/>
    <p:sldId id="3508" r:id="rId23"/>
    <p:sldId id="3514" r:id="rId24"/>
    <p:sldId id="3529" r:id="rId25"/>
  </p:sldIdLst>
  <p:sldSz cx="12858750" cy="723265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8F45"/>
    <a:srgbClr val="C00000"/>
    <a:srgbClr val="0C2744"/>
    <a:srgbClr val="0673AE"/>
    <a:srgbClr val="FE5817"/>
    <a:srgbClr val="5ED1E5"/>
    <a:srgbClr val="FFC000"/>
    <a:srgbClr val="F2F2F2"/>
    <a:srgbClr val="F59817"/>
    <a:srgbClr val="33AE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 varScale="1">
        <p:scale>
          <a:sx n="81" d="100"/>
          <a:sy n="81" d="100"/>
        </p:scale>
        <p:origin x="250" y="62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dLbls>
            <c:delete val="1"/>
          </c:dLbls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 c:formatCode="yyyy/m/d">
                        <c:v>37261</c:v>
                      </c:pt>
                      <c:pt idx="1" c:formatCode="yyyy/m/d">
                        <c:v>37262</c:v>
                      </c:pt>
                      <c:pt idx="2" c:formatCode="yyyy/m/d">
                        <c:v>37263</c:v>
                      </c:pt>
                      <c:pt idx="3" c:formatCode="yyyy/m/d">
                        <c:v>37264</c:v>
                      </c:pt>
                      <c:pt idx="4" c:formatCode="yyyy/m/d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dLbls>
            <c:delete val="1"/>
          </c:dLbls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 c:formatCode="yyyy/m/d">
                        <c:v>37261</c:v>
                      </c:pt>
                      <c:pt idx="1" c:formatCode="yyyy/m/d">
                        <c:v>37262</c:v>
                      </c:pt>
                      <c:pt idx="2" c:formatCode="yyyy/m/d">
                        <c:v>37263</c:v>
                      </c:pt>
                      <c:pt idx="3" c:formatCode="yyyy/m/d">
                        <c:v>37264</c:v>
                      </c:pt>
                      <c:pt idx="4" c:formatCode="yyyy/m/d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dLbls>
            <c:delete val="1"/>
          </c:dLbls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 c:formatCode="yyyy/m/d">
                        <c:v>37261</c:v>
                      </c:pt>
                      <c:pt idx="1" c:formatCode="yyyy/m/d">
                        <c:v>37262</c:v>
                      </c:pt>
                      <c:pt idx="2" c:formatCode="yyyy/m/d">
                        <c:v>37263</c:v>
                      </c:pt>
                      <c:pt idx="3" c:formatCode="yyyy/m/d">
                        <c:v>37264</c:v>
                      </c:pt>
                      <c:pt idx="4" c:formatCode="yyyy/m/d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dLbls>
            <c:delete val="1"/>
          </c:dLbls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 c:formatCode="yyyy/m/d">
                        <c:v>37261</c:v>
                      </c:pt>
                      <c:pt idx="1" c:formatCode="yyyy/m/d">
                        <c:v>37262</c:v>
                      </c:pt>
                      <c:pt idx="2" c:formatCode="yyyy/m/d">
                        <c:v>37263</c:v>
                      </c:pt>
                      <c:pt idx="3" c:formatCode="yyyy/m/d">
                        <c:v>37264</c:v>
                      </c:pt>
                      <c:pt idx="4" c:formatCode="yyyy/m/d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8003376"/>
        <c:axId val="2108011536"/>
      </c:areaChart>
      <c:catAx>
        <c:axId val="2108003376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2108011536"/>
        <c:crosses val="autoZero"/>
        <c:auto val="1"/>
        <c:lblAlgn val="ctr"/>
        <c:lblOffset val="100"/>
        <c:noMultiLvlLbl val="1"/>
      </c:catAx>
      <c:valAx>
        <c:axId val="21080115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210800337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lang="zh-CN"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media" Target="../media/media1.mp3"/><Relationship Id="rId3" Type="http://schemas.openxmlformats.org/officeDocument/2006/relationships/audio" Target="../media/media1.mp3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684959" y="1384077"/>
            <a:ext cx="7692755" cy="3600401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0441169" y="1384078"/>
            <a:ext cx="2417581" cy="1759642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441169" y="3224836"/>
            <a:ext cx="2417581" cy="175964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263841" y="3169730"/>
            <a:ext cx="48136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Year-end Summary Plan PPT In The New Year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263841" y="3359335"/>
            <a:ext cx="518457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年终总结新年计划</a:t>
            </a:r>
            <a:r>
              <a:rPr lang="en-US" altLang="zh-CN" sz="4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4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263841" y="4416720"/>
            <a:ext cx="4189651" cy="21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汇报人：尚景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263841" y="1645908"/>
            <a:ext cx="244683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96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2018</a:t>
            </a:r>
            <a:endParaRPr lang="zh-CN" altLang="en-US" sz="96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5632549"/>
            <a:ext cx="12858750" cy="80677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pic>
        <p:nvPicPr>
          <p:cNvPr id="3" name="Could This Be Love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124575" y="-113620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2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" presetClass="entr" presetSubtype="2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149"/>
                                </p:stCondLst>
                                <p:childTnLst>
                                  <p:par>
                                    <p:cTn id="3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0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649"/>
                                </p:stCondLst>
                                <p:childTnLst>
                                  <p:par>
                                    <p:cTn id="4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2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3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6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6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7150"/>
                                </p:stCondLst>
                                <p:childTnLst>
                                  <p:par>
                                    <p:cTn id="7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6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7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 showWhenStopped="0">
                    <p:cTn id="78" repeatCount="indefinite" fill="remove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3"/>
                    </p:tgtEl>
                  </p:cMediaNode>
                </p:audio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/>
          <p:bldP spid="9" grpId="1"/>
          <p:bldP spid="10" grpId="0"/>
          <p:bldP spid="10" grpId="1"/>
          <p:bldP spid="11" grpId="0"/>
          <p:bldP spid="11" grpId="1"/>
          <p:bldP spid="12" grpId="0"/>
          <p:bldP spid="12" grpId="1"/>
          <p:bldP spid="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2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" presetClass="entr" presetSubtype="2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149"/>
                                </p:stCondLst>
                                <p:childTnLst>
                                  <p:par>
                                    <p:cTn id="3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0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649"/>
                                </p:stCondLst>
                                <p:childTnLst>
                                  <p:par>
                                    <p:cTn id="4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2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3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6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6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7150"/>
                                </p:stCondLst>
                                <p:childTnLst>
                                  <p:par>
                                    <p:cTn id="7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6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7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 showWhenStopped="0">
                    <p:cTn id="78" repeatCount="indefinite" fill="remove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3"/>
                    </p:tgtEl>
                  </p:cMediaNode>
                </p:audio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/>
          <p:bldP spid="9" grpId="1"/>
          <p:bldP spid="10" grpId="0"/>
          <p:bldP spid="10" grpId="1"/>
          <p:bldP spid="11" grpId="0"/>
          <p:bldP spid="11" grpId="1"/>
          <p:bldP spid="12" grpId="0"/>
          <p:bldP spid="12" grpId="1"/>
          <p:bldP spid="13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/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/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/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/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/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US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/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/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/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/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/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/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/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/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/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/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/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/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62248"/>
            <a:ext cx="12858750" cy="1371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5775350" y="2463929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03590" y="2008535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32647" y="342211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/>
          <p:nvPr>
            <p:custDataLst>
              <p:tags r:id="rId4"/>
            </p:custDataLst>
          </p:nvPr>
        </p:nvSpPr>
        <p:spPr>
          <a:xfrm>
            <a:off x="5775350" y="3891781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/>
          <p:nvPr>
            <p:custDataLst>
              <p:tags r:id="rId5"/>
            </p:custDataLst>
          </p:nvPr>
        </p:nvSpPr>
        <p:spPr>
          <a:xfrm>
            <a:off x="5775350" y="4468986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/>
          <p:nvPr/>
        </p:nvSpPr>
        <p:spPr bwMode="auto">
          <a:xfrm>
            <a:off x="0" y="1604565"/>
            <a:ext cx="6489648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</a:ln>
          <a:effectLst/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70">
              <a:latin typeface="Arial" panose="020B0604020202020204" pitchFamily="34" charset="0"/>
              <a:ea typeface="微软雅黑" panose="020B0503020204020204" pitchFamily="34" charset="-122"/>
              <a:cs typeface="Calibri" panose="020F0502020204030204" pitchFamily="34" charset="0"/>
              <a:sym typeface="Arial" panose="020B0604020202020204" pitchFamily="34" charset="0"/>
            </a:endParaRPr>
          </a:p>
        </p:txBody>
      </p:sp>
      <p:sp>
        <p:nvSpPr>
          <p:cNvPr id="12290" name="AutoShape 2"/>
          <p:cNvSpPr/>
          <p:nvPr/>
        </p:nvSpPr>
        <p:spPr bwMode="auto">
          <a:xfrm>
            <a:off x="6462861" y="1600101"/>
            <a:ext cx="6395889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</a:ln>
          <a:effectLst/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70">
              <a:latin typeface="Arial" panose="020B0604020202020204" pitchFamily="34" charset="0"/>
              <a:ea typeface="微软雅黑" panose="020B0503020204020204" pitchFamily="34" charset="-122"/>
              <a:cs typeface="Calibri" panose="020F0502020204030204" pitchFamily="34" charset="0"/>
              <a:sym typeface="Arial" panose="020B0604020202020204" pitchFamily="34" charset="0"/>
            </a:endParaRPr>
          </a:p>
        </p:txBody>
      </p:sp>
      <p:sp>
        <p:nvSpPr>
          <p:cNvPr id="12293" name="AutoShape 5" descr="image4.png"/>
          <p:cNvSpPr/>
          <p:nvPr/>
        </p:nvSpPr>
        <p:spPr bwMode="auto">
          <a:xfrm>
            <a:off x="5176928" y="1226284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1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70">
              <a:latin typeface="Arial" panose="020B0604020202020204" pitchFamily="34" charset="0"/>
              <a:ea typeface="微软雅黑" panose="020B0503020204020204" pitchFamily="34" charset="-122"/>
              <a:cs typeface="Calibri" panose="020F0502020204030204" pitchFamily="34" charset="0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306404"/>
            <a:ext cx="1944216" cy="345638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99" name="AutoShape 11"/>
          <p:cNvSpPr/>
          <p:nvPr/>
        </p:nvSpPr>
        <p:spPr bwMode="auto">
          <a:xfrm>
            <a:off x="7835724" y="5212545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70">
              <a:latin typeface="Arial" panose="020B0604020202020204" pitchFamily="34" charset="0"/>
              <a:ea typeface="微软雅黑" panose="020B0503020204020204" pitchFamily="34" charset="-122"/>
              <a:cs typeface="Calibri" panose="020F0502020204030204" pitchFamily="34" charset="0"/>
              <a:sym typeface="Arial" panose="020B0604020202020204" pitchFamily="34" charset="0"/>
            </a:endParaRPr>
          </a:p>
        </p:txBody>
      </p:sp>
      <p:sp>
        <p:nvSpPr>
          <p:cNvPr id="12301" name="AutoShape 13"/>
          <p:cNvSpPr/>
          <p:nvPr/>
        </p:nvSpPr>
        <p:spPr bwMode="auto">
          <a:xfrm>
            <a:off x="4842211" y="5259425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70">
              <a:latin typeface="Arial" panose="020B0604020202020204" pitchFamily="34" charset="0"/>
              <a:ea typeface="微软雅黑" panose="020B0503020204020204" pitchFamily="34" charset="-122"/>
              <a:cs typeface="Calibri" panose="020F050202020403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1340360" y="5390000"/>
            <a:ext cx="32525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6"/>
          <p:cNvSpPr txBox="1"/>
          <p:nvPr/>
        </p:nvSpPr>
        <p:spPr>
          <a:xfrm>
            <a:off x="2836133" y="5069269"/>
            <a:ext cx="175681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3" y="5390000"/>
            <a:ext cx="34105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6"/>
          <p:cNvSpPr txBox="1"/>
          <p:nvPr/>
        </p:nvSpPr>
        <p:spPr>
          <a:xfrm>
            <a:off x="8347443" y="5069269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1172791" y="2737720"/>
            <a:ext cx="3420161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6"/>
          <p:cNvSpPr txBox="1"/>
          <p:nvPr/>
        </p:nvSpPr>
        <p:spPr>
          <a:xfrm>
            <a:off x="2977126" y="2416989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3" y="2737720"/>
            <a:ext cx="3410523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6"/>
          <p:cNvSpPr txBox="1"/>
          <p:nvPr/>
        </p:nvSpPr>
        <p:spPr>
          <a:xfrm>
            <a:off x="8347443" y="2416989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49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49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49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99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99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49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49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699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/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/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/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/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/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/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/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/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/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/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/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/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/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5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80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2"/>
          <p:cNvSpPr txBox="1"/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/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80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/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80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/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80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2"/>
          <p:cNvSpPr txBox="1"/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47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47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47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47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/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70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/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70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/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70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/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70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indefinite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8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indefinite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9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indefinite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indefinite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310" lvl="1" indent="-321310" defTabSz="137477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477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310" lvl="1" indent="-321310" defTabSz="137477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477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310" lvl="1" indent="-321310" defTabSz="137477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477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310" lvl="1" indent="-321310" defTabSz="137477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477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310" lvl="1" indent="-321310" defTabSz="137477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477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310" lvl="1" indent="-321310" defTabSz="137477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4775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/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24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/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24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/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24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/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24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/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24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/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24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005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005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005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005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005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005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/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/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/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/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62248"/>
            <a:ext cx="12858750" cy="1371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5775350" y="2463929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03590" y="2008535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32647" y="342211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/>
          <p:nvPr>
            <p:custDataLst>
              <p:tags r:id="rId4"/>
            </p:custDataLst>
          </p:nvPr>
        </p:nvSpPr>
        <p:spPr>
          <a:xfrm>
            <a:off x="5775350" y="3891781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/>
          <p:nvPr>
            <p:custDataLst>
              <p:tags r:id="rId5"/>
            </p:custDataLst>
          </p:nvPr>
        </p:nvSpPr>
        <p:spPr>
          <a:xfrm>
            <a:off x="5775350" y="4468986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12800" y="1500940"/>
            <a:ext cx="3193563" cy="3460067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50950" y="5285428"/>
            <a:ext cx="491734" cy="4917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812800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1818884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796861" y="1500940"/>
            <a:ext cx="3193563" cy="3460067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025461" y="5285428"/>
            <a:ext cx="491734" cy="4917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4796861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559339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873561" y="1500940"/>
            <a:ext cx="3193563" cy="3460067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9159311" y="5285428"/>
            <a:ext cx="491734" cy="49173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73561" y="5771873"/>
            <a:ext cx="317238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6"/>
          <p:cNvSpPr txBox="1"/>
          <p:nvPr/>
        </p:nvSpPr>
        <p:spPr>
          <a:xfrm>
            <a:off x="972724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49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49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49"/>
                            </p:stCondLst>
                            <p:childTnLst>
                              <p:par>
                                <p:cTn id="4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99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99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99"/>
                            </p:stCondLst>
                            <p:childTnLst>
                              <p:par>
                                <p:cTn id="6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49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21" grpId="0"/>
      <p:bldP spid="22" grpId="0"/>
      <p:bldP spid="23" grpId="0" animBg="1"/>
      <p:bldP spid="24" grpId="0" animBg="1"/>
      <p:bldP spid="25" grpId="0"/>
      <p:bldP spid="26" grpId="0"/>
      <p:bldP spid="27" grpId="0" animBg="1"/>
      <p:bldP spid="28" grpId="0" animBg="1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917207" cy="7239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Others_1"/>
          <p:cNvSpPr txBox="1"/>
          <p:nvPr>
            <p:custDataLst>
              <p:tags r:id="rId1"/>
            </p:custDataLst>
          </p:nvPr>
        </p:nvSpPr>
        <p:spPr>
          <a:xfrm>
            <a:off x="1243487" y="1113625"/>
            <a:ext cx="243023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2"/>
            </p:custDataLst>
          </p:nvPr>
        </p:nvSpPr>
        <p:spPr>
          <a:xfrm>
            <a:off x="1255761" y="2129286"/>
            <a:ext cx="2405684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7109928" y="2268366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20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en-US" altLang="zh-CN" sz="4220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928" y="3275268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20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en-US" altLang="zh-CN" sz="4220" kern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928" y="4282170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20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en-US" altLang="zh-CN" sz="4220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928" y="5289072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20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en-US" altLang="zh-CN" sz="4220" kern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Text_1"/>
          <p:cNvSpPr/>
          <p:nvPr>
            <p:custDataLst>
              <p:tags r:id="rId7"/>
            </p:custDataLst>
          </p:nvPr>
        </p:nvSpPr>
        <p:spPr>
          <a:xfrm>
            <a:off x="8068419" y="227442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8"/>
            </p:custDataLst>
          </p:nvPr>
        </p:nvSpPr>
        <p:spPr>
          <a:xfrm>
            <a:off x="8068419" y="328132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9"/>
            </p:custDataLst>
          </p:nvPr>
        </p:nvSpPr>
        <p:spPr>
          <a:xfrm>
            <a:off x="8068419" y="428822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0"/>
            </p:custDataLst>
          </p:nvPr>
        </p:nvSpPr>
        <p:spPr>
          <a:xfrm>
            <a:off x="8068419" y="529512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49680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49680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49680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49680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49680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49680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49680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49680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/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24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/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24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/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24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/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24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/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/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/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/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/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/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/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/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/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/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/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/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/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/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/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/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/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/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/>
          <p:cNvGrpSpPr/>
          <p:nvPr/>
        </p:nvGrpSpPr>
        <p:grpSpPr>
          <a:xfrm>
            <a:off x="1686889" y="2353190"/>
            <a:ext cx="3383472" cy="2921863"/>
            <a:chOff x="647701" y="1282362"/>
            <a:chExt cx="2770687" cy="2392681"/>
          </a:xfrm>
        </p:grpSpPr>
        <p:grpSp>
          <p:nvGrpSpPr>
            <p:cNvPr id="97" name="Group 96"/>
            <p:cNvGrpSpPr/>
            <p:nvPr/>
          </p:nvGrpSpPr>
          <p:grpSpPr>
            <a:xfrm>
              <a:off x="647701" y="1845892"/>
              <a:ext cx="2770687" cy="1829151"/>
              <a:chOff x="647701" y="1845892"/>
              <a:chExt cx="2770687" cy="1829151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47701" y="2428011"/>
                <a:ext cx="1402260" cy="1247032"/>
                <a:chOff x="647704" y="2190750"/>
                <a:chExt cx="1028697" cy="1405890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647704" y="2190750"/>
                  <a:ext cx="1028697" cy="9144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121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" name="Down Arrow 4"/>
                <p:cNvSpPr/>
                <p:nvPr/>
              </p:nvSpPr>
              <p:spPr>
                <a:xfrm>
                  <a:off x="862697" y="3105150"/>
                  <a:ext cx="598711" cy="491490"/>
                </a:xfrm>
                <a:prstGeom prst="downArrow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121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Freeform 35"/>
              <p:cNvSpPr/>
              <p:nvPr/>
            </p:nvSpPr>
            <p:spPr>
              <a:xfrm>
                <a:off x="647701" y="1845892"/>
                <a:ext cx="2770687" cy="582118"/>
              </a:xfrm>
              <a:custGeom>
                <a:avLst/>
                <a:gdLst>
                  <a:gd name="connsiteX0" fmla="*/ 0 w 1402260"/>
                  <a:gd name="connsiteY0" fmla="*/ 0 h 1108710"/>
                  <a:gd name="connsiteX1" fmla="*/ 1402260 w 1402260"/>
                  <a:gd name="connsiteY1" fmla="*/ 0 h 1108710"/>
                  <a:gd name="connsiteX2" fmla="*/ 1402260 w 1402260"/>
                  <a:gd name="connsiteY2" fmla="*/ 1108710 h 1108710"/>
                  <a:gd name="connsiteX3" fmla="*/ 0 w 1402260"/>
                  <a:gd name="connsiteY3" fmla="*/ 1108710 h 1108710"/>
                  <a:gd name="connsiteX4" fmla="*/ 0 w 1402260"/>
                  <a:gd name="connsiteY4" fmla="*/ 0 h 1108710"/>
                  <a:gd name="connsiteX0-1" fmla="*/ 0 w 2049962"/>
                  <a:gd name="connsiteY0-2" fmla="*/ 0 h 1108710"/>
                  <a:gd name="connsiteX1-3" fmla="*/ 2049962 w 2049962"/>
                  <a:gd name="connsiteY1-4" fmla="*/ 133350 h 1108710"/>
                  <a:gd name="connsiteX2-5" fmla="*/ 1402260 w 2049962"/>
                  <a:gd name="connsiteY2-6" fmla="*/ 1108710 h 1108710"/>
                  <a:gd name="connsiteX3-7" fmla="*/ 0 w 2049962"/>
                  <a:gd name="connsiteY3-8" fmla="*/ 1108710 h 1108710"/>
                  <a:gd name="connsiteX4-9" fmla="*/ 0 w 2049962"/>
                  <a:gd name="connsiteY4-10" fmla="*/ 0 h 1108710"/>
                  <a:gd name="connsiteX0-11" fmla="*/ 1600200 w 2049962"/>
                  <a:gd name="connsiteY0-12" fmla="*/ 0 h 975360"/>
                  <a:gd name="connsiteX1-13" fmla="*/ 2049962 w 2049962"/>
                  <a:gd name="connsiteY1-14" fmla="*/ 0 h 975360"/>
                  <a:gd name="connsiteX2-15" fmla="*/ 1402260 w 2049962"/>
                  <a:gd name="connsiteY2-16" fmla="*/ 975360 h 975360"/>
                  <a:gd name="connsiteX3-17" fmla="*/ 0 w 2049962"/>
                  <a:gd name="connsiteY3-18" fmla="*/ 975360 h 975360"/>
                  <a:gd name="connsiteX4-19" fmla="*/ 1600200 w 2049962"/>
                  <a:gd name="connsiteY4-20" fmla="*/ 0 h 975360"/>
                  <a:gd name="connsiteX0-21" fmla="*/ 1600200 w 2811962"/>
                  <a:gd name="connsiteY0-22" fmla="*/ 0 h 975360"/>
                  <a:gd name="connsiteX1-23" fmla="*/ 2811962 w 2811962"/>
                  <a:gd name="connsiteY1-24" fmla="*/ 0 h 975360"/>
                  <a:gd name="connsiteX2-25" fmla="*/ 1402260 w 2811962"/>
                  <a:gd name="connsiteY2-26" fmla="*/ 975360 h 975360"/>
                  <a:gd name="connsiteX3-27" fmla="*/ 0 w 2811962"/>
                  <a:gd name="connsiteY3-28" fmla="*/ 975360 h 975360"/>
                  <a:gd name="connsiteX4-29" fmla="*/ 1600200 w 2811962"/>
                  <a:gd name="connsiteY4-30" fmla="*/ 0 h 975360"/>
                  <a:gd name="connsiteX0-31" fmla="*/ 1600200 w 2770687"/>
                  <a:gd name="connsiteY0-32" fmla="*/ 4753 h 980113"/>
                  <a:gd name="connsiteX1-33" fmla="*/ 2770687 w 2770687"/>
                  <a:gd name="connsiteY1-34" fmla="*/ 0 h 980113"/>
                  <a:gd name="connsiteX2-35" fmla="*/ 1402260 w 2770687"/>
                  <a:gd name="connsiteY2-36" fmla="*/ 980113 h 980113"/>
                  <a:gd name="connsiteX3-37" fmla="*/ 0 w 2770687"/>
                  <a:gd name="connsiteY3-38" fmla="*/ 980113 h 980113"/>
                  <a:gd name="connsiteX4-39" fmla="*/ 1600200 w 2770687"/>
                  <a:gd name="connsiteY4-40" fmla="*/ 4753 h 980113"/>
                  <a:gd name="connsiteX0-41" fmla="*/ 2362200 w 2770687"/>
                  <a:gd name="connsiteY0-42" fmla="*/ 4753 h 980113"/>
                  <a:gd name="connsiteX1-43" fmla="*/ 2770687 w 2770687"/>
                  <a:gd name="connsiteY1-44" fmla="*/ 0 h 980113"/>
                  <a:gd name="connsiteX2-45" fmla="*/ 1402260 w 2770687"/>
                  <a:gd name="connsiteY2-46" fmla="*/ 980113 h 980113"/>
                  <a:gd name="connsiteX3-47" fmla="*/ 0 w 2770687"/>
                  <a:gd name="connsiteY3-48" fmla="*/ 980113 h 980113"/>
                  <a:gd name="connsiteX4-49" fmla="*/ 2362200 w 2770687"/>
                  <a:gd name="connsiteY4-50" fmla="*/ 4753 h 980113"/>
                  <a:gd name="connsiteX0-51" fmla="*/ 2319337 w 2770687"/>
                  <a:gd name="connsiteY0-52" fmla="*/ 4753 h 980113"/>
                  <a:gd name="connsiteX1-53" fmla="*/ 2770687 w 2770687"/>
                  <a:gd name="connsiteY1-54" fmla="*/ 0 h 980113"/>
                  <a:gd name="connsiteX2-55" fmla="*/ 1402260 w 2770687"/>
                  <a:gd name="connsiteY2-56" fmla="*/ 980113 h 980113"/>
                  <a:gd name="connsiteX3-57" fmla="*/ 0 w 2770687"/>
                  <a:gd name="connsiteY3-58" fmla="*/ 980113 h 980113"/>
                  <a:gd name="connsiteX4-59" fmla="*/ 2319337 w 2770687"/>
                  <a:gd name="connsiteY4-60" fmla="*/ 4753 h 980113"/>
                  <a:gd name="connsiteX0-61" fmla="*/ 2319337 w 2770687"/>
                  <a:gd name="connsiteY0-62" fmla="*/ 0 h 982490"/>
                  <a:gd name="connsiteX1-63" fmla="*/ 2770687 w 2770687"/>
                  <a:gd name="connsiteY1-64" fmla="*/ 2377 h 982490"/>
                  <a:gd name="connsiteX2-65" fmla="*/ 1402260 w 2770687"/>
                  <a:gd name="connsiteY2-66" fmla="*/ 982490 h 982490"/>
                  <a:gd name="connsiteX3-67" fmla="*/ 0 w 2770687"/>
                  <a:gd name="connsiteY3-68" fmla="*/ 982490 h 982490"/>
                  <a:gd name="connsiteX4-69" fmla="*/ 2319337 w 2770687"/>
                  <a:gd name="connsiteY4-70" fmla="*/ 0 h 98249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770687" h="982490">
                    <a:moveTo>
                      <a:pt x="2319337" y="0"/>
                    </a:moveTo>
                    <a:lnTo>
                      <a:pt x="2770687" y="2377"/>
                    </a:lnTo>
                    <a:lnTo>
                      <a:pt x="1402260" y="982490"/>
                    </a:lnTo>
                    <a:lnTo>
                      <a:pt x="0" y="982490"/>
                    </a:lnTo>
                    <a:lnTo>
                      <a:pt x="231933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2965450" y="1282362"/>
              <a:ext cx="450577" cy="5677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US" sz="1215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646178" y="2353190"/>
            <a:ext cx="2266393" cy="2921863"/>
            <a:chOff x="2252141" y="1282362"/>
            <a:chExt cx="1855924" cy="2392681"/>
          </a:xfrm>
        </p:grpSpPr>
        <p:grpSp>
          <p:nvGrpSpPr>
            <p:cNvPr id="23" name="Group 22"/>
            <p:cNvGrpSpPr/>
            <p:nvPr/>
          </p:nvGrpSpPr>
          <p:grpSpPr>
            <a:xfrm>
              <a:off x="2252142" y="2428011"/>
              <a:ext cx="1402260" cy="1247032"/>
              <a:chOff x="647704" y="2190750"/>
              <a:chExt cx="1028697" cy="1405890"/>
            </a:xfrm>
            <a:solidFill>
              <a:schemeClr val="accent2"/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Down Arrow 24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2252141" y="1846597"/>
              <a:ext cx="1852591" cy="581414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-1" fmla="*/ 0 w 2049962"/>
                <a:gd name="connsiteY0-2" fmla="*/ 0 h 1108710"/>
                <a:gd name="connsiteX1-3" fmla="*/ 2049962 w 2049962"/>
                <a:gd name="connsiteY1-4" fmla="*/ 133350 h 1108710"/>
                <a:gd name="connsiteX2-5" fmla="*/ 1402260 w 2049962"/>
                <a:gd name="connsiteY2-6" fmla="*/ 1108710 h 1108710"/>
                <a:gd name="connsiteX3-7" fmla="*/ 0 w 2049962"/>
                <a:gd name="connsiteY3-8" fmla="*/ 1108710 h 1108710"/>
                <a:gd name="connsiteX4-9" fmla="*/ 0 w 2049962"/>
                <a:gd name="connsiteY4-10" fmla="*/ 0 h 1108710"/>
                <a:gd name="connsiteX0-11" fmla="*/ 1600200 w 2049962"/>
                <a:gd name="connsiteY0-12" fmla="*/ 0 h 975360"/>
                <a:gd name="connsiteX1-13" fmla="*/ 2049962 w 2049962"/>
                <a:gd name="connsiteY1-14" fmla="*/ 0 h 975360"/>
                <a:gd name="connsiteX2-15" fmla="*/ 1402260 w 2049962"/>
                <a:gd name="connsiteY2-16" fmla="*/ 975360 h 975360"/>
                <a:gd name="connsiteX3-17" fmla="*/ 0 w 2049962"/>
                <a:gd name="connsiteY3-18" fmla="*/ 975360 h 975360"/>
                <a:gd name="connsiteX4-19" fmla="*/ 1600200 w 2049962"/>
                <a:gd name="connsiteY4-20" fmla="*/ 0 h 975360"/>
                <a:gd name="connsiteX0-21" fmla="*/ 609600 w 2049962"/>
                <a:gd name="connsiteY0-22" fmla="*/ 0 h 975360"/>
                <a:gd name="connsiteX1-23" fmla="*/ 2049962 w 2049962"/>
                <a:gd name="connsiteY1-24" fmla="*/ 0 h 975360"/>
                <a:gd name="connsiteX2-25" fmla="*/ 1402260 w 2049962"/>
                <a:gd name="connsiteY2-26" fmla="*/ 975360 h 975360"/>
                <a:gd name="connsiteX3-27" fmla="*/ 0 w 2049962"/>
                <a:gd name="connsiteY3-28" fmla="*/ 975360 h 975360"/>
                <a:gd name="connsiteX4-29" fmla="*/ 609600 w 2049962"/>
                <a:gd name="connsiteY4-30" fmla="*/ 0 h 975360"/>
                <a:gd name="connsiteX0-31" fmla="*/ 609600 w 1402260"/>
                <a:gd name="connsiteY0-32" fmla="*/ 0 h 975360"/>
                <a:gd name="connsiteX1-33" fmla="*/ 1211762 w 1402260"/>
                <a:gd name="connsiteY1-34" fmla="*/ 0 h 975360"/>
                <a:gd name="connsiteX2-35" fmla="*/ 1402260 w 1402260"/>
                <a:gd name="connsiteY2-36" fmla="*/ 975360 h 975360"/>
                <a:gd name="connsiteX3-37" fmla="*/ 0 w 1402260"/>
                <a:gd name="connsiteY3-38" fmla="*/ 975360 h 975360"/>
                <a:gd name="connsiteX4-39" fmla="*/ 609600 w 1402260"/>
                <a:gd name="connsiteY4-40" fmla="*/ 0 h 975360"/>
                <a:gd name="connsiteX0-41" fmla="*/ 609600 w 1402260"/>
                <a:gd name="connsiteY0-42" fmla="*/ 0 h 975360"/>
                <a:gd name="connsiteX1-43" fmla="*/ 1059362 w 1402260"/>
                <a:gd name="connsiteY1-44" fmla="*/ 0 h 975360"/>
                <a:gd name="connsiteX2-45" fmla="*/ 1402260 w 1402260"/>
                <a:gd name="connsiteY2-46" fmla="*/ 975360 h 975360"/>
                <a:gd name="connsiteX3-47" fmla="*/ 0 w 1402260"/>
                <a:gd name="connsiteY3-48" fmla="*/ 975360 h 975360"/>
                <a:gd name="connsiteX4-49" fmla="*/ 609600 w 1402260"/>
                <a:gd name="connsiteY4-50" fmla="*/ 0 h 975360"/>
                <a:gd name="connsiteX0-51" fmla="*/ 609600 w 1862116"/>
                <a:gd name="connsiteY0-52" fmla="*/ 15447 h 990807"/>
                <a:gd name="connsiteX1-53" fmla="*/ 1862116 w 1862116"/>
                <a:gd name="connsiteY1-54" fmla="*/ 0 h 990807"/>
                <a:gd name="connsiteX2-55" fmla="*/ 1402260 w 1862116"/>
                <a:gd name="connsiteY2-56" fmla="*/ 990807 h 990807"/>
                <a:gd name="connsiteX3-57" fmla="*/ 0 w 1862116"/>
                <a:gd name="connsiteY3-58" fmla="*/ 990807 h 990807"/>
                <a:gd name="connsiteX4-59" fmla="*/ 609600 w 1862116"/>
                <a:gd name="connsiteY4-60" fmla="*/ 15447 h 990807"/>
                <a:gd name="connsiteX0-61" fmla="*/ 1425575 w 1862116"/>
                <a:gd name="connsiteY0-62" fmla="*/ 5940 h 990807"/>
                <a:gd name="connsiteX1-63" fmla="*/ 1862116 w 1862116"/>
                <a:gd name="connsiteY1-64" fmla="*/ 0 h 990807"/>
                <a:gd name="connsiteX2-65" fmla="*/ 1402260 w 1862116"/>
                <a:gd name="connsiteY2-66" fmla="*/ 990807 h 990807"/>
                <a:gd name="connsiteX3-67" fmla="*/ 0 w 1862116"/>
                <a:gd name="connsiteY3-68" fmla="*/ 990807 h 990807"/>
                <a:gd name="connsiteX4-69" fmla="*/ 1425575 w 1862116"/>
                <a:gd name="connsiteY4-70" fmla="*/ 5940 h 990807"/>
                <a:gd name="connsiteX0-71" fmla="*/ 1408906 w 1862116"/>
                <a:gd name="connsiteY0-72" fmla="*/ 5940 h 990807"/>
                <a:gd name="connsiteX1-73" fmla="*/ 1862116 w 1862116"/>
                <a:gd name="connsiteY1-74" fmla="*/ 0 h 990807"/>
                <a:gd name="connsiteX2-75" fmla="*/ 1402260 w 1862116"/>
                <a:gd name="connsiteY2-76" fmla="*/ 990807 h 990807"/>
                <a:gd name="connsiteX3-77" fmla="*/ 0 w 1862116"/>
                <a:gd name="connsiteY3-78" fmla="*/ 990807 h 990807"/>
                <a:gd name="connsiteX4-79" fmla="*/ 1408906 w 1862116"/>
                <a:gd name="connsiteY4-80" fmla="*/ 5940 h 990807"/>
                <a:gd name="connsiteX0-81" fmla="*/ 1411287 w 1862116"/>
                <a:gd name="connsiteY0-82" fmla="*/ 16636 h 990807"/>
                <a:gd name="connsiteX1-83" fmla="*/ 1862116 w 1862116"/>
                <a:gd name="connsiteY1-84" fmla="*/ 0 h 990807"/>
                <a:gd name="connsiteX2-85" fmla="*/ 1402260 w 1862116"/>
                <a:gd name="connsiteY2-86" fmla="*/ 990807 h 990807"/>
                <a:gd name="connsiteX3-87" fmla="*/ 0 w 1862116"/>
                <a:gd name="connsiteY3-88" fmla="*/ 990807 h 990807"/>
                <a:gd name="connsiteX4-89" fmla="*/ 1411287 w 1862116"/>
                <a:gd name="connsiteY4-90" fmla="*/ 16636 h 990807"/>
                <a:gd name="connsiteX0-91" fmla="*/ 1411287 w 1852591"/>
                <a:gd name="connsiteY0-92" fmla="*/ 2376 h 976547"/>
                <a:gd name="connsiteX1-93" fmla="*/ 1852591 w 1852591"/>
                <a:gd name="connsiteY1-94" fmla="*/ 0 h 976547"/>
                <a:gd name="connsiteX2-95" fmla="*/ 1402260 w 1852591"/>
                <a:gd name="connsiteY2-96" fmla="*/ 976547 h 976547"/>
                <a:gd name="connsiteX3-97" fmla="*/ 0 w 1852591"/>
                <a:gd name="connsiteY3-98" fmla="*/ 976547 h 976547"/>
                <a:gd name="connsiteX4-99" fmla="*/ 1411287 w 1852591"/>
                <a:gd name="connsiteY4-100" fmla="*/ 2376 h 976547"/>
                <a:gd name="connsiteX0-101" fmla="*/ 1282699 w 1852591"/>
                <a:gd name="connsiteY0-102" fmla="*/ 0 h 1073989"/>
                <a:gd name="connsiteX1-103" fmla="*/ 1852591 w 1852591"/>
                <a:gd name="connsiteY1-104" fmla="*/ 97442 h 1073989"/>
                <a:gd name="connsiteX2-105" fmla="*/ 1402260 w 1852591"/>
                <a:gd name="connsiteY2-106" fmla="*/ 1073989 h 1073989"/>
                <a:gd name="connsiteX3-107" fmla="*/ 0 w 1852591"/>
                <a:gd name="connsiteY3-108" fmla="*/ 1073989 h 1073989"/>
                <a:gd name="connsiteX4-109" fmla="*/ 1282699 w 1852591"/>
                <a:gd name="connsiteY4-110" fmla="*/ 0 h 1073989"/>
                <a:gd name="connsiteX0-111" fmla="*/ 1411286 w 1852591"/>
                <a:gd name="connsiteY0-112" fmla="*/ 0 h 981302"/>
                <a:gd name="connsiteX1-113" fmla="*/ 1852591 w 1852591"/>
                <a:gd name="connsiteY1-114" fmla="*/ 4755 h 981302"/>
                <a:gd name="connsiteX2-115" fmla="*/ 1402260 w 1852591"/>
                <a:gd name="connsiteY2-116" fmla="*/ 981302 h 981302"/>
                <a:gd name="connsiteX3-117" fmla="*/ 0 w 1852591"/>
                <a:gd name="connsiteY3-118" fmla="*/ 981302 h 981302"/>
                <a:gd name="connsiteX4-119" fmla="*/ 1411286 w 1852591"/>
                <a:gd name="connsiteY4-120" fmla="*/ 0 h 9813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52591" h="981302">
                  <a:moveTo>
                    <a:pt x="1411286" y="0"/>
                  </a:moveTo>
                  <a:lnTo>
                    <a:pt x="1852591" y="4755"/>
                  </a:lnTo>
                  <a:lnTo>
                    <a:pt x="1402260" y="981302"/>
                  </a:lnTo>
                  <a:lnTo>
                    <a:pt x="0" y="981302"/>
                  </a:lnTo>
                  <a:lnTo>
                    <a:pt x="141128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657488" y="1282362"/>
              <a:ext cx="450577" cy="5635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US" sz="1215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5605470" y="2353190"/>
            <a:ext cx="1712393" cy="2921863"/>
            <a:chOff x="3856583" y="1282362"/>
            <a:chExt cx="1402260" cy="2392681"/>
          </a:xfrm>
        </p:grpSpPr>
        <p:grpSp>
          <p:nvGrpSpPr>
            <p:cNvPr id="26" name="Group 25"/>
            <p:cNvGrpSpPr/>
            <p:nvPr/>
          </p:nvGrpSpPr>
          <p:grpSpPr>
            <a:xfrm>
              <a:off x="3856583" y="2428011"/>
              <a:ext cx="1402260" cy="1247032"/>
              <a:chOff x="647704" y="2190750"/>
              <a:chExt cx="1028697" cy="1405890"/>
            </a:xfrm>
            <a:solidFill>
              <a:schemeClr val="accent3"/>
            </a:solidFill>
          </p:grpSpPr>
          <p:sp>
            <p:nvSpPr>
              <p:cNvPr id="27" name="Rectangle 26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Down Arrow 27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2" name="Freeform 51"/>
            <p:cNvSpPr/>
            <p:nvPr/>
          </p:nvSpPr>
          <p:spPr>
            <a:xfrm>
              <a:off x="3856583" y="1848005"/>
              <a:ext cx="1402260" cy="580005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-1" fmla="*/ 0 w 2049962"/>
                <a:gd name="connsiteY0-2" fmla="*/ 0 h 1108710"/>
                <a:gd name="connsiteX1-3" fmla="*/ 2049962 w 2049962"/>
                <a:gd name="connsiteY1-4" fmla="*/ 133350 h 1108710"/>
                <a:gd name="connsiteX2-5" fmla="*/ 1402260 w 2049962"/>
                <a:gd name="connsiteY2-6" fmla="*/ 1108710 h 1108710"/>
                <a:gd name="connsiteX3-7" fmla="*/ 0 w 2049962"/>
                <a:gd name="connsiteY3-8" fmla="*/ 1108710 h 1108710"/>
                <a:gd name="connsiteX4-9" fmla="*/ 0 w 2049962"/>
                <a:gd name="connsiteY4-10" fmla="*/ 0 h 1108710"/>
                <a:gd name="connsiteX0-11" fmla="*/ 1600200 w 2049962"/>
                <a:gd name="connsiteY0-12" fmla="*/ 0 h 975360"/>
                <a:gd name="connsiteX1-13" fmla="*/ 2049962 w 2049962"/>
                <a:gd name="connsiteY1-14" fmla="*/ 0 h 975360"/>
                <a:gd name="connsiteX2-15" fmla="*/ 1402260 w 2049962"/>
                <a:gd name="connsiteY2-16" fmla="*/ 975360 h 975360"/>
                <a:gd name="connsiteX3-17" fmla="*/ 0 w 2049962"/>
                <a:gd name="connsiteY3-18" fmla="*/ 975360 h 975360"/>
                <a:gd name="connsiteX4-19" fmla="*/ 1600200 w 2049962"/>
                <a:gd name="connsiteY4-20" fmla="*/ 0 h 975360"/>
                <a:gd name="connsiteX0-21" fmla="*/ 609600 w 2049962"/>
                <a:gd name="connsiteY0-22" fmla="*/ 0 h 975360"/>
                <a:gd name="connsiteX1-23" fmla="*/ 2049962 w 2049962"/>
                <a:gd name="connsiteY1-24" fmla="*/ 0 h 975360"/>
                <a:gd name="connsiteX2-25" fmla="*/ 1402260 w 2049962"/>
                <a:gd name="connsiteY2-26" fmla="*/ 975360 h 975360"/>
                <a:gd name="connsiteX3-27" fmla="*/ 0 w 2049962"/>
                <a:gd name="connsiteY3-28" fmla="*/ 975360 h 975360"/>
                <a:gd name="connsiteX4-29" fmla="*/ 609600 w 2049962"/>
                <a:gd name="connsiteY4-30" fmla="*/ 0 h 975360"/>
                <a:gd name="connsiteX0-31" fmla="*/ 609600 w 1402260"/>
                <a:gd name="connsiteY0-32" fmla="*/ 0 h 975360"/>
                <a:gd name="connsiteX1-33" fmla="*/ 1211762 w 1402260"/>
                <a:gd name="connsiteY1-34" fmla="*/ 0 h 975360"/>
                <a:gd name="connsiteX2-35" fmla="*/ 1402260 w 1402260"/>
                <a:gd name="connsiteY2-36" fmla="*/ 975360 h 975360"/>
                <a:gd name="connsiteX3-37" fmla="*/ 0 w 1402260"/>
                <a:gd name="connsiteY3-38" fmla="*/ 975360 h 975360"/>
                <a:gd name="connsiteX4-39" fmla="*/ 609600 w 1402260"/>
                <a:gd name="connsiteY4-40" fmla="*/ 0 h 975360"/>
                <a:gd name="connsiteX0-41" fmla="*/ 609600 w 1402260"/>
                <a:gd name="connsiteY0-42" fmla="*/ 0 h 975360"/>
                <a:gd name="connsiteX1-43" fmla="*/ 1059362 w 1402260"/>
                <a:gd name="connsiteY1-44" fmla="*/ 0 h 975360"/>
                <a:gd name="connsiteX2-45" fmla="*/ 1402260 w 1402260"/>
                <a:gd name="connsiteY2-46" fmla="*/ 975360 h 975360"/>
                <a:gd name="connsiteX3-47" fmla="*/ 0 w 1402260"/>
                <a:gd name="connsiteY3-48" fmla="*/ 975360 h 975360"/>
                <a:gd name="connsiteX4-49" fmla="*/ 609600 w 1402260"/>
                <a:gd name="connsiteY4-50" fmla="*/ 0 h 975360"/>
                <a:gd name="connsiteX0-51" fmla="*/ 457200 w 1402260"/>
                <a:gd name="connsiteY0-52" fmla="*/ 0 h 975360"/>
                <a:gd name="connsiteX1-53" fmla="*/ 1059362 w 1402260"/>
                <a:gd name="connsiteY1-54" fmla="*/ 0 h 975360"/>
                <a:gd name="connsiteX2-55" fmla="*/ 1402260 w 1402260"/>
                <a:gd name="connsiteY2-56" fmla="*/ 975360 h 975360"/>
                <a:gd name="connsiteX3-57" fmla="*/ 0 w 1402260"/>
                <a:gd name="connsiteY3-58" fmla="*/ 975360 h 975360"/>
                <a:gd name="connsiteX4-59" fmla="*/ 457200 w 1402260"/>
                <a:gd name="connsiteY4-60" fmla="*/ 0 h 975360"/>
                <a:gd name="connsiteX0-61" fmla="*/ 481012 w 1402260"/>
                <a:gd name="connsiteY0-62" fmla="*/ 0 h 975360"/>
                <a:gd name="connsiteX1-63" fmla="*/ 1059362 w 1402260"/>
                <a:gd name="connsiteY1-64" fmla="*/ 0 h 975360"/>
                <a:gd name="connsiteX2-65" fmla="*/ 1402260 w 1402260"/>
                <a:gd name="connsiteY2-66" fmla="*/ 975360 h 975360"/>
                <a:gd name="connsiteX3-67" fmla="*/ 0 w 1402260"/>
                <a:gd name="connsiteY3-68" fmla="*/ 975360 h 975360"/>
                <a:gd name="connsiteX4-69" fmla="*/ 481012 w 1402260"/>
                <a:gd name="connsiteY4-70" fmla="*/ 0 h 975360"/>
                <a:gd name="connsiteX0-71" fmla="*/ 481012 w 1402260"/>
                <a:gd name="connsiteY0-72" fmla="*/ 3565 h 978925"/>
                <a:gd name="connsiteX1-73" fmla="*/ 930775 w 1402260"/>
                <a:gd name="connsiteY1-74" fmla="*/ 0 h 978925"/>
                <a:gd name="connsiteX2-75" fmla="*/ 1402260 w 1402260"/>
                <a:gd name="connsiteY2-76" fmla="*/ 978925 h 978925"/>
                <a:gd name="connsiteX3-77" fmla="*/ 0 w 1402260"/>
                <a:gd name="connsiteY3-78" fmla="*/ 978925 h 978925"/>
                <a:gd name="connsiteX4-79" fmla="*/ 481012 w 1402260"/>
                <a:gd name="connsiteY4-80" fmla="*/ 3565 h 97892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402260" h="978925">
                  <a:moveTo>
                    <a:pt x="481012" y="3565"/>
                  </a:moveTo>
                  <a:lnTo>
                    <a:pt x="930775" y="0"/>
                  </a:lnTo>
                  <a:lnTo>
                    <a:pt x="1402260" y="978925"/>
                  </a:lnTo>
                  <a:lnTo>
                    <a:pt x="0" y="978925"/>
                  </a:lnTo>
                  <a:lnTo>
                    <a:pt x="481012" y="356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337187" y="1282362"/>
              <a:ext cx="450577" cy="56775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US" sz="1215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861032" y="2353190"/>
            <a:ext cx="3383472" cy="2921863"/>
            <a:chOff x="5703637" y="1282362"/>
            <a:chExt cx="2770687" cy="2392681"/>
          </a:xfrm>
        </p:grpSpPr>
        <p:grpSp>
          <p:nvGrpSpPr>
            <p:cNvPr id="77" name="Group 62"/>
            <p:cNvGrpSpPr/>
            <p:nvPr/>
          </p:nvGrpSpPr>
          <p:grpSpPr>
            <a:xfrm flipH="1">
              <a:off x="7072064" y="2428011"/>
              <a:ext cx="1402260" cy="1247032"/>
              <a:chOff x="647704" y="2190750"/>
              <a:chExt cx="1028697" cy="1405890"/>
            </a:xfrm>
            <a:solidFill>
              <a:schemeClr val="accent5"/>
            </a:solidFill>
          </p:grpSpPr>
          <p:sp>
            <p:nvSpPr>
              <p:cNvPr id="84" name="Rectangle 83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Down Arrow 84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0" name="Freeform 79"/>
            <p:cNvSpPr/>
            <p:nvPr/>
          </p:nvSpPr>
          <p:spPr>
            <a:xfrm flipH="1">
              <a:off x="5703637" y="1845892"/>
              <a:ext cx="2770687" cy="582118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-1" fmla="*/ 0 w 2049962"/>
                <a:gd name="connsiteY0-2" fmla="*/ 0 h 1108710"/>
                <a:gd name="connsiteX1-3" fmla="*/ 2049962 w 2049962"/>
                <a:gd name="connsiteY1-4" fmla="*/ 133350 h 1108710"/>
                <a:gd name="connsiteX2-5" fmla="*/ 1402260 w 2049962"/>
                <a:gd name="connsiteY2-6" fmla="*/ 1108710 h 1108710"/>
                <a:gd name="connsiteX3-7" fmla="*/ 0 w 2049962"/>
                <a:gd name="connsiteY3-8" fmla="*/ 1108710 h 1108710"/>
                <a:gd name="connsiteX4-9" fmla="*/ 0 w 2049962"/>
                <a:gd name="connsiteY4-10" fmla="*/ 0 h 1108710"/>
                <a:gd name="connsiteX0-11" fmla="*/ 1600200 w 2049962"/>
                <a:gd name="connsiteY0-12" fmla="*/ 0 h 975360"/>
                <a:gd name="connsiteX1-13" fmla="*/ 2049962 w 2049962"/>
                <a:gd name="connsiteY1-14" fmla="*/ 0 h 975360"/>
                <a:gd name="connsiteX2-15" fmla="*/ 1402260 w 2049962"/>
                <a:gd name="connsiteY2-16" fmla="*/ 975360 h 975360"/>
                <a:gd name="connsiteX3-17" fmla="*/ 0 w 2049962"/>
                <a:gd name="connsiteY3-18" fmla="*/ 975360 h 975360"/>
                <a:gd name="connsiteX4-19" fmla="*/ 1600200 w 2049962"/>
                <a:gd name="connsiteY4-20" fmla="*/ 0 h 975360"/>
                <a:gd name="connsiteX0-21" fmla="*/ 1600200 w 2811962"/>
                <a:gd name="connsiteY0-22" fmla="*/ 0 h 975360"/>
                <a:gd name="connsiteX1-23" fmla="*/ 2811962 w 2811962"/>
                <a:gd name="connsiteY1-24" fmla="*/ 0 h 975360"/>
                <a:gd name="connsiteX2-25" fmla="*/ 1402260 w 2811962"/>
                <a:gd name="connsiteY2-26" fmla="*/ 975360 h 975360"/>
                <a:gd name="connsiteX3-27" fmla="*/ 0 w 2811962"/>
                <a:gd name="connsiteY3-28" fmla="*/ 975360 h 975360"/>
                <a:gd name="connsiteX4-29" fmla="*/ 1600200 w 2811962"/>
                <a:gd name="connsiteY4-30" fmla="*/ 0 h 975360"/>
                <a:gd name="connsiteX0-31" fmla="*/ 1600200 w 2770687"/>
                <a:gd name="connsiteY0-32" fmla="*/ 4753 h 980113"/>
                <a:gd name="connsiteX1-33" fmla="*/ 2770687 w 2770687"/>
                <a:gd name="connsiteY1-34" fmla="*/ 0 h 980113"/>
                <a:gd name="connsiteX2-35" fmla="*/ 1402260 w 2770687"/>
                <a:gd name="connsiteY2-36" fmla="*/ 980113 h 980113"/>
                <a:gd name="connsiteX3-37" fmla="*/ 0 w 2770687"/>
                <a:gd name="connsiteY3-38" fmla="*/ 980113 h 980113"/>
                <a:gd name="connsiteX4-39" fmla="*/ 1600200 w 2770687"/>
                <a:gd name="connsiteY4-40" fmla="*/ 4753 h 980113"/>
                <a:gd name="connsiteX0-41" fmla="*/ 2362200 w 2770687"/>
                <a:gd name="connsiteY0-42" fmla="*/ 4753 h 980113"/>
                <a:gd name="connsiteX1-43" fmla="*/ 2770687 w 2770687"/>
                <a:gd name="connsiteY1-44" fmla="*/ 0 h 980113"/>
                <a:gd name="connsiteX2-45" fmla="*/ 1402260 w 2770687"/>
                <a:gd name="connsiteY2-46" fmla="*/ 980113 h 980113"/>
                <a:gd name="connsiteX3-47" fmla="*/ 0 w 2770687"/>
                <a:gd name="connsiteY3-48" fmla="*/ 980113 h 980113"/>
                <a:gd name="connsiteX4-49" fmla="*/ 2362200 w 2770687"/>
                <a:gd name="connsiteY4-50" fmla="*/ 4753 h 980113"/>
                <a:gd name="connsiteX0-51" fmla="*/ 2319337 w 2770687"/>
                <a:gd name="connsiteY0-52" fmla="*/ 4753 h 980113"/>
                <a:gd name="connsiteX1-53" fmla="*/ 2770687 w 2770687"/>
                <a:gd name="connsiteY1-54" fmla="*/ 0 h 980113"/>
                <a:gd name="connsiteX2-55" fmla="*/ 1402260 w 2770687"/>
                <a:gd name="connsiteY2-56" fmla="*/ 980113 h 980113"/>
                <a:gd name="connsiteX3-57" fmla="*/ 0 w 2770687"/>
                <a:gd name="connsiteY3-58" fmla="*/ 980113 h 980113"/>
                <a:gd name="connsiteX4-59" fmla="*/ 2319337 w 2770687"/>
                <a:gd name="connsiteY4-60" fmla="*/ 4753 h 980113"/>
                <a:gd name="connsiteX0-61" fmla="*/ 2319337 w 2770687"/>
                <a:gd name="connsiteY0-62" fmla="*/ 0 h 982490"/>
                <a:gd name="connsiteX1-63" fmla="*/ 2770687 w 2770687"/>
                <a:gd name="connsiteY1-64" fmla="*/ 2377 h 982490"/>
                <a:gd name="connsiteX2-65" fmla="*/ 1402260 w 2770687"/>
                <a:gd name="connsiteY2-66" fmla="*/ 982490 h 982490"/>
                <a:gd name="connsiteX3-67" fmla="*/ 0 w 2770687"/>
                <a:gd name="connsiteY3-68" fmla="*/ 982490 h 982490"/>
                <a:gd name="connsiteX4-69" fmla="*/ 2319337 w 2770687"/>
                <a:gd name="connsiteY4-70" fmla="*/ 0 h 98249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770687" h="982490">
                  <a:moveTo>
                    <a:pt x="2319337" y="0"/>
                  </a:moveTo>
                  <a:lnTo>
                    <a:pt x="2770687" y="2377"/>
                  </a:lnTo>
                  <a:lnTo>
                    <a:pt x="1402260" y="982490"/>
                  </a:lnTo>
                  <a:lnTo>
                    <a:pt x="0" y="982490"/>
                  </a:lnTo>
                  <a:lnTo>
                    <a:pt x="231933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 flipH="1">
              <a:off x="5705998" y="1282362"/>
              <a:ext cx="450577" cy="56775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05</a:t>
              </a:r>
              <a:endParaRPr lang="en-US" sz="1215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7018820" y="2353190"/>
            <a:ext cx="2266393" cy="2921863"/>
            <a:chOff x="5013960" y="1282362"/>
            <a:chExt cx="1855924" cy="2392681"/>
          </a:xfrm>
        </p:grpSpPr>
        <p:grpSp>
          <p:nvGrpSpPr>
            <p:cNvPr id="78" name="Group 63"/>
            <p:cNvGrpSpPr/>
            <p:nvPr/>
          </p:nvGrpSpPr>
          <p:grpSpPr>
            <a:xfrm flipH="1">
              <a:off x="5467623" y="2428011"/>
              <a:ext cx="1402260" cy="1247032"/>
              <a:chOff x="647704" y="2190750"/>
              <a:chExt cx="1028697" cy="1405890"/>
            </a:xfrm>
            <a:solidFill>
              <a:schemeClr val="accent4"/>
            </a:solidFill>
          </p:grpSpPr>
          <p:sp>
            <p:nvSpPr>
              <p:cNvPr id="82" name="Rectangle 81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Down Arrow 82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5" name="Freeform 74"/>
            <p:cNvSpPr/>
            <p:nvPr/>
          </p:nvSpPr>
          <p:spPr>
            <a:xfrm flipH="1">
              <a:off x="5017293" y="1846597"/>
              <a:ext cx="1852591" cy="581414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-1" fmla="*/ 0 w 2049962"/>
                <a:gd name="connsiteY0-2" fmla="*/ 0 h 1108710"/>
                <a:gd name="connsiteX1-3" fmla="*/ 2049962 w 2049962"/>
                <a:gd name="connsiteY1-4" fmla="*/ 133350 h 1108710"/>
                <a:gd name="connsiteX2-5" fmla="*/ 1402260 w 2049962"/>
                <a:gd name="connsiteY2-6" fmla="*/ 1108710 h 1108710"/>
                <a:gd name="connsiteX3-7" fmla="*/ 0 w 2049962"/>
                <a:gd name="connsiteY3-8" fmla="*/ 1108710 h 1108710"/>
                <a:gd name="connsiteX4-9" fmla="*/ 0 w 2049962"/>
                <a:gd name="connsiteY4-10" fmla="*/ 0 h 1108710"/>
                <a:gd name="connsiteX0-11" fmla="*/ 1600200 w 2049962"/>
                <a:gd name="connsiteY0-12" fmla="*/ 0 h 975360"/>
                <a:gd name="connsiteX1-13" fmla="*/ 2049962 w 2049962"/>
                <a:gd name="connsiteY1-14" fmla="*/ 0 h 975360"/>
                <a:gd name="connsiteX2-15" fmla="*/ 1402260 w 2049962"/>
                <a:gd name="connsiteY2-16" fmla="*/ 975360 h 975360"/>
                <a:gd name="connsiteX3-17" fmla="*/ 0 w 2049962"/>
                <a:gd name="connsiteY3-18" fmla="*/ 975360 h 975360"/>
                <a:gd name="connsiteX4-19" fmla="*/ 1600200 w 2049962"/>
                <a:gd name="connsiteY4-20" fmla="*/ 0 h 975360"/>
                <a:gd name="connsiteX0-21" fmla="*/ 609600 w 2049962"/>
                <a:gd name="connsiteY0-22" fmla="*/ 0 h 975360"/>
                <a:gd name="connsiteX1-23" fmla="*/ 2049962 w 2049962"/>
                <a:gd name="connsiteY1-24" fmla="*/ 0 h 975360"/>
                <a:gd name="connsiteX2-25" fmla="*/ 1402260 w 2049962"/>
                <a:gd name="connsiteY2-26" fmla="*/ 975360 h 975360"/>
                <a:gd name="connsiteX3-27" fmla="*/ 0 w 2049962"/>
                <a:gd name="connsiteY3-28" fmla="*/ 975360 h 975360"/>
                <a:gd name="connsiteX4-29" fmla="*/ 609600 w 2049962"/>
                <a:gd name="connsiteY4-30" fmla="*/ 0 h 975360"/>
                <a:gd name="connsiteX0-31" fmla="*/ 609600 w 1402260"/>
                <a:gd name="connsiteY0-32" fmla="*/ 0 h 975360"/>
                <a:gd name="connsiteX1-33" fmla="*/ 1211762 w 1402260"/>
                <a:gd name="connsiteY1-34" fmla="*/ 0 h 975360"/>
                <a:gd name="connsiteX2-35" fmla="*/ 1402260 w 1402260"/>
                <a:gd name="connsiteY2-36" fmla="*/ 975360 h 975360"/>
                <a:gd name="connsiteX3-37" fmla="*/ 0 w 1402260"/>
                <a:gd name="connsiteY3-38" fmla="*/ 975360 h 975360"/>
                <a:gd name="connsiteX4-39" fmla="*/ 609600 w 1402260"/>
                <a:gd name="connsiteY4-40" fmla="*/ 0 h 975360"/>
                <a:gd name="connsiteX0-41" fmla="*/ 609600 w 1402260"/>
                <a:gd name="connsiteY0-42" fmla="*/ 0 h 975360"/>
                <a:gd name="connsiteX1-43" fmla="*/ 1059362 w 1402260"/>
                <a:gd name="connsiteY1-44" fmla="*/ 0 h 975360"/>
                <a:gd name="connsiteX2-45" fmla="*/ 1402260 w 1402260"/>
                <a:gd name="connsiteY2-46" fmla="*/ 975360 h 975360"/>
                <a:gd name="connsiteX3-47" fmla="*/ 0 w 1402260"/>
                <a:gd name="connsiteY3-48" fmla="*/ 975360 h 975360"/>
                <a:gd name="connsiteX4-49" fmla="*/ 609600 w 1402260"/>
                <a:gd name="connsiteY4-50" fmla="*/ 0 h 975360"/>
                <a:gd name="connsiteX0-51" fmla="*/ 609600 w 1862116"/>
                <a:gd name="connsiteY0-52" fmla="*/ 15447 h 990807"/>
                <a:gd name="connsiteX1-53" fmla="*/ 1862116 w 1862116"/>
                <a:gd name="connsiteY1-54" fmla="*/ 0 h 990807"/>
                <a:gd name="connsiteX2-55" fmla="*/ 1402260 w 1862116"/>
                <a:gd name="connsiteY2-56" fmla="*/ 990807 h 990807"/>
                <a:gd name="connsiteX3-57" fmla="*/ 0 w 1862116"/>
                <a:gd name="connsiteY3-58" fmla="*/ 990807 h 990807"/>
                <a:gd name="connsiteX4-59" fmla="*/ 609600 w 1862116"/>
                <a:gd name="connsiteY4-60" fmla="*/ 15447 h 990807"/>
                <a:gd name="connsiteX0-61" fmla="*/ 1425575 w 1862116"/>
                <a:gd name="connsiteY0-62" fmla="*/ 5940 h 990807"/>
                <a:gd name="connsiteX1-63" fmla="*/ 1862116 w 1862116"/>
                <a:gd name="connsiteY1-64" fmla="*/ 0 h 990807"/>
                <a:gd name="connsiteX2-65" fmla="*/ 1402260 w 1862116"/>
                <a:gd name="connsiteY2-66" fmla="*/ 990807 h 990807"/>
                <a:gd name="connsiteX3-67" fmla="*/ 0 w 1862116"/>
                <a:gd name="connsiteY3-68" fmla="*/ 990807 h 990807"/>
                <a:gd name="connsiteX4-69" fmla="*/ 1425575 w 1862116"/>
                <a:gd name="connsiteY4-70" fmla="*/ 5940 h 990807"/>
                <a:gd name="connsiteX0-71" fmla="*/ 1408906 w 1862116"/>
                <a:gd name="connsiteY0-72" fmla="*/ 5940 h 990807"/>
                <a:gd name="connsiteX1-73" fmla="*/ 1862116 w 1862116"/>
                <a:gd name="connsiteY1-74" fmla="*/ 0 h 990807"/>
                <a:gd name="connsiteX2-75" fmla="*/ 1402260 w 1862116"/>
                <a:gd name="connsiteY2-76" fmla="*/ 990807 h 990807"/>
                <a:gd name="connsiteX3-77" fmla="*/ 0 w 1862116"/>
                <a:gd name="connsiteY3-78" fmla="*/ 990807 h 990807"/>
                <a:gd name="connsiteX4-79" fmla="*/ 1408906 w 1862116"/>
                <a:gd name="connsiteY4-80" fmla="*/ 5940 h 990807"/>
                <a:gd name="connsiteX0-81" fmla="*/ 1411287 w 1862116"/>
                <a:gd name="connsiteY0-82" fmla="*/ 16636 h 990807"/>
                <a:gd name="connsiteX1-83" fmla="*/ 1862116 w 1862116"/>
                <a:gd name="connsiteY1-84" fmla="*/ 0 h 990807"/>
                <a:gd name="connsiteX2-85" fmla="*/ 1402260 w 1862116"/>
                <a:gd name="connsiteY2-86" fmla="*/ 990807 h 990807"/>
                <a:gd name="connsiteX3-87" fmla="*/ 0 w 1862116"/>
                <a:gd name="connsiteY3-88" fmla="*/ 990807 h 990807"/>
                <a:gd name="connsiteX4-89" fmla="*/ 1411287 w 1862116"/>
                <a:gd name="connsiteY4-90" fmla="*/ 16636 h 990807"/>
                <a:gd name="connsiteX0-91" fmla="*/ 1411287 w 1852591"/>
                <a:gd name="connsiteY0-92" fmla="*/ 2376 h 976547"/>
                <a:gd name="connsiteX1-93" fmla="*/ 1852591 w 1852591"/>
                <a:gd name="connsiteY1-94" fmla="*/ 0 h 976547"/>
                <a:gd name="connsiteX2-95" fmla="*/ 1402260 w 1852591"/>
                <a:gd name="connsiteY2-96" fmla="*/ 976547 h 976547"/>
                <a:gd name="connsiteX3-97" fmla="*/ 0 w 1852591"/>
                <a:gd name="connsiteY3-98" fmla="*/ 976547 h 976547"/>
                <a:gd name="connsiteX4-99" fmla="*/ 1411287 w 1852591"/>
                <a:gd name="connsiteY4-100" fmla="*/ 2376 h 976547"/>
                <a:gd name="connsiteX0-101" fmla="*/ 1282699 w 1852591"/>
                <a:gd name="connsiteY0-102" fmla="*/ 0 h 1073989"/>
                <a:gd name="connsiteX1-103" fmla="*/ 1852591 w 1852591"/>
                <a:gd name="connsiteY1-104" fmla="*/ 97442 h 1073989"/>
                <a:gd name="connsiteX2-105" fmla="*/ 1402260 w 1852591"/>
                <a:gd name="connsiteY2-106" fmla="*/ 1073989 h 1073989"/>
                <a:gd name="connsiteX3-107" fmla="*/ 0 w 1852591"/>
                <a:gd name="connsiteY3-108" fmla="*/ 1073989 h 1073989"/>
                <a:gd name="connsiteX4-109" fmla="*/ 1282699 w 1852591"/>
                <a:gd name="connsiteY4-110" fmla="*/ 0 h 1073989"/>
                <a:gd name="connsiteX0-111" fmla="*/ 1411286 w 1852591"/>
                <a:gd name="connsiteY0-112" fmla="*/ 0 h 981302"/>
                <a:gd name="connsiteX1-113" fmla="*/ 1852591 w 1852591"/>
                <a:gd name="connsiteY1-114" fmla="*/ 4755 h 981302"/>
                <a:gd name="connsiteX2-115" fmla="*/ 1402260 w 1852591"/>
                <a:gd name="connsiteY2-116" fmla="*/ 981302 h 981302"/>
                <a:gd name="connsiteX3-117" fmla="*/ 0 w 1852591"/>
                <a:gd name="connsiteY3-118" fmla="*/ 981302 h 981302"/>
                <a:gd name="connsiteX4-119" fmla="*/ 1411286 w 1852591"/>
                <a:gd name="connsiteY4-120" fmla="*/ 0 h 9813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52591" h="981302">
                  <a:moveTo>
                    <a:pt x="1411286" y="0"/>
                  </a:moveTo>
                  <a:lnTo>
                    <a:pt x="1852591" y="4755"/>
                  </a:lnTo>
                  <a:lnTo>
                    <a:pt x="1402260" y="981302"/>
                  </a:lnTo>
                  <a:lnTo>
                    <a:pt x="0" y="981302"/>
                  </a:lnTo>
                  <a:lnTo>
                    <a:pt x="141128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 flipH="1">
              <a:off x="5013960" y="1282362"/>
              <a:ext cx="450577" cy="5677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lang="en-US" sz="1215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7" name="Freeform 144"/>
          <p:cNvSpPr>
            <a:spLocks noEditPoints="1"/>
          </p:cNvSpPr>
          <p:nvPr/>
        </p:nvSpPr>
        <p:spPr bwMode="auto">
          <a:xfrm>
            <a:off x="2276963" y="4022405"/>
            <a:ext cx="532245" cy="461560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145"/>
          <p:cNvSpPr/>
          <p:nvPr/>
        </p:nvSpPr>
        <p:spPr bwMode="auto">
          <a:xfrm>
            <a:off x="4215462" y="4005773"/>
            <a:ext cx="573829" cy="494824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Freeform 113"/>
          <p:cNvSpPr>
            <a:spLocks noEditPoints="1"/>
          </p:cNvSpPr>
          <p:nvPr/>
        </p:nvSpPr>
        <p:spPr bwMode="auto">
          <a:xfrm>
            <a:off x="6172673" y="4026565"/>
            <a:ext cx="577988" cy="453241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55"/>
          <p:cNvSpPr>
            <a:spLocks noEditPoints="1"/>
          </p:cNvSpPr>
          <p:nvPr/>
        </p:nvSpPr>
        <p:spPr bwMode="auto">
          <a:xfrm>
            <a:off x="8133785" y="4032801"/>
            <a:ext cx="590461" cy="440768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Freeform 105"/>
          <p:cNvSpPr>
            <a:spLocks noEditPoints="1"/>
          </p:cNvSpPr>
          <p:nvPr/>
        </p:nvSpPr>
        <p:spPr bwMode="auto">
          <a:xfrm>
            <a:off x="10101391" y="3970430"/>
            <a:ext cx="573829" cy="565511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64" tIns="55832" rIns="111664" bIns="55832" numCol="1" anchor="t" anchorCtr="0" compatLnSpc="1"/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3"/>
          <p:cNvSpPr txBox="1"/>
          <p:nvPr/>
        </p:nvSpPr>
        <p:spPr>
          <a:xfrm>
            <a:off x="1676577" y="5368106"/>
            <a:ext cx="1761484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/>
          <p:nvPr/>
        </p:nvSpPr>
        <p:spPr>
          <a:xfrm>
            <a:off x="3632835" y="5368106"/>
            <a:ext cx="1761484" cy="5909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3"/>
          <p:cNvSpPr txBox="1"/>
          <p:nvPr/>
        </p:nvSpPr>
        <p:spPr>
          <a:xfrm>
            <a:off x="5589092" y="5368106"/>
            <a:ext cx="1761484" cy="5909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3"/>
          <p:cNvSpPr txBox="1"/>
          <p:nvPr/>
        </p:nvSpPr>
        <p:spPr>
          <a:xfrm>
            <a:off x="7545348" y="5368106"/>
            <a:ext cx="1761484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3"/>
          <p:cNvSpPr txBox="1"/>
          <p:nvPr/>
        </p:nvSpPr>
        <p:spPr>
          <a:xfrm>
            <a:off x="9501602" y="5368106"/>
            <a:ext cx="1761484" cy="5909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 animBg="1"/>
      <p:bldP spid="90" grpId="0" animBg="1"/>
      <p:bldP spid="91" grpId="0" animBg="1"/>
      <p:bldP spid="92" grpId="0"/>
      <p:bldP spid="93" grpId="0"/>
      <p:bldP spid="94" grpId="0"/>
      <p:bldP spid="95" grpId="0"/>
      <p:bldP spid="9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684959" y="1384077"/>
            <a:ext cx="7692755" cy="3600401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0441169" y="1384078"/>
            <a:ext cx="2417581" cy="1759642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441169" y="3224836"/>
            <a:ext cx="2417581" cy="175964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263841" y="3120829"/>
            <a:ext cx="590183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7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263842" y="4129491"/>
            <a:ext cx="33095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263841" y="1645908"/>
            <a:ext cx="244683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96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2018</a:t>
            </a:r>
            <a:endParaRPr lang="zh-CN" altLang="en-US" sz="96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5632549"/>
            <a:ext cx="12858750" cy="80677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149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649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49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49"/>
                                </p:stCondLst>
                                <p:childTnLst>
                                  <p:par>
                                    <p:cTn id="5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949"/>
                                </p:stCondLst>
                                <p:childTnLst>
                                  <p:par>
                                    <p:cTn id="5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0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1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10" grpId="0"/>
          <p:bldP spid="10" grpId="1"/>
          <p:bldP spid="11" grpId="0"/>
          <p:bldP spid="11" grpId="1"/>
          <p:bldP spid="12" grpId="0"/>
          <p:bldP spid="12" grpId="1"/>
          <p:bldP spid="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149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649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49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49"/>
                                </p:stCondLst>
                                <p:childTnLst>
                                  <p:par>
                                    <p:cTn id="5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949"/>
                                </p:stCondLst>
                                <p:childTnLst>
                                  <p:par>
                                    <p:cTn id="5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0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1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10" grpId="0"/>
          <p:bldP spid="10" grpId="1"/>
          <p:bldP spid="11" grpId="0"/>
          <p:bldP spid="11" grpId="1"/>
          <p:bldP spid="12" grpId="0"/>
          <p:bldP spid="12" grpId="1"/>
          <p:bldP spid="1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62248"/>
            <a:ext cx="12858750" cy="1371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5775350" y="2463929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03590" y="2008535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32647" y="342211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/>
          <p:nvPr>
            <p:custDataLst>
              <p:tags r:id="rId4"/>
            </p:custDataLst>
          </p:nvPr>
        </p:nvSpPr>
        <p:spPr>
          <a:xfrm>
            <a:off x="5775350" y="3891781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/>
          <p:nvPr>
            <p:custDataLst>
              <p:tags r:id="rId5"/>
            </p:custDataLst>
          </p:nvPr>
        </p:nvSpPr>
        <p:spPr>
          <a:xfrm>
            <a:off x="5775350" y="4468986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328566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/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/>
          <p:nvPr/>
        </p:nvSpPr>
        <p:spPr>
          <a:xfrm>
            <a:off x="1162176" y="1630415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8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8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nb-NO" altLang="id-ID" sz="278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8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8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nb-NO" altLang="id-ID" sz="278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8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8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nb-NO" altLang="id-ID" sz="278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8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8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lang="nb-NO" altLang="id-ID" sz="278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/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/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/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/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/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/>
          <a:lstStyle/>
          <a:p>
            <a:pPr algn="just">
              <a:lnSpc>
                <a:spcPct val="120000"/>
              </a:lnSpc>
            </a:pPr>
            <a:endParaRPr lang="id-ID" sz="78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/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/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670">
                <a:defRPr/>
              </a:pPr>
              <a:endParaRPr lang="zh-CN" altLang="en-US" sz="1805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670">
                <a:defRPr/>
              </a:pPr>
              <a:endParaRPr lang="zh-CN" altLang="en-US" sz="1805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670">
                <a:defRPr/>
              </a:pPr>
              <a:endParaRPr lang="zh-CN" altLang="en-US" sz="1805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/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/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/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915670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/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/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/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915670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/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none" anchor="ctr"/>
          <a:lstStyle/>
          <a:p>
            <a:pPr algn="just" defTabSz="915670">
              <a:lnSpc>
                <a:spcPct val="120000"/>
              </a:lnSpc>
              <a:defRPr/>
            </a:pPr>
            <a:endParaRPr lang="zh-CN" altLang="en-US" sz="780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/>
          <a:lstStyle/>
          <a:p>
            <a:pPr algn="just">
              <a:lnSpc>
                <a:spcPct val="120000"/>
              </a:lnSpc>
            </a:pPr>
            <a:endParaRPr lang="id-ID" sz="78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78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/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/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606" tIns="45802" rIns="91606" bIns="4580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7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62248"/>
            <a:ext cx="12858750" cy="1371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5775350" y="2463929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03590" y="2008535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332647" y="342211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/>
          <p:nvPr>
            <p:custDataLst>
              <p:tags r:id="rId4"/>
            </p:custDataLst>
          </p:nvPr>
        </p:nvSpPr>
        <p:spPr>
          <a:xfrm>
            <a:off x="5775350" y="3891781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/>
          <p:nvPr>
            <p:custDataLst>
              <p:tags r:id="rId5"/>
            </p:custDataLst>
          </p:nvPr>
        </p:nvSpPr>
        <p:spPr>
          <a:xfrm>
            <a:off x="5775350" y="4468986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1710574"/>
            <a:ext cx="11233149" cy="83099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398191"/>
            <a:ext cx="1846659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2800" y="2733896"/>
            <a:ext cx="11233149" cy="3888285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4000">
        <p14:prism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tags/tag1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10.xml><?xml version="1.0" encoding="utf-8"?>
<p:tagLst xmlns:p="http://schemas.openxmlformats.org/presentationml/2006/main">
  <p:tag name="MH" val="20161022192605"/>
  <p:tag name="MH_LIBRARY" val="GRAPHIC"/>
  <p:tag name="MH_TYPE" val="Text"/>
  <p:tag name="MH_ORDER" val="4"/>
</p:tagLst>
</file>

<file path=ppt/tags/tag11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12.xml><?xml version="1.0" encoding="utf-8"?>
<p:tagLst xmlns:p="http://schemas.openxmlformats.org/presentationml/2006/main">
  <p:tag name="MH" val="20161022204303"/>
  <p:tag name="MH_LIBRARY" val="GRAPHIC"/>
  <p:tag name="MH_ORDER" val="TextBox 11"/>
</p:tagLst>
</file>

<file path=ppt/tags/tag13.xml><?xml version="1.0" encoding="utf-8"?>
<p:tagLst xmlns:p="http://schemas.openxmlformats.org/presentationml/2006/main">
  <p:tag name="MH" val="20161022204303"/>
  <p:tag name="MH_LIBRARY" val="GRAPHIC"/>
  <p:tag name="MH_ORDER" val="文本框 13"/>
</p:tagLst>
</file>

<file path=ppt/tags/tag14.xml><?xml version="1.0" encoding="utf-8"?>
<p:tagLst xmlns:p="http://schemas.openxmlformats.org/presentationml/2006/main">
  <p:tag name="MH" val="20161022204303"/>
  <p:tag name="MH_LIBRARY" val="GRAPHIC"/>
  <p:tag name="MH_ORDER" val="文本框 14"/>
</p:tagLst>
</file>

<file path=ppt/tags/tag15.xml><?xml version="1.0" encoding="utf-8"?>
<p:tagLst xmlns:p="http://schemas.openxmlformats.org/presentationml/2006/main">
  <p:tag name="MH" val="20161022204343"/>
  <p:tag name="MH_LIBRARY" val="GRAPHIC"/>
  <p:tag name="MH_ORDER" val="标题 5"/>
</p:tagLst>
</file>

<file path=ppt/tags/tag16.xml><?xml version="1.0" encoding="utf-8"?>
<p:tagLst xmlns:p="http://schemas.openxmlformats.org/presentationml/2006/main">
  <p:tag name="MH" val="20161022204343"/>
  <p:tag name="MH_LIBRARY" val="GRAPHIC"/>
  <p:tag name="MH_ORDER" val="文本占位符 6"/>
</p:tagLst>
</file>

<file path=ppt/tags/tag17.xml><?xml version="1.0" encoding="utf-8"?>
<p:tagLst xmlns:p="http://schemas.openxmlformats.org/presentationml/2006/main">
  <p:tag name="MH" val="20161022204303"/>
  <p:tag name="MH_LIBRARY" val="GRAPHIC"/>
</p:tagLst>
</file>

<file path=ppt/tags/tag18.xml><?xml version="1.0" encoding="utf-8"?>
<p:tagLst xmlns:p="http://schemas.openxmlformats.org/presentationml/2006/main">
  <p:tag name="MH" val="20161022204303"/>
  <p:tag name="MH_LIBRARY" val="GRAPHIC"/>
  <p:tag name="MH_ORDER" val="TextBox 11"/>
</p:tagLst>
</file>

<file path=ppt/tags/tag19.xml><?xml version="1.0" encoding="utf-8"?>
<p:tagLst xmlns:p="http://schemas.openxmlformats.org/presentationml/2006/main">
  <p:tag name="MH" val="20161022204303"/>
  <p:tag name="MH_LIBRARY" val="GRAPHIC"/>
  <p:tag name="MH_ORDER" val="文本框 13"/>
</p:tagLst>
</file>

<file path=ppt/tags/tag2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p="http://schemas.openxmlformats.org/presentationml/2006/main">
  <p:tag name="MH" val="20161022204303"/>
  <p:tag name="MH_LIBRARY" val="GRAPHIC"/>
  <p:tag name="MH_ORDER" val="文本框 14"/>
</p:tagLst>
</file>

<file path=ppt/tags/tag21.xml><?xml version="1.0" encoding="utf-8"?>
<p:tagLst xmlns:p="http://schemas.openxmlformats.org/presentationml/2006/main">
  <p:tag name="MH" val="20161022204343"/>
  <p:tag name="MH_LIBRARY" val="GRAPHIC"/>
  <p:tag name="MH_ORDER" val="标题 5"/>
</p:tagLst>
</file>

<file path=ppt/tags/tag22.xml><?xml version="1.0" encoding="utf-8"?>
<p:tagLst xmlns:p="http://schemas.openxmlformats.org/presentationml/2006/main">
  <p:tag name="MH" val="20161022204343"/>
  <p:tag name="MH_LIBRARY" val="GRAPHIC"/>
  <p:tag name="MH_ORDER" val="文本占位符 6"/>
</p:tagLst>
</file>

<file path=ppt/tags/tag23.xml><?xml version="1.0" encoding="utf-8"?>
<p:tagLst xmlns:p="http://schemas.openxmlformats.org/presentationml/2006/main">
  <p:tag name="MH" val="20161022204303"/>
  <p:tag name="MH_LIBRARY" val="GRAPHIC"/>
</p:tagLst>
</file>

<file path=ppt/tags/tag24.xml><?xml version="1.0" encoding="utf-8"?>
<p:tagLst xmlns:p="http://schemas.openxmlformats.org/presentationml/2006/main">
  <p:tag name="MH" val="20161022204303"/>
  <p:tag name="MH_LIBRARY" val="GRAPHIC"/>
  <p:tag name="MH_ORDER" val="TextBox 11"/>
</p:tagLst>
</file>

<file path=ppt/tags/tag25.xml><?xml version="1.0" encoding="utf-8"?>
<p:tagLst xmlns:p="http://schemas.openxmlformats.org/presentationml/2006/main">
  <p:tag name="MH" val="20161022204303"/>
  <p:tag name="MH_LIBRARY" val="GRAPHIC"/>
  <p:tag name="MH_ORDER" val="文本框 13"/>
</p:tagLst>
</file>

<file path=ppt/tags/tag26.xml><?xml version="1.0" encoding="utf-8"?>
<p:tagLst xmlns:p="http://schemas.openxmlformats.org/presentationml/2006/main">
  <p:tag name="MH" val="20161022204303"/>
  <p:tag name="MH_LIBRARY" val="GRAPHIC"/>
  <p:tag name="MH_ORDER" val="文本框 14"/>
</p:tagLst>
</file>

<file path=ppt/tags/tag27.xml><?xml version="1.0" encoding="utf-8"?>
<p:tagLst xmlns:p="http://schemas.openxmlformats.org/presentationml/2006/main">
  <p:tag name="MH" val="20161022204343"/>
  <p:tag name="MH_LIBRARY" val="GRAPHIC"/>
  <p:tag name="MH_ORDER" val="标题 5"/>
</p:tagLst>
</file>

<file path=ppt/tags/tag28.xml><?xml version="1.0" encoding="utf-8"?>
<p:tagLst xmlns:p="http://schemas.openxmlformats.org/presentationml/2006/main">
  <p:tag name="MH" val="20161022204343"/>
  <p:tag name="MH_LIBRARY" val="GRAPHIC"/>
  <p:tag name="MH_ORDER" val="文本占位符 6"/>
</p:tagLst>
</file>

<file path=ppt/tags/tag29.xml><?xml version="1.0" encoding="utf-8"?>
<p:tagLst xmlns:p="http://schemas.openxmlformats.org/presentationml/2006/main">
  <p:tag name="MH" val="20161022204303"/>
  <p:tag name="MH_LIBRARY" val="GRAPHIC"/>
</p:tagLst>
</file>

<file path=ppt/tags/tag3.xml><?xml version="1.0" encoding="utf-8"?>
<p:tagLst xmlns:p="http://schemas.openxmlformats.org/presentationml/2006/main">
  <p:tag name="MH" val="20161022203400"/>
  <p:tag name="MH_LIBRARY" val="GRAPHIC"/>
  <p:tag name="MH_TYPE" val="Other"/>
  <p:tag name="MH_ORDER" val="1"/>
</p:tagLst>
</file>

<file path=ppt/tags/tag30.xml><?xml version="1.0" encoding="utf-8"?>
<p:tagLst xmlns:p="http://schemas.openxmlformats.org/presentationml/2006/main">
  <p:tag name="MH" val="20161022204303"/>
  <p:tag name="MH_LIBRARY" val="GRAPHIC"/>
  <p:tag name="MH_ORDER" val="TextBox 11"/>
</p:tagLst>
</file>

<file path=ppt/tags/tag31.xml><?xml version="1.0" encoding="utf-8"?>
<p:tagLst xmlns:p="http://schemas.openxmlformats.org/presentationml/2006/main">
  <p:tag name="MH" val="20161022204303"/>
  <p:tag name="MH_LIBRARY" val="GRAPHIC"/>
  <p:tag name="MH_ORDER" val="文本框 13"/>
</p:tagLst>
</file>

<file path=ppt/tags/tag32.xml><?xml version="1.0" encoding="utf-8"?>
<p:tagLst xmlns:p="http://schemas.openxmlformats.org/presentationml/2006/main">
  <p:tag name="MH" val="20161022204303"/>
  <p:tag name="MH_LIBRARY" val="GRAPHIC"/>
  <p:tag name="MH_ORDER" val="文本框 14"/>
</p:tagLst>
</file>

<file path=ppt/tags/tag33.xml><?xml version="1.0" encoding="utf-8"?>
<p:tagLst xmlns:p="http://schemas.openxmlformats.org/presentationml/2006/main">
  <p:tag name="MH" val="20161022204343"/>
  <p:tag name="MH_LIBRARY" val="GRAPHIC"/>
  <p:tag name="MH_ORDER" val="标题 5"/>
</p:tagLst>
</file>

<file path=ppt/tags/tag34.xml><?xml version="1.0" encoding="utf-8"?>
<p:tagLst xmlns:p="http://schemas.openxmlformats.org/presentationml/2006/main">
  <p:tag name="MH" val="20161022204343"/>
  <p:tag name="MH_LIBRARY" val="GRAPHIC"/>
  <p:tag name="MH_ORDER" val="文本占位符 6"/>
</p:tagLst>
</file>

<file path=ppt/tags/tag35.xml><?xml version="1.0" encoding="utf-8"?>
<p:tagLst xmlns:p="http://schemas.openxmlformats.org/presentationml/2006/main">
  <p:tag name="MH" val="20161022204303"/>
  <p:tag name="MH_LIBRARY" val="GRAPHIC"/>
</p:tagLst>
</file>

<file path=ppt/tags/tag4.xml><?xml version="1.0" encoding="utf-8"?>
<p:tagLst xmlns:p="http://schemas.openxmlformats.org/presentationml/2006/main">
  <p:tag name="MH" val="20161022203400"/>
  <p:tag name="MH_LIBRARY" val="GRAPHIC"/>
  <p:tag name="MH_TYPE" val="Other"/>
  <p:tag name="MH_ORDER" val="2"/>
</p:tagLst>
</file>

<file path=ppt/tags/tag5.xml><?xml version="1.0" encoding="utf-8"?>
<p:tagLst xmlns:p="http://schemas.openxmlformats.org/presentationml/2006/main">
  <p:tag name="MH" val="20161022203400"/>
  <p:tag name="MH_LIBRARY" val="GRAPHIC"/>
  <p:tag name="MH_TYPE" val="Other"/>
  <p:tag name="MH_ORDER" val="3"/>
</p:tagLst>
</file>

<file path=ppt/tags/tag6.xml><?xml version="1.0" encoding="utf-8"?>
<p:tagLst xmlns:p="http://schemas.openxmlformats.org/presentationml/2006/main">
  <p:tag name="MH" val="20161022203400"/>
  <p:tag name="MH_LIBRARY" val="GRAPHIC"/>
  <p:tag name="MH_TYPE" val="Other"/>
  <p:tag name="MH_ORDER" val="4"/>
</p:tagLst>
</file>

<file path=ppt/tags/tag7.xml><?xml version="1.0" encoding="utf-8"?>
<p:tagLst xmlns:p="http://schemas.openxmlformats.org/presentationml/2006/main">
  <p:tag name="MH" val="20161022192605"/>
  <p:tag name="MH_LIBRARY" val="GRAPHIC"/>
  <p:tag name="MH_TYPE" val="Text"/>
  <p:tag name="MH_ORDER" val="1"/>
</p:tagLst>
</file>

<file path=ppt/tags/tag8.xml><?xml version="1.0" encoding="utf-8"?>
<p:tagLst xmlns:p="http://schemas.openxmlformats.org/presentationml/2006/main">
  <p:tag name="MH" val="20161022192605"/>
  <p:tag name="MH_LIBRARY" val="GRAPHIC"/>
  <p:tag name="MH_TYPE" val="Text"/>
  <p:tag name="MH_ORDER" val="2"/>
</p:tagLst>
</file>

<file path=ppt/tags/tag9.xml><?xml version="1.0" encoding="utf-8"?>
<p:tagLst xmlns:p="http://schemas.openxmlformats.org/presentationml/2006/main">
  <p:tag name="MH" val="20161022192605"/>
  <p:tag name="MH_LIBRARY" val="GRAPHIC"/>
  <p:tag name="MH_TYPE" val="Text"/>
  <p:tag name="MH_ORDER" val="3"/>
</p:tagLst>
</file>

<file path=ppt/theme/theme1.xml><?xml version="1.0" encoding="utf-8"?>
<a:theme xmlns:a="http://schemas.openxmlformats.org/drawingml/2006/main" name="自定义设计方案">
  <a:themeElements>
    <a:clrScheme name="自定义 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7CE95"/>
      </a:accent1>
      <a:accent2>
        <a:srgbClr val="FF9740"/>
      </a:accent2>
      <a:accent3>
        <a:srgbClr val="6FB0AD"/>
      </a:accent3>
      <a:accent4>
        <a:srgbClr val="FF6161"/>
      </a:accent4>
      <a:accent5>
        <a:srgbClr val="57CE95"/>
      </a:accent5>
      <a:accent6>
        <a:srgbClr val="FF9740"/>
      </a:accent6>
      <a:hlink>
        <a:srgbClr val="6FB0AD"/>
      </a:hlink>
      <a:folHlink>
        <a:srgbClr val="FF616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9083</Words>
  <Application>WPS 演示</Application>
  <PresentationFormat>自定义</PresentationFormat>
  <Paragraphs>436</Paragraphs>
  <Slides>22</Slides>
  <Notes>22</Notes>
  <HiddenSlides>0</HiddenSlides>
  <MMClips>1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2" baseType="lpstr">
      <vt:lpstr>Arial</vt:lpstr>
      <vt:lpstr>宋体</vt:lpstr>
      <vt:lpstr>Wingdings</vt:lpstr>
      <vt:lpstr>Calibri</vt:lpstr>
      <vt:lpstr>微软雅黑</vt:lpstr>
      <vt:lpstr>Impact</vt:lpstr>
      <vt:lpstr>Arial Narrow</vt:lpstr>
      <vt:lpstr>Arial</vt:lpstr>
      <vt:lpstr>MS PGothic</vt:lpstr>
      <vt:lpstr>Helvetica-Roman-SemiB</vt:lpstr>
      <vt:lpstr>SimSun-ExtB</vt:lpstr>
      <vt:lpstr>Arial Unicode MS</vt:lpstr>
      <vt:lpstr>Calibri Light</vt:lpstr>
      <vt:lpstr>League Gothic Regular</vt:lpstr>
      <vt:lpstr>Lato Regular</vt:lpstr>
      <vt:lpstr>Gill Sans</vt:lpstr>
      <vt:lpstr>FontAwesome</vt:lpstr>
      <vt:lpstr>Segoe Print</vt:lpstr>
      <vt:lpstr>Gill Sans MT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bt081</dc:title>
  <dc:creator/>
  <cp:lastModifiedBy>提刀为爱杀红眼</cp:lastModifiedBy>
  <cp:revision>2</cp:revision>
  <dcterms:created xsi:type="dcterms:W3CDTF">2016-11-10T18:12:00Z</dcterms:created>
  <dcterms:modified xsi:type="dcterms:W3CDTF">2017-11-12T07:15:24Z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