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77"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4" r:id="rId27"/>
    <p:sldId id="285" r:id="rId28"/>
    <p:sldId id="283" r:id="rId29"/>
    <p:sldId id="282" r:id="rId30"/>
    <p:sldId id="281" r:id="rId31"/>
  </p:sldIdLst>
  <p:sldSz cx="12192000" cy="6858000"/>
  <p:notesSz cx="6858000" cy="9144000"/>
  <p:embeddedFontLst>
    <p:embeddedFont>
      <p:font typeface="Calibri" panose="020F0502020204030204" pitchFamily="34" charset="0"/>
      <p:regular r:id="rId33"/>
      <p:bold r:id="rId34"/>
      <p:italic r:id="rId35"/>
      <p:boldItalic r:id="rId36"/>
    </p:embeddedFont>
    <p:embeddedFont>
      <p:font typeface="Hanson" pitchFamily="50" charset="0"/>
      <p:bold r:id="rId37"/>
    </p:embeddedFont>
    <p:embeddedFont>
      <p:font typeface="Lato" panose="020F0502020204030203" pitchFamily="34" charset="0"/>
      <p:regular r:id="rId38"/>
      <p:bold r:id="rId39"/>
      <p:italic r:id="rId40"/>
      <p:boldItalic r:id="rId41"/>
    </p:embeddedFont>
    <p:embeddedFont>
      <p:font typeface="Open Sans" panose="020B0606030504020204" pitchFamily="34" charset="0"/>
      <p:regular r:id="rId42"/>
      <p:bold r:id="rId43"/>
      <p:boldItalic r:id="rId44"/>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2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88"/>
    <p:restoredTop sz="93274"/>
  </p:normalViewPr>
  <p:slideViewPr>
    <p:cSldViewPr snapToGrid="0" snapToObjects="1">
      <p:cViewPr varScale="1">
        <p:scale>
          <a:sx n="85" d="100"/>
          <a:sy n="85" d="100"/>
        </p:scale>
        <p:origin x="90" y="252"/>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A4C555-430A-0E4D-9B48-55C03ED3D612}" type="datetimeFigureOut">
              <a:rPr lang="en-US" smtClean="0"/>
              <a:t>5/12/2020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66B960-B1FA-FD4B-B9AA-8EF96FD8F667}" type="slidenum">
              <a:rPr lang="en-US" smtClean="0"/>
              <a:t>‹#›</a:t>
            </a:fld>
            <a:endParaRPr lang="en-US"/>
          </a:p>
        </p:txBody>
      </p:sp>
    </p:spTree>
    <p:extLst>
      <p:ext uri="{BB962C8B-B14F-4D97-AF65-F5344CB8AC3E}">
        <p14:creationId xmlns:p14="http://schemas.microsoft.com/office/powerpoint/2010/main" val="34916948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66B960-B1FA-FD4B-B9AA-8EF96FD8F667}" type="slidenum">
              <a:rPr lang="en-US" smtClean="0"/>
              <a:t>3</a:t>
            </a:fld>
            <a:endParaRPr lang="en-US"/>
          </a:p>
        </p:txBody>
      </p:sp>
    </p:spTree>
    <p:extLst>
      <p:ext uri="{BB962C8B-B14F-4D97-AF65-F5344CB8AC3E}">
        <p14:creationId xmlns:p14="http://schemas.microsoft.com/office/powerpoint/2010/main" val="14236972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1F0A554-3F31-144F-82C6-8100C10101CA}"/>
              </a:ext>
            </a:extLst>
          </p:cNvPr>
          <p:cNvSpPr>
            <a:spLocks noGrp="1"/>
          </p:cNvSpPr>
          <p:nvPr>
            <p:ph type="pic" sz="quarter" idx="10"/>
          </p:nvPr>
        </p:nvSpPr>
        <p:spPr>
          <a:xfrm>
            <a:off x="0" y="0"/>
            <a:ext cx="12192000" cy="6858000"/>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23860065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1006AD5B-4BA3-B840-8816-15AECB4F3BD5}"/>
              </a:ext>
            </a:extLst>
          </p:cNvPr>
          <p:cNvSpPr>
            <a:spLocks noGrp="1"/>
          </p:cNvSpPr>
          <p:nvPr>
            <p:ph type="pic" sz="quarter" idx="11"/>
          </p:nvPr>
        </p:nvSpPr>
        <p:spPr>
          <a:xfrm>
            <a:off x="729889" y="982980"/>
            <a:ext cx="3633106" cy="3732711"/>
          </a:xfrm>
          <a:prstGeom prst="rect">
            <a:avLst/>
          </a:prstGeom>
        </p:spPr>
        <p:txBody>
          <a:bodyPr/>
          <a:lstStyle>
            <a:lvl1pPr>
              <a:defRPr sz="1200"/>
            </a:lvl1pPr>
          </a:lstStyle>
          <a:p>
            <a:endParaRPr lang="en-US" dirty="0"/>
          </a:p>
        </p:txBody>
      </p:sp>
      <p:sp>
        <p:nvSpPr>
          <p:cNvPr id="4" name="Picture Placeholder 7">
            <a:extLst>
              <a:ext uri="{FF2B5EF4-FFF2-40B4-BE49-F238E27FC236}">
                <a16:creationId xmlns:a16="http://schemas.microsoft.com/office/drawing/2014/main" id="{0B52DB0C-DCD2-394A-A92B-06AA3E27FC5A}"/>
              </a:ext>
            </a:extLst>
          </p:cNvPr>
          <p:cNvSpPr>
            <a:spLocks noGrp="1"/>
          </p:cNvSpPr>
          <p:nvPr>
            <p:ph type="pic" sz="quarter" idx="12"/>
          </p:nvPr>
        </p:nvSpPr>
        <p:spPr>
          <a:xfrm>
            <a:off x="2316480" y="3729445"/>
            <a:ext cx="4093029" cy="1972491"/>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904207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4E175099-6E12-B241-8123-09EBB5A4BCF0}"/>
              </a:ext>
            </a:extLst>
          </p:cNvPr>
          <p:cNvSpPr>
            <a:spLocks noGrp="1"/>
          </p:cNvSpPr>
          <p:nvPr>
            <p:ph type="pic" sz="quarter" idx="10"/>
          </p:nvPr>
        </p:nvSpPr>
        <p:spPr>
          <a:xfrm>
            <a:off x="1515292" y="1255872"/>
            <a:ext cx="4873262" cy="5602128"/>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36997327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EAB1F59D-76DF-8A4B-ACDD-732919E72AA2}"/>
              </a:ext>
            </a:extLst>
          </p:cNvPr>
          <p:cNvSpPr>
            <a:spLocks noGrp="1"/>
          </p:cNvSpPr>
          <p:nvPr>
            <p:ph type="pic" sz="quarter" idx="10"/>
          </p:nvPr>
        </p:nvSpPr>
        <p:spPr>
          <a:xfrm>
            <a:off x="809896" y="0"/>
            <a:ext cx="6518367" cy="4336869"/>
          </a:xfrm>
          <a:prstGeom prst="rect">
            <a:avLst/>
          </a:prstGeom>
        </p:spPr>
        <p:txBody>
          <a:bodyPr/>
          <a:lstStyle>
            <a:lvl1pPr>
              <a:defRPr sz="1200"/>
            </a:lvl1pPr>
          </a:lstStyle>
          <a:p>
            <a:endParaRPr lang="en-US" dirty="0"/>
          </a:p>
        </p:txBody>
      </p:sp>
      <p:sp>
        <p:nvSpPr>
          <p:cNvPr id="4" name="Picture Placeholder 7">
            <a:extLst>
              <a:ext uri="{FF2B5EF4-FFF2-40B4-BE49-F238E27FC236}">
                <a16:creationId xmlns:a16="http://schemas.microsoft.com/office/drawing/2014/main" id="{AB6FA393-DE10-DE40-AE96-26EC23D91A48}"/>
              </a:ext>
            </a:extLst>
          </p:cNvPr>
          <p:cNvSpPr>
            <a:spLocks noGrp="1"/>
          </p:cNvSpPr>
          <p:nvPr>
            <p:ph type="pic" sz="quarter" idx="12"/>
          </p:nvPr>
        </p:nvSpPr>
        <p:spPr>
          <a:xfrm>
            <a:off x="7328263" y="4336869"/>
            <a:ext cx="4863737" cy="2521131"/>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27153525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39D9F869-B559-5148-AB40-3F0461C98833}"/>
              </a:ext>
            </a:extLst>
          </p:cNvPr>
          <p:cNvSpPr>
            <a:spLocks noGrp="1"/>
          </p:cNvSpPr>
          <p:nvPr>
            <p:ph type="pic" sz="quarter" idx="12"/>
          </p:nvPr>
        </p:nvSpPr>
        <p:spPr>
          <a:xfrm>
            <a:off x="1438682" y="2705287"/>
            <a:ext cx="2064578" cy="1447426"/>
          </a:xfrm>
          <a:prstGeom prst="rect">
            <a:avLst/>
          </a:prstGeom>
        </p:spPr>
        <p:txBody>
          <a:bodyPr/>
          <a:lstStyle>
            <a:lvl1pPr>
              <a:defRPr sz="1200"/>
            </a:lvl1pPr>
          </a:lstStyle>
          <a:p>
            <a:endParaRPr lang="en-US" dirty="0"/>
          </a:p>
        </p:txBody>
      </p:sp>
      <p:sp>
        <p:nvSpPr>
          <p:cNvPr id="4" name="Picture Placeholder 7">
            <a:extLst>
              <a:ext uri="{FF2B5EF4-FFF2-40B4-BE49-F238E27FC236}">
                <a16:creationId xmlns:a16="http://schemas.microsoft.com/office/drawing/2014/main" id="{5823B708-8BC8-F942-B30D-0283FB1BC1B6}"/>
              </a:ext>
            </a:extLst>
          </p:cNvPr>
          <p:cNvSpPr>
            <a:spLocks noGrp="1"/>
          </p:cNvSpPr>
          <p:nvPr>
            <p:ph type="pic" sz="quarter" idx="13"/>
          </p:nvPr>
        </p:nvSpPr>
        <p:spPr>
          <a:xfrm>
            <a:off x="3503260" y="2255982"/>
            <a:ext cx="3178478" cy="2346036"/>
          </a:xfrm>
          <a:prstGeom prst="rect">
            <a:avLst/>
          </a:prstGeom>
        </p:spPr>
        <p:txBody>
          <a:bodyPr/>
          <a:lstStyle>
            <a:lvl1pPr>
              <a:defRPr sz="1200"/>
            </a:lvl1pPr>
          </a:lstStyle>
          <a:p>
            <a:endParaRPr lang="en-US" dirty="0"/>
          </a:p>
        </p:txBody>
      </p:sp>
      <p:sp>
        <p:nvSpPr>
          <p:cNvPr id="5" name="Picture Placeholder 7">
            <a:extLst>
              <a:ext uri="{FF2B5EF4-FFF2-40B4-BE49-F238E27FC236}">
                <a16:creationId xmlns:a16="http://schemas.microsoft.com/office/drawing/2014/main" id="{24A0B094-90F7-454E-BD51-50BFBDB629DC}"/>
              </a:ext>
            </a:extLst>
          </p:cNvPr>
          <p:cNvSpPr>
            <a:spLocks noGrp="1"/>
          </p:cNvSpPr>
          <p:nvPr>
            <p:ph type="pic" sz="quarter" idx="14"/>
          </p:nvPr>
        </p:nvSpPr>
        <p:spPr>
          <a:xfrm>
            <a:off x="6681738" y="2705287"/>
            <a:ext cx="2064578" cy="1447426"/>
          </a:xfrm>
          <a:prstGeom prst="rect">
            <a:avLst/>
          </a:prstGeom>
        </p:spPr>
        <p:txBody>
          <a:bodyPr/>
          <a:lstStyle>
            <a:lvl1pPr>
              <a:defRPr sz="1200"/>
            </a:lvl1pPr>
          </a:lstStyle>
          <a:p>
            <a:endParaRPr lang="en-US" dirty="0"/>
          </a:p>
        </p:txBody>
      </p:sp>
      <p:sp>
        <p:nvSpPr>
          <p:cNvPr id="6" name="Picture Placeholder 7">
            <a:extLst>
              <a:ext uri="{FF2B5EF4-FFF2-40B4-BE49-F238E27FC236}">
                <a16:creationId xmlns:a16="http://schemas.microsoft.com/office/drawing/2014/main" id="{01F373E2-256B-2E43-A132-258E7B296F53}"/>
              </a:ext>
            </a:extLst>
          </p:cNvPr>
          <p:cNvSpPr>
            <a:spLocks noGrp="1"/>
          </p:cNvSpPr>
          <p:nvPr>
            <p:ph type="pic" sz="quarter" idx="15"/>
          </p:nvPr>
        </p:nvSpPr>
        <p:spPr>
          <a:xfrm>
            <a:off x="8746316" y="2705287"/>
            <a:ext cx="2064578" cy="1447426"/>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2014158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59224450-8FFE-9B44-819D-188BB50B3E7A}"/>
              </a:ext>
            </a:extLst>
          </p:cNvPr>
          <p:cNvSpPr>
            <a:spLocks noGrp="1"/>
          </p:cNvSpPr>
          <p:nvPr>
            <p:ph type="pic" sz="quarter" idx="14"/>
          </p:nvPr>
        </p:nvSpPr>
        <p:spPr>
          <a:xfrm>
            <a:off x="0" y="2255982"/>
            <a:ext cx="3178478" cy="2346036"/>
          </a:xfrm>
          <a:prstGeom prst="rect">
            <a:avLst/>
          </a:prstGeom>
        </p:spPr>
        <p:txBody>
          <a:bodyPr/>
          <a:lstStyle>
            <a:lvl1pPr>
              <a:defRPr sz="1200"/>
            </a:lvl1pPr>
          </a:lstStyle>
          <a:p>
            <a:endParaRPr lang="en-US" dirty="0"/>
          </a:p>
        </p:txBody>
      </p:sp>
      <p:sp>
        <p:nvSpPr>
          <p:cNvPr id="5" name="Picture Placeholder 7">
            <a:extLst>
              <a:ext uri="{FF2B5EF4-FFF2-40B4-BE49-F238E27FC236}">
                <a16:creationId xmlns:a16="http://schemas.microsoft.com/office/drawing/2014/main" id="{233DC228-52EA-7C4D-A711-1D7DAD631AA1}"/>
              </a:ext>
            </a:extLst>
          </p:cNvPr>
          <p:cNvSpPr>
            <a:spLocks noGrp="1"/>
          </p:cNvSpPr>
          <p:nvPr>
            <p:ph type="pic" sz="quarter" idx="15"/>
          </p:nvPr>
        </p:nvSpPr>
        <p:spPr>
          <a:xfrm>
            <a:off x="7394713" y="2255982"/>
            <a:ext cx="4797287" cy="2346036"/>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31204839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C7A427A6-D93A-924F-8C3D-72FD31A079A2}"/>
              </a:ext>
            </a:extLst>
          </p:cNvPr>
          <p:cNvSpPr>
            <a:spLocks noGrp="1"/>
          </p:cNvSpPr>
          <p:nvPr>
            <p:ph type="pic" sz="quarter" idx="14"/>
          </p:nvPr>
        </p:nvSpPr>
        <p:spPr>
          <a:xfrm>
            <a:off x="7633251" y="575590"/>
            <a:ext cx="3178478" cy="5706819"/>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35862546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BCC19736-1910-5948-BAA4-AB23DA0BACA5}"/>
              </a:ext>
            </a:extLst>
          </p:cNvPr>
          <p:cNvSpPr>
            <a:spLocks noGrp="1"/>
          </p:cNvSpPr>
          <p:nvPr>
            <p:ph type="pic" sz="quarter" idx="14"/>
          </p:nvPr>
        </p:nvSpPr>
        <p:spPr>
          <a:xfrm>
            <a:off x="954156" y="4154356"/>
            <a:ext cx="4200939" cy="2117236"/>
          </a:xfrm>
          <a:prstGeom prst="rect">
            <a:avLst/>
          </a:prstGeom>
        </p:spPr>
        <p:txBody>
          <a:bodyPr/>
          <a:lstStyle>
            <a:lvl1pPr>
              <a:defRPr sz="1200"/>
            </a:lvl1pPr>
          </a:lstStyle>
          <a:p>
            <a:endParaRPr lang="en-US" dirty="0"/>
          </a:p>
        </p:txBody>
      </p:sp>
      <p:sp>
        <p:nvSpPr>
          <p:cNvPr id="4" name="Picture Placeholder 7">
            <a:extLst>
              <a:ext uri="{FF2B5EF4-FFF2-40B4-BE49-F238E27FC236}">
                <a16:creationId xmlns:a16="http://schemas.microsoft.com/office/drawing/2014/main" id="{A2C21904-FA1C-0040-A094-36D74A8A81B1}"/>
              </a:ext>
            </a:extLst>
          </p:cNvPr>
          <p:cNvSpPr>
            <a:spLocks noGrp="1"/>
          </p:cNvSpPr>
          <p:nvPr>
            <p:ph type="pic" sz="quarter" idx="15"/>
          </p:nvPr>
        </p:nvSpPr>
        <p:spPr>
          <a:xfrm>
            <a:off x="6884504" y="586408"/>
            <a:ext cx="4200939" cy="2117236"/>
          </a:xfrm>
          <a:prstGeom prst="rect">
            <a:avLst/>
          </a:prstGeom>
        </p:spPr>
        <p:txBody>
          <a:bodyPr/>
          <a:lstStyle>
            <a:lvl1pPr>
              <a:defRPr sz="1200"/>
            </a:lvl1pPr>
          </a:lstStyle>
          <a:p>
            <a:endParaRPr lang="en-US" dirty="0"/>
          </a:p>
        </p:txBody>
      </p:sp>
      <p:sp>
        <p:nvSpPr>
          <p:cNvPr id="5" name="Picture Placeholder 7">
            <a:extLst>
              <a:ext uri="{FF2B5EF4-FFF2-40B4-BE49-F238E27FC236}">
                <a16:creationId xmlns:a16="http://schemas.microsoft.com/office/drawing/2014/main" id="{DAB5153D-8C39-794B-90BE-6C35AEF9AB3A}"/>
              </a:ext>
            </a:extLst>
          </p:cNvPr>
          <p:cNvSpPr>
            <a:spLocks noGrp="1"/>
          </p:cNvSpPr>
          <p:nvPr>
            <p:ph type="pic" sz="quarter" idx="16"/>
          </p:nvPr>
        </p:nvSpPr>
        <p:spPr>
          <a:xfrm>
            <a:off x="6884503" y="4154356"/>
            <a:ext cx="4200939" cy="2117236"/>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23469599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41E12554-0ABB-7D47-9A2B-32CCDABEBB0C}"/>
              </a:ext>
            </a:extLst>
          </p:cNvPr>
          <p:cNvSpPr>
            <a:spLocks noGrp="1"/>
          </p:cNvSpPr>
          <p:nvPr>
            <p:ph type="pic" sz="quarter" idx="14"/>
          </p:nvPr>
        </p:nvSpPr>
        <p:spPr>
          <a:xfrm>
            <a:off x="8242852" y="2319130"/>
            <a:ext cx="3949148" cy="4538870"/>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16906979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5A49DE3-859F-B44C-B490-4D36D6D50033}"/>
              </a:ext>
            </a:extLst>
          </p:cNvPr>
          <p:cNvSpPr>
            <a:spLocks noGrp="1"/>
          </p:cNvSpPr>
          <p:nvPr>
            <p:ph type="pic" sz="quarter" idx="14"/>
          </p:nvPr>
        </p:nvSpPr>
        <p:spPr>
          <a:xfrm>
            <a:off x="1073425" y="874203"/>
            <a:ext cx="4002157" cy="5109593"/>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34982101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C1BFD3F5-D0E4-C64F-BB9F-BE67073D4E96}"/>
              </a:ext>
            </a:extLst>
          </p:cNvPr>
          <p:cNvSpPr>
            <a:spLocks noGrp="1"/>
          </p:cNvSpPr>
          <p:nvPr>
            <p:ph type="pic" sz="quarter" idx="14"/>
          </p:nvPr>
        </p:nvSpPr>
        <p:spPr>
          <a:xfrm>
            <a:off x="1987825" y="1334717"/>
            <a:ext cx="2555625" cy="4188566"/>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4253750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326B547E-C57D-9248-B661-F7DC0DCC37F8}"/>
              </a:ext>
            </a:extLst>
          </p:cNvPr>
          <p:cNvSpPr>
            <a:spLocks noGrp="1"/>
          </p:cNvSpPr>
          <p:nvPr>
            <p:ph type="pic" sz="quarter" idx="10"/>
          </p:nvPr>
        </p:nvSpPr>
        <p:spPr>
          <a:xfrm>
            <a:off x="4235087" y="1660615"/>
            <a:ext cx="3721825" cy="3536769"/>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1474557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0497C6B-32BF-5048-904C-11935749B5B1}"/>
              </a:ext>
            </a:extLst>
          </p:cNvPr>
          <p:cNvSpPr>
            <a:spLocks noGrp="1"/>
          </p:cNvSpPr>
          <p:nvPr>
            <p:ph type="pic" sz="quarter" idx="14"/>
          </p:nvPr>
        </p:nvSpPr>
        <p:spPr>
          <a:xfrm>
            <a:off x="7845286" y="923899"/>
            <a:ext cx="2425149" cy="3502326"/>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35463059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052DB132-5EB0-2F4F-94BC-2BF58FF44258}"/>
              </a:ext>
            </a:extLst>
          </p:cNvPr>
          <p:cNvSpPr>
            <a:spLocks noGrp="1"/>
          </p:cNvSpPr>
          <p:nvPr>
            <p:ph type="pic" sz="quarter" idx="14"/>
          </p:nvPr>
        </p:nvSpPr>
        <p:spPr>
          <a:xfrm>
            <a:off x="2431773" y="2048897"/>
            <a:ext cx="7328453" cy="2760205"/>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33362097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530EE5C9-CF3F-704E-A91F-734AB3A1D31D}"/>
              </a:ext>
            </a:extLst>
          </p:cNvPr>
          <p:cNvSpPr>
            <a:spLocks noGrp="1"/>
          </p:cNvSpPr>
          <p:nvPr>
            <p:ph type="pic" sz="quarter" idx="14"/>
          </p:nvPr>
        </p:nvSpPr>
        <p:spPr>
          <a:xfrm>
            <a:off x="0" y="685360"/>
            <a:ext cx="4306958" cy="2094283"/>
          </a:xfrm>
          <a:prstGeom prst="rect">
            <a:avLst/>
          </a:prstGeom>
        </p:spPr>
        <p:txBody>
          <a:bodyPr/>
          <a:lstStyle>
            <a:lvl1pPr>
              <a:defRPr sz="1200"/>
            </a:lvl1pPr>
          </a:lstStyle>
          <a:p>
            <a:endParaRPr lang="en-US" dirty="0"/>
          </a:p>
        </p:txBody>
      </p:sp>
      <p:sp>
        <p:nvSpPr>
          <p:cNvPr id="4" name="Picture Placeholder 7">
            <a:extLst>
              <a:ext uri="{FF2B5EF4-FFF2-40B4-BE49-F238E27FC236}">
                <a16:creationId xmlns:a16="http://schemas.microsoft.com/office/drawing/2014/main" id="{5971A4AE-F714-1F49-BB6D-E9F4016BF695}"/>
              </a:ext>
            </a:extLst>
          </p:cNvPr>
          <p:cNvSpPr>
            <a:spLocks noGrp="1"/>
          </p:cNvSpPr>
          <p:nvPr>
            <p:ph type="pic" sz="quarter" idx="15"/>
          </p:nvPr>
        </p:nvSpPr>
        <p:spPr>
          <a:xfrm>
            <a:off x="7580243" y="1709532"/>
            <a:ext cx="3703985" cy="4204252"/>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29696266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580BD01-1678-6346-B96B-D7AF1100FB20}"/>
              </a:ext>
            </a:extLst>
          </p:cNvPr>
          <p:cNvSpPr>
            <a:spLocks noGrp="1"/>
          </p:cNvSpPr>
          <p:nvPr>
            <p:ph type="pic" sz="quarter" idx="14"/>
          </p:nvPr>
        </p:nvSpPr>
        <p:spPr>
          <a:xfrm>
            <a:off x="0" y="0"/>
            <a:ext cx="5910470" cy="3591339"/>
          </a:xfrm>
          <a:prstGeom prst="rect">
            <a:avLst/>
          </a:prstGeom>
        </p:spPr>
        <p:txBody>
          <a:bodyPr/>
          <a:lstStyle>
            <a:lvl1pPr>
              <a:defRPr sz="1200"/>
            </a:lvl1pPr>
          </a:lstStyle>
          <a:p>
            <a:endParaRPr lang="en-US" dirty="0"/>
          </a:p>
        </p:txBody>
      </p:sp>
      <p:sp>
        <p:nvSpPr>
          <p:cNvPr id="4" name="Picture Placeholder 7">
            <a:extLst>
              <a:ext uri="{FF2B5EF4-FFF2-40B4-BE49-F238E27FC236}">
                <a16:creationId xmlns:a16="http://schemas.microsoft.com/office/drawing/2014/main" id="{E8FEEF64-3035-9546-BAEF-9EF32AC85F74}"/>
              </a:ext>
            </a:extLst>
          </p:cNvPr>
          <p:cNvSpPr>
            <a:spLocks noGrp="1"/>
          </p:cNvSpPr>
          <p:nvPr>
            <p:ph type="pic" sz="quarter" idx="15"/>
          </p:nvPr>
        </p:nvSpPr>
        <p:spPr>
          <a:xfrm>
            <a:off x="6970643" y="1497056"/>
            <a:ext cx="4306958" cy="2094283"/>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41273324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26DEE3D0-388D-F243-AF98-99728071AE61}"/>
              </a:ext>
            </a:extLst>
          </p:cNvPr>
          <p:cNvSpPr>
            <a:spLocks noGrp="1"/>
          </p:cNvSpPr>
          <p:nvPr>
            <p:ph type="pic" sz="quarter" idx="14"/>
          </p:nvPr>
        </p:nvSpPr>
        <p:spPr>
          <a:xfrm>
            <a:off x="4938297" y="2280092"/>
            <a:ext cx="2315405" cy="2297816"/>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39355499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D7924F7D-D9BE-0442-B57F-65173C7723A1}"/>
              </a:ext>
            </a:extLst>
          </p:cNvPr>
          <p:cNvSpPr>
            <a:spLocks noGrp="1"/>
          </p:cNvSpPr>
          <p:nvPr>
            <p:ph type="pic" sz="quarter" idx="14"/>
          </p:nvPr>
        </p:nvSpPr>
        <p:spPr>
          <a:xfrm>
            <a:off x="9488991" y="3729510"/>
            <a:ext cx="2213548" cy="2147292"/>
          </a:xfrm>
          <a:prstGeom prst="rect">
            <a:avLst/>
          </a:prstGeom>
        </p:spPr>
        <p:txBody>
          <a:bodyPr/>
          <a:lstStyle>
            <a:lvl1pPr>
              <a:defRPr sz="1200"/>
            </a:lvl1pPr>
          </a:lstStyle>
          <a:p>
            <a:endParaRPr lang="en-US" dirty="0"/>
          </a:p>
        </p:txBody>
      </p:sp>
      <p:sp>
        <p:nvSpPr>
          <p:cNvPr id="5" name="Picture Placeholder 7">
            <a:extLst>
              <a:ext uri="{FF2B5EF4-FFF2-40B4-BE49-F238E27FC236}">
                <a16:creationId xmlns:a16="http://schemas.microsoft.com/office/drawing/2014/main" id="{F645777E-C6CA-7640-BE99-91F469223DC2}"/>
              </a:ext>
            </a:extLst>
          </p:cNvPr>
          <p:cNvSpPr>
            <a:spLocks noGrp="1"/>
          </p:cNvSpPr>
          <p:nvPr>
            <p:ph type="pic" sz="quarter" idx="15"/>
          </p:nvPr>
        </p:nvSpPr>
        <p:spPr>
          <a:xfrm>
            <a:off x="5215599" y="981199"/>
            <a:ext cx="6486940" cy="2147292"/>
          </a:xfrm>
          <a:prstGeom prst="rect">
            <a:avLst/>
          </a:prstGeom>
        </p:spPr>
        <p:txBody>
          <a:bodyPr/>
          <a:lstStyle>
            <a:lvl1pPr>
              <a:defRPr sz="1200"/>
            </a:lvl1pPr>
          </a:lstStyle>
          <a:p>
            <a:endParaRPr lang="en-US" dirty="0"/>
          </a:p>
        </p:txBody>
      </p:sp>
      <p:sp>
        <p:nvSpPr>
          <p:cNvPr id="6" name="Picture Placeholder 7">
            <a:extLst>
              <a:ext uri="{FF2B5EF4-FFF2-40B4-BE49-F238E27FC236}">
                <a16:creationId xmlns:a16="http://schemas.microsoft.com/office/drawing/2014/main" id="{1AA86300-13BE-C546-9D04-A3EEA21343DB}"/>
              </a:ext>
            </a:extLst>
          </p:cNvPr>
          <p:cNvSpPr>
            <a:spLocks noGrp="1"/>
          </p:cNvSpPr>
          <p:nvPr>
            <p:ph type="pic" sz="quarter" idx="16"/>
          </p:nvPr>
        </p:nvSpPr>
        <p:spPr>
          <a:xfrm>
            <a:off x="6973142" y="3729509"/>
            <a:ext cx="2213548" cy="2147292"/>
          </a:xfrm>
          <a:prstGeom prst="rect">
            <a:avLst/>
          </a:prstGeom>
        </p:spPr>
        <p:txBody>
          <a:bodyPr/>
          <a:lstStyle>
            <a:lvl1pPr>
              <a:defRPr sz="1200"/>
            </a:lvl1pPr>
          </a:lstStyle>
          <a:p>
            <a:endParaRPr lang="en-US" dirty="0"/>
          </a:p>
        </p:txBody>
      </p:sp>
      <p:sp>
        <p:nvSpPr>
          <p:cNvPr id="7" name="Picture Placeholder 7">
            <a:extLst>
              <a:ext uri="{FF2B5EF4-FFF2-40B4-BE49-F238E27FC236}">
                <a16:creationId xmlns:a16="http://schemas.microsoft.com/office/drawing/2014/main" id="{90644C8F-6770-4647-AB02-C7939D33F3E4}"/>
              </a:ext>
            </a:extLst>
          </p:cNvPr>
          <p:cNvSpPr>
            <a:spLocks noGrp="1"/>
          </p:cNvSpPr>
          <p:nvPr>
            <p:ph type="pic" sz="quarter" idx="17"/>
          </p:nvPr>
        </p:nvSpPr>
        <p:spPr>
          <a:xfrm>
            <a:off x="4457293" y="3729509"/>
            <a:ext cx="2213548" cy="2147292"/>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37299657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A5E757BD-C1E3-244D-BB90-8D3517FAE102}"/>
              </a:ext>
            </a:extLst>
          </p:cNvPr>
          <p:cNvSpPr>
            <a:spLocks noGrp="1"/>
          </p:cNvSpPr>
          <p:nvPr>
            <p:ph type="pic" sz="quarter" idx="15"/>
          </p:nvPr>
        </p:nvSpPr>
        <p:spPr>
          <a:xfrm>
            <a:off x="2066035" y="0"/>
            <a:ext cx="8059929" cy="3429000"/>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37032798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0647ED0D-53EE-8D41-AA4C-FBE29C67E8C0}"/>
              </a:ext>
            </a:extLst>
          </p:cNvPr>
          <p:cNvSpPr>
            <a:spLocks noGrp="1"/>
          </p:cNvSpPr>
          <p:nvPr>
            <p:ph type="pic" sz="quarter" idx="14"/>
          </p:nvPr>
        </p:nvSpPr>
        <p:spPr>
          <a:xfrm rot="1424301">
            <a:off x="8512008" y="1209941"/>
            <a:ext cx="2138089" cy="4509352"/>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33239978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277E1255-54D8-EC4B-871B-78E370330A66}"/>
              </a:ext>
            </a:extLst>
          </p:cNvPr>
          <p:cNvSpPr>
            <a:spLocks noGrp="1"/>
          </p:cNvSpPr>
          <p:nvPr>
            <p:ph type="pic" sz="quarter" idx="14"/>
          </p:nvPr>
        </p:nvSpPr>
        <p:spPr>
          <a:xfrm>
            <a:off x="1250717" y="960957"/>
            <a:ext cx="4340614" cy="2756603"/>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17228471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877BB1C3-661A-8C4B-8B39-A9BE2BBA27B6}"/>
              </a:ext>
            </a:extLst>
          </p:cNvPr>
          <p:cNvSpPr>
            <a:spLocks noGrp="1"/>
          </p:cNvSpPr>
          <p:nvPr>
            <p:ph type="pic" sz="quarter" idx="15"/>
          </p:nvPr>
        </p:nvSpPr>
        <p:spPr>
          <a:xfrm>
            <a:off x="1205948" y="2153368"/>
            <a:ext cx="3392556" cy="2551263"/>
          </a:xfrm>
          <a:prstGeom prst="rect">
            <a:avLst/>
          </a:prstGeom>
        </p:spPr>
        <p:txBody>
          <a:bodyPr/>
          <a:lstStyle>
            <a:lvl1pPr>
              <a:defRPr sz="1200"/>
            </a:lvl1pPr>
          </a:lstStyle>
          <a:p>
            <a:endParaRPr lang="en-US" dirty="0"/>
          </a:p>
        </p:txBody>
      </p:sp>
      <p:sp>
        <p:nvSpPr>
          <p:cNvPr id="6" name="Picture Placeholder 7">
            <a:extLst>
              <a:ext uri="{FF2B5EF4-FFF2-40B4-BE49-F238E27FC236}">
                <a16:creationId xmlns:a16="http://schemas.microsoft.com/office/drawing/2014/main" id="{EE3C4E8E-F0FD-6347-830F-14B23B88EB50}"/>
              </a:ext>
            </a:extLst>
          </p:cNvPr>
          <p:cNvSpPr>
            <a:spLocks noGrp="1"/>
          </p:cNvSpPr>
          <p:nvPr>
            <p:ph type="pic" sz="quarter" idx="16"/>
          </p:nvPr>
        </p:nvSpPr>
        <p:spPr>
          <a:xfrm>
            <a:off x="7188763" y="-1"/>
            <a:ext cx="3392556" cy="6858000"/>
          </a:xfrm>
          <a:prstGeom prst="rect">
            <a:avLst/>
          </a:prstGeom>
        </p:spPr>
        <p:txBody>
          <a:bodyPr/>
          <a:lstStyle>
            <a:lvl1pPr>
              <a:defRPr sz="1200"/>
            </a:lvl1pPr>
          </a:lstStyle>
          <a:p>
            <a:endParaRPr lang="en-US" dirty="0"/>
          </a:p>
        </p:txBody>
      </p:sp>
      <p:sp>
        <p:nvSpPr>
          <p:cNvPr id="5" name="Picture Placeholder 7">
            <a:extLst>
              <a:ext uri="{FF2B5EF4-FFF2-40B4-BE49-F238E27FC236}">
                <a16:creationId xmlns:a16="http://schemas.microsoft.com/office/drawing/2014/main" id="{F49C04DC-B076-B543-921C-1E6EA9593B07}"/>
              </a:ext>
            </a:extLst>
          </p:cNvPr>
          <p:cNvSpPr>
            <a:spLocks noGrp="1"/>
          </p:cNvSpPr>
          <p:nvPr>
            <p:ph type="pic" sz="quarter" idx="17"/>
          </p:nvPr>
        </p:nvSpPr>
        <p:spPr>
          <a:xfrm>
            <a:off x="9593705" y="2452018"/>
            <a:ext cx="2598295" cy="1953964"/>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506273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EBB668F0-D730-2A4A-BB39-74CBCAFE5397}"/>
              </a:ext>
            </a:extLst>
          </p:cNvPr>
          <p:cNvSpPr>
            <a:spLocks noGrp="1"/>
          </p:cNvSpPr>
          <p:nvPr>
            <p:ph type="pic" sz="quarter" idx="10"/>
          </p:nvPr>
        </p:nvSpPr>
        <p:spPr>
          <a:xfrm>
            <a:off x="2537732" y="2384787"/>
            <a:ext cx="7116536" cy="2088425"/>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30064119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10" name="Picture Placeholder 7">
            <a:extLst>
              <a:ext uri="{FF2B5EF4-FFF2-40B4-BE49-F238E27FC236}">
                <a16:creationId xmlns:a16="http://schemas.microsoft.com/office/drawing/2014/main" id="{C723AC5A-5AB4-114B-BD81-417E4BDCACFC}"/>
              </a:ext>
            </a:extLst>
          </p:cNvPr>
          <p:cNvSpPr>
            <a:spLocks noGrp="1"/>
          </p:cNvSpPr>
          <p:nvPr>
            <p:ph type="pic" sz="quarter" idx="15"/>
          </p:nvPr>
        </p:nvSpPr>
        <p:spPr>
          <a:xfrm>
            <a:off x="1102956" y="837009"/>
            <a:ext cx="9986088" cy="3305572"/>
          </a:xfrm>
          <a:prstGeom prst="rect">
            <a:avLst/>
          </a:prstGeom>
        </p:spPr>
        <p:txBody>
          <a:bodyPr/>
          <a:lstStyle>
            <a:lvl1pPr>
              <a:defRPr sz="1200"/>
            </a:lvl1pPr>
          </a:lstStyle>
          <a:p>
            <a:endParaRPr lang="en-US" dirty="0"/>
          </a:p>
        </p:txBody>
      </p:sp>
      <p:sp>
        <p:nvSpPr>
          <p:cNvPr id="13" name="TextBox 12">
            <a:extLst>
              <a:ext uri="{FF2B5EF4-FFF2-40B4-BE49-F238E27FC236}">
                <a16:creationId xmlns:a16="http://schemas.microsoft.com/office/drawing/2014/main" id="{16E2AAA5-798A-1B41-A0D8-3ED7703B4ECF}"/>
              </a:ext>
            </a:extLst>
          </p:cNvPr>
          <p:cNvSpPr txBox="1"/>
          <p:nvPr userDrawn="1"/>
        </p:nvSpPr>
        <p:spPr>
          <a:xfrm>
            <a:off x="8355106" y="1416424"/>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1928839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A994A42C-C928-0C45-AD7B-55EF84060B24}"/>
              </a:ext>
            </a:extLst>
          </p:cNvPr>
          <p:cNvSpPr>
            <a:spLocks noGrp="1"/>
          </p:cNvSpPr>
          <p:nvPr>
            <p:ph type="pic" sz="quarter" idx="10"/>
          </p:nvPr>
        </p:nvSpPr>
        <p:spPr>
          <a:xfrm>
            <a:off x="7419703" y="1065439"/>
            <a:ext cx="4772297" cy="4727122"/>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3347471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43AF4028-5AE8-934E-A0AE-2D3433B16B90}"/>
              </a:ext>
            </a:extLst>
          </p:cNvPr>
          <p:cNvSpPr>
            <a:spLocks noGrp="1"/>
          </p:cNvSpPr>
          <p:nvPr>
            <p:ph type="pic" sz="quarter" idx="10"/>
          </p:nvPr>
        </p:nvSpPr>
        <p:spPr>
          <a:xfrm>
            <a:off x="6096000" y="4167051"/>
            <a:ext cx="5395777" cy="1952081"/>
          </a:xfrm>
          <a:prstGeom prst="rect">
            <a:avLst/>
          </a:prstGeom>
        </p:spPr>
        <p:txBody>
          <a:bodyPr/>
          <a:lstStyle>
            <a:lvl1pPr>
              <a:defRPr sz="1200"/>
            </a:lvl1pPr>
          </a:lstStyle>
          <a:p>
            <a:endParaRPr lang="en-US" dirty="0"/>
          </a:p>
        </p:txBody>
      </p:sp>
      <p:sp>
        <p:nvSpPr>
          <p:cNvPr id="4" name="Picture Placeholder 7">
            <a:extLst>
              <a:ext uri="{FF2B5EF4-FFF2-40B4-BE49-F238E27FC236}">
                <a16:creationId xmlns:a16="http://schemas.microsoft.com/office/drawing/2014/main" id="{887CE9C1-14D8-274E-AC54-91665CFCD356}"/>
              </a:ext>
            </a:extLst>
          </p:cNvPr>
          <p:cNvSpPr>
            <a:spLocks noGrp="1"/>
          </p:cNvSpPr>
          <p:nvPr>
            <p:ph type="pic" sz="quarter" idx="11"/>
          </p:nvPr>
        </p:nvSpPr>
        <p:spPr>
          <a:xfrm>
            <a:off x="8164286" y="1714908"/>
            <a:ext cx="2079579" cy="1952081"/>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498320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B67C2A12-DFAC-2F46-B661-A5C3CFFF572A}"/>
              </a:ext>
            </a:extLst>
          </p:cNvPr>
          <p:cNvSpPr>
            <a:spLocks noGrp="1"/>
          </p:cNvSpPr>
          <p:nvPr>
            <p:ph type="pic" sz="quarter" idx="10"/>
          </p:nvPr>
        </p:nvSpPr>
        <p:spPr>
          <a:xfrm>
            <a:off x="4441371" y="850922"/>
            <a:ext cx="7120074" cy="5156155"/>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2264376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04AAD61F-F228-E24C-BCA9-CAA496E44D11}"/>
              </a:ext>
            </a:extLst>
          </p:cNvPr>
          <p:cNvSpPr>
            <a:spLocks noGrp="1"/>
          </p:cNvSpPr>
          <p:nvPr>
            <p:ph type="pic" sz="quarter" idx="11"/>
          </p:nvPr>
        </p:nvSpPr>
        <p:spPr>
          <a:xfrm>
            <a:off x="2612572" y="2617674"/>
            <a:ext cx="3111545" cy="1622651"/>
          </a:xfrm>
          <a:prstGeom prst="rect">
            <a:avLst/>
          </a:prstGeom>
        </p:spPr>
        <p:txBody>
          <a:bodyPr/>
          <a:lstStyle>
            <a:lvl1pPr>
              <a:defRPr sz="1200"/>
            </a:lvl1pPr>
          </a:lstStyle>
          <a:p>
            <a:endParaRPr lang="en-US" dirty="0"/>
          </a:p>
        </p:txBody>
      </p:sp>
      <p:sp>
        <p:nvSpPr>
          <p:cNvPr id="4" name="Picture Placeholder 7">
            <a:extLst>
              <a:ext uri="{FF2B5EF4-FFF2-40B4-BE49-F238E27FC236}">
                <a16:creationId xmlns:a16="http://schemas.microsoft.com/office/drawing/2014/main" id="{83FB7D84-CFAC-7744-B1BA-FF5F07E8E62E}"/>
              </a:ext>
            </a:extLst>
          </p:cNvPr>
          <p:cNvSpPr>
            <a:spLocks noGrp="1"/>
          </p:cNvSpPr>
          <p:nvPr>
            <p:ph type="pic" sz="quarter" idx="12"/>
          </p:nvPr>
        </p:nvSpPr>
        <p:spPr>
          <a:xfrm>
            <a:off x="1056799" y="693079"/>
            <a:ext cx="3111545" cy="1622651"/>
          </a:xfrm>
          <a:prstGeom prst="rect">
            <a:avLst/>
          </a:prstGeom>
        </p:spPr>
        <p:txBody>
          <a:bodyPr/>
          <a:lstStyle>
            <a:lvl1pPr>
              <a:defRPr sz="1200"/>
            </a:lvl1pPr>
          </a:lstStyle>
          <a:p>
            <a:endParaRPr lang="en-US" dirty="0"/>
          </a:p>
        </p:txBody>
      </p:sp>
      <p:sp>
        <p:nvSpPr>
          <p:cNvPr id="5" name="Picture Placeholder 7">
            <a:extLst>
              <a:ext uri="{FF2B5EF4-FFF2-40B4-BE49-F238E27FC236}">
                <a16:creationId xmlns:a16="http://schemas.microsoft.com/office/drawing/2014/main" id="{63482349-D5C2-304D-B09F-1AED43E766F3}"/>
              </a:ext>
            </a:extLst>
          </p:cNvPr>
          <p:cNvSpPr>
            <a:spLocks noGrp="1"/>
          </p:cNvSpPr>
          <p:nvPr>
            <p:ph type="pic" sz="quarter" idx="13"/>
          </p:nvPr>
        </p:nvSpPr>
        <p:spPr>
          <a:xfrm>
            <a:off x="4168344" y="4542269"/>
            <a:ext cx="3111545" cy="1622651"/>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4085609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D0425D7-EEA0-D047-BC6C-4E8E04E4ED30}"/>
              </a:ext>
            </a:extLst>
          </p:cNvPr>
          <p:cNvSpPr>
            <a:spLocks noGrp="1"/>
          </p:cNvSpPr>
          <p:nvPr>
            <p:ph type="pic" sz="quarter" idx="10"/>
          </p:nvPr>
        </p:nvSpPr>
        <p:spPr>
          <a:xfrm>
            <a:off x="0" y="0"/>
            <a:ext cx="3762103" cy="6858000"/>
          </a:xfrm>
          <a:prstGeom prst="rect">
            <a:avLst/>
          </a:prstGeom>
        </p:spPr>
        <p:txBody>
          <a:bodyPr/>
          <a:lstStyle>
            <a:lvl1pPr>
              <a:defRPr sz="1200"/>
            </a:lvl1pPr>
          </a:lstStyle>
          <a:p>
            <a:endParaRPr lang="en-US" dirty="0"/>
          </a:p>
        </p:txBody>
      </p:sp>
      <p:sp>
        <p:nvSpPr>
          <p:cNvPr id="4" name="Picture Placeholder 7">
            <a:extLst>
              <a:ext uri="{FF2B5EF4-FFF2-40B4-BE49-F238E27FC236}">
                <a16:creationId xmlns:a16="http://schemas.microsoft.com/office/drawing/2014/main" id="{A8C867BA-3E11-6E49-B974-53C7DCC2C117}"/>
              </a:ext>
            </a:extLst>
          </p:cNvPr>
          <p:cNvSpPr>
            <a:spLocks noGrp="1"/>
          </p:cNvSpPr>
          <p:nvPr>
            <p:ph type="pic" sz="quarter" idx="12"/>
          </p:nvPr>
        </p:nvSpPr>
        <p:spPr>
          <a:xfrm>
            <a:off x="2259228" y="2445305"/>
            <a:ext cx="3005750" cy="1967389"/>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2441605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B40F2877-F080-5C45-B51C-D658AA5555DA}"/>
              </a:ext>
            </a:extLst>
          </p:cNvPr>
          <p:cNvSpPr>
            <a:spLocks noGrp="1"/>
          </p:cNvSpPr>
          <p:nvPr>
            <p:ph type="pic" sz="quarter" idx="10"/>
          </p:nvPr>
        </p:nvSpPr>
        <p:spPr>
          <a:xfrm>
            <a:off x="6518367" y="0"/>
            <a:ext cx="5673634" cy="2834640"/>
          </a:xfrm>
          <a:prstGeom prst="rect">
            <a:avLst/>
          </a:prstGeom>
        </p:spPr>
        <p:txBody>
          <a:bodyPr/>
          <a:lstStyle>
            <a:lvl1pPr>
              <a:defRPr sz="1200"/>
            </a:lvl1pPr>
          </a:lstStyle>
          <a:p>
            <a:endParaRPr lang="en-US" dirty="0"/>
          </a:p>
        </p:txBody>
      </p:sp>
      <p:sp>
        <p:nvSpPr>
          <p:cNvPr id="4" name="Picture Placeholder 7">
            <a:extLst>
              <a:ext uri="{FF2B5EF4-FFF2-40B4-BE49-F238E27FC236}">
                <a16:creationId xmlns:a16="http://schemas.microsoft.com/office/drawing/2014/main" id="{52B14B4B-5D6C-0041-BBEC-52A7033FEEC4}"/>
              </a:ext>
            </a:extLst>
          </p:cNvPr>
          <p:cNvSpPr>
            <a:spLocks noGrp="1"/>
          </p:cNvSpPr>
          <p:nvPr>
            <p:ph type="pic" sz="quarter" idx="11"/>
          </p:nvPr>
        </p:nvSpPr>
        <p:spPr>
          <a:xfrm>
            <a:off x="9625694" y="4183380"/>
            <a:ext cx="2566306" cy="2674620"/>
          </a:xfrm>
          <a:prstGeom prst="rect">
            <a:avLst/>
          </a:prstGeom>
        </p:spPr>
        <p:txBody>
          <a:bodyPr/>
          <a:lstStyle>
            <a:lvl1pPr>
              <a:defRPr sz="1200"/>
            </a:lvl1pPr>
          </a:lstStyle>
          <a:p>
            <a:endParaRPr lang="en-US" dirty="0"/>
          </a:p>
        </p:txBody>
      </p:sp>
    </p:spTree>
    <p:extLst>
      <p:ext uri="{BB962C8B-B14F-4D97-AF65-F5344CB8AC3E}">
        <p14:creationId xmlns:p14="http://schemas.microsoft.com/office/powerpoint/2010/main" val="2020295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27144736"/>
      </p:ext>
    </p:extLst>
  </p:cSld>
  <p:clrMap bg1="lt1" tx1="dk1" bg2="lt2" tx2="dk2" accent1="accent1" accent2="accent2" accent3="accent3" accent4="accent4" accent5="accent5" accent6="accent6" hlink="hlink" folHlink="folHlink"/>
  <p:sldLayoutIdLst>
    <p:sldLayoutId id="214748368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5" r:id="rId25"/>
    <p:sldLayoutId id="2147483692" r:id="rId26"/>
    <p:sldLayoutId id="2147483693" r:id="rId27"/>
    <p:sldLayoutId id="2147483691" r:id="rId28"/>
    <p:sldLayoutId id="2147483676" r:id="rId29"/>
    <p:sldLayoutId id="2147483690" r:id="rId3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12.svg"/><Relationship Id="rId2" Type="http://schemas.openxmlformats.org/officeDocument/2006/relationships/image" Target="../media/image25.jpeg"/><Relationship Id="rId1" Type="http://schemas.openxmlformats.org/officeDocument/2006/relationships/slideLayout" Target="../slideLayouts/slideLayout10.xml"/><Relationship Id="rId6" Type="http://schemas.openxmlformats.org/officeDocument/2006/relationships/image" Target="../media/image11.png"/><Relationship Id="rId5" Type="http://schemas.openxmlformats.org/officeDocument/2006/relationships/image" Target="../media/image8.sv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7.jpeg"/><Relationship Id="rId1" Type="http://schemas.openxmlformats.org/officeDocument/2006/relationships/slideLayout" Target="../slideLayouts/slideLayout11.xml"/><Relationship Id="rId4" Type="http://schemas.openxmlformats.org/officeDocument/2006/relationships/image" Target="../media/image8.svg"/></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2.xml"/><Relationship Id="rId6" Type="http://schemas.openxmlformats.org/officeDocument/2006/relationships/image" Target="../media/image22.emf"/><Relationship Id="rId5" Type="http://schemas.openxmlformats.org/officeDocument/2006/relationships/image" Target="../media/image12.sv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3.xml"/><Relationship Id="rId5" Type="http://schemas.openxmlformats.org/officeDocument/2006/relationships/image" Target="../media/image33.jpeg"/><Relationship Id="rId4" Type="http://schemas.openxmlformats.org/officeDocument/2006/relationships/image" Target="../media/image32.jpeg"/></Relationships>
</file>

<file path=ppt/slides/_rels/slide1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38.jpeg"/><Relationship Id="rId7" Type="http://schemas.openxmlformats.org/officeDocument/2006/relationships/image" Target="../media/image12.svg"/><Relationship Id="rId2" Type="http://schemas.openxmlformats.org/officeDocument/2006/relationships/image" Target="../media/image37.jpeg"/><Relationship Id="rId1" Type="http://schemas.openxmlformats.org/officeDocument/2006/relationships/slideLayout" Target="../slideLayouts/slideLayout16.xml"/><Relationship Id="rId6" Type="http://schemas.openxmlformats.org/officeDocument/2006/relationships/image" Target="../media/image11.png"/><Relationship Id="rId5" Type="http://schemas.openxmlformats.org/officeDocument/2006/relationships/image" Target="../media/image22.emf"/><Relationship Id="rId4" Type="http://schemas.openxmlformats.org/officeDocument/2006/relationships/image" Target="../media/image39.jpeg"/><Relationship Id="rId9" Type="http://schemas.openxmlformats.org/officeDocument/2006/relationships/image" Target="../media/image5.sv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0.jpeg"/><Relationship Id="rId1" Type="http://schemas.openxmlformats.org/officeDocument/2006/relationships/slideLayout" Target="../slideLayouts/slideLayout17.xml"/><Relationship Id="rId4" Type="http://schemas.openxmlformats.org/officeDocument/2006/relationships/image" Target="../media/image5.svg"/></Relationships>
</file>

<file path=ppt/slides/_rels/slide1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2.jpeg"/><Relationship Id="rId1" Type="http://schemas.openxmlformats.org/officeDocument/2006/relationships/slideLayout" Target="../slideLayouts/slideLayout19.xml"/><Relationship Id="rId4" Type="http://schemas.openxmlformats.org/officeDocument/2006/relationships/image" Target="../media/image12.sv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3.jpeg"/><Relationship Id="rId1" Type="http://schemas.openxmlformats.org/officeDocument/2006/relationships/slideLayout" Target="../slideLayouts/slideLayout20.xml"/><Relationship Id="rId4" Type="http://schemas.openxmlformats.org/officeDocument/2006/relationships/image" Target="../media/image5.svg"/></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21.xml"/><Relationship Id="rId4" Type="http://schemas.openxmlformats.org/officeDocument/2006/relationships/image" Target="../media/image46.svg"/></Relationships>
</file>

<file path=ppt/slides/_rels/slide22.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2.xml"/><Relationship Id="rId5" Type="http://schemas.openxmlformats.org/officeDocument/2006/relationships/image" Target="../media/image12.sv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3.xml"/><Relationship Id="rId5" Type="http://schemas.openxmlformats.org/officeDocument/2006/relationships/image" Target="../media/image12.svg"/><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1.jpeg"/><Relationship Id="rId1" Type="http://schemas.openxmlformats.org/officeDocument/2006/relationships/slideLayout" Target="../slideLayouts/slideLayout24.xml"/><Relationship Id="rId4" Type="http://schemas.openxmlformats.org/officeDocument/2006/relationships/image" Target="../media/image5.svg"/></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55.jpeg"/><Relationship Id="rId2" Type="http://schemas.openxmlformats.org/officeDocument/2006/relationships/image" Target="../media/image52.jpeg"/><Relationship Id="rId1" Type="http://schemas.openxmlformats.org/officeDocument/2006/relationships/slideLayout" Target="../slideLayouts/slideLayout25.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12.svg"/></Relationships>
</file>

<file path=ppt/slides/_rels/slide26.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jpeg"/><Relationship Id="rId1" Type="http://schemas.openxmlformats.org/officeDocument/2006/relationships/slideLayout" Target="../slideLayouts/slideLayout27.xml"/><Relationship Id="rId4" Type="http://schemas.openxmlformats.org/officeDocument/2006/relationships/image" Target="../media/image59.svg"/></Relationships>
</file>

<file path=ppt/slides/_rels/slide2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jpeg"/><Relationship Id="rId1" Type="http://schemas.openxmlformats.org/officeDocument/2006/relationships/slideLayout" Target="../slideLayouts/slideLayout28.xml"/><Relationship Id="rId5" Type="http://schemas.openxmlformats.org/officeDocument/2006/relationships/image" Target="../media/image5.svg"/><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2.jpeg"/><Relationship Id="rId1" Type="http://schemas.openxmlformats.org/officeDocument/2006/relationships/slideLayout" Target="../slideLayouts/slideLayout30.xml"/><Relationship Id="rId5" Type="http://schemas.openxmlformats.org/officeDocument/2006/relationships/image" Target="../media/image22.emf"/><Relationship Id="rId4" Type="http://schemas.openxmlformats.org/officeDocument/2006/relationships/image" Target="../media/image12.sv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8.sv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29.xml"/><Relationship Id="rId6" Type="http://schemas.openxmlformats.org/officeDocument/2006/relationships/image" Target="../media/image67.jpeg"/><Relationship Id="rId5" Type="http://schemas.openxmlformats.org/officeDocument/2006/relationships/image" Target="../media/image66.svg"/><Relationship Id="rId4" Type="http://schemas.openxmlformats.org/officeDocument/2006/relationships/image" Target="../media/image65.png"/></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6.xml"/><Relationship Id="rId4" Type="http://schemas.openxmlformats.org/officeDocument/2006/relationships/image" Target="../media/image12.sv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5.xml"/><Relationship Id="rId5" Type="http://schemas.openxmlformats.org/officeDocument/2006/relationships/image" Target="../media/image16.jpeg"/><Relationship Id="rId4" Type="http://schemas.openxmlformats.org/officeDocument/2006/relationships/image" Target="../media/image15.sv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2.sv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8.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22.emf"/></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a:extLst>
              <a:ext uri="{FF2B5EF4-FFF2-40B4-BE49-F238E27FC236}">
                <a16:creationId xmlns:a16="http://schemas.microsoft.com/office/drawing/2014/main" id="{3CBF01AD-0DA4-40A1-8660-C50D06FEA9D4}"/>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sp>
        <p:nvSpPr>
          <p:cNvPr id="15" name="TextBox 14">
            <a:extLst>
              <a:ext uri="{FF2B5EF4-FFF2-40B4-BE49-F238E27FC236}">
                <a16:creationId xmlns:a16="http://schemas.microsoft.com/office/drawing/2014/main" id="{7D54A0F8-720F-8742-A48E-1A408A69535B}"/>
              </a:ext>
            </a:extLst>
          </p:cNvPr>
          <p:cNvSpPr txBox="1"/>
          <p:nvPr/>
        </p:nvSpPr>
        <p:spPr>
          <a:xfrm>
            <a:off x="1899178" y="2321004"/>
            <a:ext cx="8393644" cy="2215991"/>
          </a:xfrm>
          <a:prstGeom prst="rect">
            <a:avLst/>
          </a:prstGeom>
          <a:noFill/>
        </p:spPr>
        <p:txBody>
          <a:bodyPr wrap="none" rtlCol="0">
            <a:spAutoFit/>
          </a:bodyPr>
          <a:lstStyle/>
          <a:p>
            <a:r>
              <a:rPr lang="en-US" sz="13800" dirty="0">
                <a:solidFill>
                  <a:srgbClr val="FFD127"/>
                </a:solidFill>
                <a:latin typeface="Hanson" pitchFamily="2" charset="0"/>
              </a:rPr>
              <a:t>XIUMIN</a:t>
            </a:r>
            <a:endParaRPr lang="en-US" sz="5400" dirty="0">
              <a:solidFill>
                <a:srgbClr val="FFD127"/>
              </a:solidFill>
              <a:latin typeface="Hanson" pitchFamily="2" charset="0"/>
            </a:endParaRPr>
          </a:p>
        </p:txBody>
      </p:sp>
      <p:pic>
        <p:nvPicPr>
          <p:cNvPr id="16" name="Picture 15">
            <a:extLst>
              <a:ext uri="{FF2B5EF4-FFF2-40B4-BE49-F238E27FC236}">
                <a16:creationId xmlns:a16="http://schemas.microsoft.com/office/drawing/2014/main" id="{2E4CD768-D98B-6346-8209-24A51A05B9E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V="1">
            <a:off x="749507" y="929389"/>
            <a:ext cx="1611821" cy="317928"/>
          </a:xfrm>
          <a:prstGeom prst="rect">
            <a:avLst/>
          </a:prstGeom>
        </p:spPr>
      </p:pic>
      <p:sp>
        <p:nvSpPr>
          <p:cNvPr id="17" name="TextBox 16">
            <a:extLst>
              <a:ext uri="{FF2B5EF4-FFF2-40B4-BE49-F238E27FC236}">
                <a16:creationId xmlns:a16="http://schemas.microsoft.com/office/drawing/2014/main" id="{5074CE57-DAAC-864F-A401-3CCD28105F0B}"/>
              </a:ext>
            </a:extLst>
          </p:cNvPr>
          <p:cNvSpPr txBox="1"/>
          <p:nvPr/>
        </p:nvSpPr>
        <p:spPr>
          <a:xfrm>
            <a:off x="10598459" y="606224"/>
            <a:ext cx="793807" cy="523220"/>
          </a:xfrm>
          <a:prstGeom prst="rect">
            <a:avLst/>
          </a:prstGeom>
          <a:noFill/>
        </p:spPr>
        <p:txBody>
          <a:bodyPr wrap="none" rtlCol="0">
            <a:spAutoFit/>
          </a:bodyPr>
          <a:lstStyle/>
          <a:p>
            <a:r>
              <a:rPr lang="en-US" sz="1400" dirty="0" err="1">
                <a:solidFill>
                  <a:schemeClr val="accent2"/>
                </a:solidFill>
                <a:latin typeface="Bodoni 72 Book" pitchFamily="2" charset="0"/>
              </a:rPr>
              <a:t>Desing</a:t>
            </a:r>
            <a:r>
              <a:rPr lang="en-US" sz="1400" dirty="0">
                <a:solidFill>
                  <a:schemeClr val="accent2"/>
                </a:solidFill>
                <a:latin typeface="Bodoni 72 Book" pitchFamily="2" charset="0"/>
              </a:rPr>
              <a:t> –</a:t>
            </a:r>
          </a:p>
          <a:p>
            <a:r>
              <a:rPr lang="en-US" sz="1400" dirty="0">
                <a:solidFill>
                  <a:schemeClr val="accent2"/>
                </a:solidFill>
                <a:latin typeface="Bodoni 72 Book" pitchFamily="2" charset="0"/>
              </a:rPr>
              <a:t>idea</a:t>
            </a:r>
          </a:p>
        </p:txBody>
      </p:sp>
      <p:sp>
        <p:nvSpPr>
          <p:cNvPr id="18" name="TextBox 17">
            <a:extLst>
              <a:ext uri="{FF2B5EF4-FFF2-40B4-BE49-F238E27FC236}">
                <a16:creationId xmlns:a16="http://schemas.microsoft.com/office/drawing/2014/main" id="{8AB88E21-6396-3C4F-841C-810DDB36421A}"/>
              </a:ext>
            </a:extLst>
          </p:cNvPr>
          <p:cNvSpPr txBox="1"/>
          <p:nvPr/>
        </p:nvSpPr>
        <p:spPr>
          <a:xfrm>
            <a:off x="2746859" y="4360024"/>
            <a:ext cx="6698282" cy="338554"/>
          </a:xfrm>
          <a:prstGeom prst="rect">
            <a:avLst/>
          </a:prstGeom>
          <a:noFill/>
        </p:spPr>
        <p:txBody>
          <a:bodyPr wrap="square" rtlCol="0">
            <a:spAutoFit/>
          </a:bodyPr>
          <a:lstStyle/>
          <a:p>
            <a:pPr algn="ctr"/>
            <a:r>
              <a:rPr lang="en-ID" sz="1600" dirty="0">
                <a:solidFill>
                  <a:schemeClr val="accent2"/>
                </a:solidFill>
                <a:latin typeface="Bodoni 72 Book" pitchFamily="2" charset="0"/>
                <a:ea typeface="Open Sans" panose="020B0606030504020204" pitchFamily="34" charset="0"/>
                <a:cs typeface="Open Sans" panose="020B0606030504020204" pitchFamily="34" charset="0"/>
              </a:rPr>
              <a:t>Lorem Ipsum is simply dummy text of the printing and typesetting industry. </a:t>
            </a:r>
            <a:endParaRPr lang="en-US" sz="1600" dirty="0">
              <a:solidFill>
                <a:schemeClr val="accent2"/>
              </a:solidFill>
              <a:latin typeface="Bodoni 72 Book" pitchFamily="2"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087495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867811E-9EA2-5740-B9C1-10417FF73E0D}"/>
              </a:ext>
            </a:extLst>
          </p:cNvPr>
          <p:cNvSpPr/>
          <p:nvPr/>
        </p:nvSpPr>
        <p:spPr>
          <a:xfrm>
            <a:off x="0" y="0"/>
            <a:ext cx="69088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5F1C383-4F54-DC4A-B658-D63336645357}"/>
              </a:ext>
            </a:extLst>
          </p:cNvPr>
          <p:cNvSpPr/>
          <p:nvPr/>
        </p:nvSpPr>
        <p:spPr>
          <a:xfrm>
            <a:off x="5949586" y="0"/>
            <a:ext cx="6242414"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图片占位符 3">
            <a:extLst>
              <a:ext uri="{FF2B5EF4-FFF2-40B4-BE49-F238E27FC236}">
                <a16:creationId xmlns:a16="http://schemas.microsoft.com/office/drawing/2014/main" id="{69A0C86D-882F-46E8-93F2-558553891831}"/>
              </a:ext>
            </a:extLst>
          </p:cNvPr>
          <p:cNvPicPr>
            <a:picLocks noGrp="1" noChangeAspect="1"/>
          </p:cNvPicPr>
          <p:nvPr>
            <p:ph type="pic" sz="quarter" idx="11"/>
          </p:nvPr>
        </p:nvPicPr>
        <p:blipFill>
          <a:blip r:embed="rId2" cstate="screen">
            <a:extLst>
              <a:ext uri="{28A0092B-C50C-407E-A947-70E740481C1C}">
                <a14:useLocalDpi xmlns:a14="http://schemas.microsoft.com/office/drawing/2010/main"/>
              </a:ext>
            </a:extLst>
          </a:blip>
          <a:srcRect/>
          <a:stretch>
            <a:fillRect/>
          </a:stretch>
        </p:blipFill>
        <p:spPr/>
      </p:pic>
      <p:pic>
        <p:nvPicPr>
          <p:cNvPr id="7" name="图片占位符 6">
            <a:extLst>
              <a:ext uri="{FF2B5EF4-FFF2-40B4-BE49-F238E27FC236}">
                <a16:creationId xmlns:a16="http://schemas.microsoft.com/office/drawing/2014/main" id="{B4EF5640-B2E5-4E01-AEA6-0AE3B03DC813}"/>
              </a:ext>
            </a:extLst>
          </p:cNvPr>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p:pic>
      <p:sp>
        <p:nvSpPr>
          <p:cNvPr id="16" name="TextBox 15">
            <a:extLst>
              <a:ext uri="{FF2B5EF4-FFF2-40B4-BE49-F238E27FC236}">
                <a16:creationId xmlns:a16="http://schemas.microsoft.com/office/drawing/2014/main" id="{1F9B8021-86BE-0A46-8C0F-218D7397F8E7}"/>
              </a:ext>
            </a:extLst>
          </p:cNvPr>
          <p:cNvSpPr txBox="1"/>
          <p:nvPr/>
        </p:nvSpPr>
        <p:spPr>
          <a:xfrm>
            <a:off x="4862286" y="555719"/>
            <a:ext cx="5673348" cy="1200329"/>
          </a:xfrm>
          <a:prstGeom prst="rect">
            <a:avLst/>
          </a:prstGeom>
          <a:noFill/>
        </p:spPr>
        <p:txBody>
          <a:bodyPr wrap="none" rtlCol="0">
            <a:spAutoFit/>
          </a:bodyPr>
          <a:lstStyle/>
          <a:p>
            <a:r>
              <a:rPr lang="en-US" sz="7200" spc="600" dirty="0">
                <a:ln>
                  <a:solidFill>
                    <a:schemeClr val="bg1"/>
                  </a:solidFill>
                </a:ln>
                <a:noFill/>
                <a:latin typeface="Hanson" pitchFamily="2" charset="0"/>
              </a:rPr>
              <a:t>Picture</a:t>
            </a:r>
            <a:endParaRPr lang="en-US" sz="3200" spc="600" dirty="0">
              <a:ln>
                <a:solidFill>
                  <a:schemeClr val="bg1"/>
                </a:solidFill>
              </a:ln>
              <a:noFill/>
              <a:latin typeface="Hanson" pitchFamily="2" charset="0"/>
            </a:endParaRPr>
          </a:p>
        </p:txBody>
      </p:sp>
      <p:sp>
        <p:nvSpPr>
          <p:cNvPr id="17" name="TextBox 16">
            <a:extLst>
              <a:ext uri="{FF2B5EF4-FFF2-40B4-BE49-F238E27FC236}">
                <a16:creationId xmlns:a16="http://schemas.microsoft.com/office/drawing/2014/main" id="{5F8F2CD0-ED5A-FD4F-9DE2-67E42BB49C3A}"/>
              </a:ext>
            </a:extLst>
          </p:cNvPr>
          <p:cNvSpPr txBox="1"/>
          <p:nvPr/>
        </p:nvSpPr>
        <p:spPr>
          <a:xfrm>
            <a:off x="4862286" y="1373052"/>
            <a:ext cx="5673348" cy="1200329"/>
          </a:xfrm>
          <a:prstGeom prst="rect">
            <a:avLst/>
          </a:prstGeom>
          <a:noFill/>
        </p:spPr>
        <p:txBody>
          <a:bodyPr wrap="none" rtlCol="0">
            <a:spAutoFit/>
          </a:bodyPr>
          <a:lstStyle/>
          <a:p>
            <a:r>
              <a:rPr lang="en-US" sz="7200" spc="600" dirty="0">
                <a:solidFill>
                  <a:schemeClr val="bg1"/>
                </a:solidFill>
                <a:latin typeface="Hanson" pitchFamily="2" charset="0"/>
              </a:rPr>
              <a:t>Picture</a:t>
            </a:r>
            <a:endParaRPr lang="en-US" sz="3200" spc="600" dirty="0">
              <a:solidFill>
                <a:schemeClr val="bg1"/>
              </a:solidFill>
              <a:latin typeface="Hanson" pitchFamily="2" charset="0"/>
            </a:endParaRPr>
          </a:p>
        </p:txBody>
      </p:sp>
      <p:sp>
        <p:nvSpPr>
          <p:cNvPr id="18" name="TextBox 17">
            <a:extLst>
              <a:ext uri="{FF2B5EF4-FFF2-40B4-BE49-F238E27FC236}">
                <a16:creationId xmlns:a16="http://schemas.microsoft.com/office/drawing/2014/main" id="{1D09E262-6BC9-0448-AC89-9906A99CDEF2}"/>
              </a:ext>
            </a:extLst>
          </p:cNvPr>
          <p:cNvSpPr txBox="1"/>
          <p:nvPr/>
        </p:nvSpPr>
        <p:spPr>
          <a:xfrm>
            <a:off x="4862286" y="2172281"/>
            <a:ext cx="5673348" cy="1200329"/>
          </a:xfrm>
          <a:prstGeom prst="rect">
            <a:avLst/>
          </a:prstGeom>
          <a:noFill/>
        </p:spPr>
        <p:txBody>
          <a:bodyPr wrap="none" rtlCol="0">
            <a:spAutoFit/>
          </a:bodyPr>
          <a:lstStyle/>
          <a:p>
            <a:r>
              <a:rPr lang="en-US" sz="7200" spc="600" dirty="0">
                <a:ln>
                  <a:solidFill>
                    <a:schemeClr val="bg1"/>
                  </a:solidFill>
                </a:ln>
                <a:noFill/>
                <a:latin typeface="Hanson" pitchFamily="2" charset="0"/>
              </a:rPr>
              <a:t>Picture</a:t>
            </a:r>
            <a:endParaRPr lang="en-US" sz="3200" spc="600" dirty="0">
              <a:ln>
                <a:solidFill>
                  <a:schemeClr val="bg1"/>
                </a:solidFill>
              </a:ln>
              <a:noFill/>
              <a:latin typeface="Hanson" pitchFamily="2" charset="0"/>
            </a:endParaRPr>
          </a:p>
        </p:txBody>
      </p:sp>
      <p:sp>
        <p:nvSpPr>
          <p:cNvPr id="19" name="Rectangle 18">
            <a:extLst>
              <a:ext uri="{FF2B5EF4-FFF2-40B4-BE49-F238E27FC236}">
                <a16:creationId xmlns:a16="http://schemas.microsoft.com/office/drawing/2014/main" id="{FCE947EE-D46C-7244-AD14-5E154ADBBDC4}"/>
              </a:ext>
            </a:extLst>
          </p:cNvPr>
          <p:cNvSpPr/>
          <p:nvPr/>
        </p:nvSpPr>
        <p:spPr>
          <a:xfrm>
            <a:off x="0" y="2038519"/>
            <a:ext cx="406400" cy="33818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A9067552-7B65-BA41-8314-9CC933BF6B4F}"/>
              </a:ext>
            </a:extLst>
          </p:cNvPr>
          <p:cNvSpPr txBox="1"/>
          <p:nvPr/>
        </p:nvSpPr>
        <p:spPr>
          <a:xfrm>
            <a:off x="6737443" y="3654121"/>
            <a:ext cx="4724668" cy="1447832"/>
          </a:xfrm>
          <a:prstGeom prst="rect">
            <a:avLst/>
          </a:prstGeom>
          <a:noFill/>
        </p:spPr>
        <p:txBody>
          <a:bodyPr wrap="square" rtlCol="0">
            <a:spAutoFit/>
          </a:bodyPr>
          <a:lstStyle/>
          <a:p>
            <a:pPr algn="just">
              <a:lnSpc>
                <a:spcPct val="150000"/>
              </a:lnSpc>
            </a:pPr>
            <a:r>
              <a:rPr lang="en-ID"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 when an unknown printer took a galley of type and scrambled it to make a type specimen book.</a:t>
            </a:r>
            <a:endPar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a:extLst>
              <a:ext uri="{FF2B5EF4-FFF2-40B4-BE49-F238E27FC236}">
                <a16:creationId xmlns:a16="http://schemas.microsoft.com/office/drawing/2014/main" id="{5C36128F-A9A7-1444-A671-420F361606A2}"/>
              </a:ext>
            </a:extLst>
          </p:cNvPr>
          <p:cNvSpPr txBox="1"/>
          <p:nvPr/>
        </p:nvSpPr>
        <p:spPr>
          <a:xfrm>
            <a:off x="6581557" y="6004400"/>
            <a:ext cx="1774075" cy="338554"/>
          </a:xfrm>
          <a:prstGeom prst="rect">
            <a:avLst/>
          </a:prstGeom>
          <a:noFill/>
        </p:spPr>
        <p:txBody>
          <a:bodyPr wrap="none" rtlCol="0">
            <a:spAutoFit/>
          </a:bodyPr>
          <a:lstStyle/>
          <a:p>
            <a:r>
              <a:rPr lang="en-US" sz="1600" dirty="0">
                <a:solidFill>
                  <a:schemeClr val="bg1"/>
                </a:solidFill>
              </a:rPr>
              <a:t>Our </a:t>
            </a:r>
            <a:r>
              <a:rPr lang="en-US" sz="1600" dirty="0" err="1">
                <a:solidFill>
                  <a:schemeClr val="bg1"/>
                </a:solidFill>
              </a:rPr>
              <a:t>Portofolio</a:t>
            </a:r>
            <a:r>
              <a:rPr lang="en-US" sz="1600" dirty="0">
                <a:solidFill>
                  <a:schemeClr val="bg1"/>
                </a:solidFill>
              </a:rPr>
              <a:t>  02. </a:t>
            </a:r>
          </a:p>
        </p:txBody>
      </p:sp>
      <p:sp>
        <p:nvSpPr>
          <p:cNvPr id="25" name="TextBox 24">
            <a:extLst>
              <a:ext uri="{FF2B5EF4-FFF2-40B4-BE49-F238E27FC236}">
                <a16:creationId xmlns:a16="http://schemas.microsoft.com/office/drawing/2014/main" id="{09BAC827-8C93-A543-BDBB-7C2D256C88C8}"/>
              </a:ext>
            </a:extLst>
          </p:cNvPr>
          <p:cNvSpPr txBox="1"/>
          <p:nvPr/>
        </p:nvSpPr>
        <p:spPr>
          <a:xfrm>
            <a:off x="8495391" y="6004400"/>
            <a:ext cx="1774075" cy="338554"/>
          </a:xfrm>
          <a:prstGeom prst="rect">
            <a:avLst/>
          </a:prstGeom>
          <a:noFill/>
        </p:spPr>
        <p:txBody>
          <a:bodyPr wrap="none" rtlCol="0">
            <a:spAutoFit/>
          </a:bodyPr>
          <a:lstStyle/>
          <a:p>
            <a:r>
              <a:rPr lang="en-US" sz="1600" dirty="0">
                <a:solidFill>
                  <a:schemeClr val="bg1"/>
                </a:solidFill>
              </a:rPr>
              <a:t>Our </a:t>
            </a:r>
            <a:r>
              <a:rPr lang="en-US" sz="1600" dirty="0" err="1">
                <a:solidFill>
                  <a:schemeClr val="bg1"/>
                </a:solidFill>
              </a:rPr>
              <a:t>Portofolio</a:t>
            </a:r>
            <a:r>
              <a:rPr lang="en-US" sz="1600" dirty="0">
                <a:solidFill>
                  <a:schemeClr val="bg1"/>
                </a:solidFill>
              </a:rPr>
              <a:t>  01. </a:t>
            </a:r>
          </a:p>
        </p:txBody>
      </p:sp>
      <p:sp>
        <p:nvSpPr>
          <p:cNvPr id="26" name="TextBox 25">
            <a:extLst>
              <a:ext uri="{FF2B5EF4-FFF2-40B4-BE49-F238E27FC236}">
                <a16:creationId xmlns:a16="http://schemas.microsoft.com/office/drawing/2014/main" id="{5891EDED-6A64-4E4D-B477-7B8C78EF9FAE}"/>
              </a:ext>
            </a:extLst>
          </p:cNvPr>
          <p:cNvSpPr txBox="1"/>
          <p:nvPr/>
        </p:nvSpPr>
        <p:spPr>
          <a:xfrm>
            <a:off x="735211" y="5819734"/>
            <a:ext cx="793807" cy="523220"/>
          </a:xfrm>
          <a:prstGeom prst="rect">
            <a:avLst/>
          </a:prstGeom>
          <a:noFill/>
        </p:spPr>
        <p:txBody>
          <a:bodyPr wrap="none" rtlCol="0">
            <a:spAutoFit/>
          </a:bodyPr>
          <a:lstStyle/>
          <a:p>
            <a:r>
              <a:rPr lang="en-US" sz="1400" dirty="0" err="1">
                <a:solidFill>
                  <a:schemeClr val="accent1"/>
                </a:solidFill>
                <a:latin typeface="Bodoni 72 Book" pitchFamily="2" charset="0"/>
              </a:rPr>
              <a:t>Desing</a:t>
            </a:r>
            <a:r>
              <a:rPr lang="en-US" sz="1400" dirty="0">
                <a:solidFill>
                  <a:schemeClr val="accent1"/>
                </a:solidFill>
                <a:latin typeface="Bodoni 72 Book" pitchFamily="2" charset="0"/>
              </a:rPr>
              <a:t> –</a:t>
            </a:r>
          </a:p>
          <a:p>
            <a:r>
              <a:rPr lang="en-US" sz="1400" dirty="0">
                <a:solidFill>
                  <a:schemeClr val="accent1"/>
                </a:solidFill>
                <a:latin typeface="Bodoni 72 Book" pitchFamily="2" charset="0"/>
              </a:rPr>
              <a:t>idea</a:t>
            </a:r>
          </a:p>
        </p:txBody>
      </p:sp>
      <p:sp>
        <p:nvSpPr>
          <p:cNvPr id="27" name="TextBox 26">
            <a:extLst>
              <a:ext uri="{FF2B5EF4-FFF2-40B4-BE49-F238E27FC236}">
                <a16:creationId xmlns:a16="http://schemas.microsoft.com/office/drawing/2014/main" id="{CFDF2E92-0F7A-CB48-9CD2-C098D518098B}"/>
              </a:ext>
            </a:extLst>
          </p:cNvPr>
          <p:cNvSpPr txBox="1"/>
          <p:nvPr/>
        </p:nvSpPr>
        <p:spPr>
          <a:xfrm rot="16200000">
            <a:off x="10914525" y="1834716"/>
            <a:ext cx="1095172" cy="276999"/>
          </a:xfrm>
          <a:prstGeom prst="rect">
            <a:avLst/>
          </a:prstGeom>
          <a:noFill/>
        </p:spPr>
        <p:txBody>
          <a:bodyPr wrap="none" rtlCol="0">
            <a:spAutoFit/>
          </a:bodyPr>
          <a:lstStyle/>
          <a:p>
            <a:r>
              <a:rPr lang="en-US" sz="1200" dirty="0">
                <a:solidFill>
                  <a:schemeClr val="bg1"/>
                </a:solidFill>
                <a:latin typeface="Bodoni 72 Book" pitchFamily="2" charset="0"/>
              </a:rPr>
              <a:t>Released 20.20</a:t>
            </a:r>
          </a:p>
        </p:txBody>
      </p:sp>
      <p:pic>
        <p:nvPicPr>
          <p:cNvPr id="28" name="Graphic 27">
            <a:extLst>
              <a:ext uri="{FF2B5EF4-FFF2-40B4-BE49-F238E27FC236}">
                <a16:creationId xmlns:a16="http://schemas.microsoft.com/office/drawing/2014/main" id="{9A9E3D24-71B6-0343-A7A6-F34E51BC9B24}"/>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rot="1600721">
            <a:off x="3173453" y="933016"/>
            <a:ext cx="1706086" cy="327682"/>
          </a:xfrm>
          <a:prstGeom prst="rect">
            <a:avLst/>
          </a:prstGeom>
        </p:spPr>
      </p:pic>
      <p:pic>
        <p:nvPicPr>
          <p:cNvPr id="29" name="Graphic 28">
            <a:extLst>
              <a:ext uri="{FF2B5EF4-FFF2-40B4-BE49-F238E27FC236}">
                <a16:creationId xmlns:a16="http://schemas.microsoft.com/office/drawing/2014/main" id="{31342C74-425E-1146-86C3-F857AD2CE9C7}"/>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rot="20089044">
            <a:off x="5690448" y="4764539"/>
            <a:ext cx="1158333" cy="222477"/>
          </a:xfrm>
          <a:prstGeom prst="rect">
            <a:avLst/>
          </a:prstGeom>
        </p:spPr>
      </p:pic>
    </p:spTree>
    <p:extLst>
      <p:ext uri="{BB962C8B-B14F-4D97-AF65-F5344CB8AC3E}">
        <p14:creationId xmlns:p14="http://schemas.microsoft.com/office/powerpoint/2010/main" val="26745571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2D2F093-AEB8-4944-8540-0A809FD6893B}"/>
              </a:ext>
            </a:extLst>
          </p:cNvPr>
          <p:cNvSpPr/>
          <p:nvPr/>
        </p:nvSpPr>
        <p:spPr>
          <a:xfrm>
            <a:off x="4097867" y="0"/>
            <a:ext cx="809413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8E65B2B-1FD2-974C-81F6-1CC9E397124B}"/>
              </a:ext>
            </a:extLst>
          </p:cNvPr>
          <p:cNvSpPr/>
          <p:nvPr/>
        </p:nvSpPr>
        <p:spPr>
          <a:xfrm>
            <a:off x="0" y="0"/>
            <a:ext cx="4097867"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图片占位符 3">
            <a:extLst>
              <a:ext uri="{FF2B5EF4-FFF2-40B4-BE49-F238E27FC236}">
                <a16:creationId xmlns:a16="http://schemas.microsoft.com/office/drawing/2014/main" id="{7D2C18C1-EDF7-4821-9107-F6A58A31469E}"/>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sp>
        <p:nvSpPr>
          <p:cNvPr id="8" name="TextBox 7">
            <a:extLst>
              <a:ext uri="{FF2B5EF4-FFF2-40B4-BE49-F238E27FC236}">
                <a16:creationId xmlns:a16="http://schemas.microsoft.com/office/drawing/2014/main" id="{C29982CB-ABCA-2D47-BE37-EBBA35BB318A}"/>
              </a:ext>
            </a:extLst>
          </p:cNvPr>
          <p:cNvSpPr txBox="1"/>
          <p:nvPr/>
        </p:nvSpPr>
        <p:spPr>
          <a:xfrm rot="16200000">
            <a:off x="-2428365" y="3614966"/>
            <a:ext cx="5673348" cy="1200329"/>
          </a:xfrm>
          <a:prstGeom prst="rect">
            <a:avLst/>
          </a:prstGeom>
          <a:noFill/>
        </p:spPr>
        <p:txBody>
          <a:bodyPr wrap="none" rtlCol="0">
            <a:spAutoFit/>
          </a:bodyPr>
          <a:lstStyle/>
          <a:p>
            <a:r>
              <a:rPr lang="en-US" sz="7200" spc="600" dirty="0">
                <a:ln>
                  <a:solidFill>
                    <a:schemeClr val="accent2"/>
                  </a:solidFill>
                </a:ln>
                <a:noFill/>
                <a:latin typeface="Hanson" pitchFamily="2" charset="0"/>
              </a:rPr>
              <a:t>Picture</a:t>
            </a:r>
            <a:endParaRPr lang="en-US" sz="3200" spc="600" dirty="0">
              <a:ln>
                <a:solidFill>
                  <a:schemeClr val="accent2"/>
                </a:solidFill>
              </a:ln>
              <a:noFill/>
              <a:latin typeface="Hanson" pitchFamily="2" charset="0"/>
            </a:endParaRPr>
          </a:p>
        </p:txBody>
      </p:sp>
      <p:sp>
        <p:nvSpPr>
          <p:cNvPr id="9" name="TextBox 8">
            <a:extLst>
              <a:ext uri="{FF2B5EF4-FFF2-40B4-BE49-F238E27FC236}">
                <a16:creationId xmlns:a16="http://schemas.microsoft.com/office/drawing/2014/main" id="{8FB0F024-BD9B-C847-A2CE-136368730028}"/>
              </a:ext>
            </a:extLst>
          </p:cNvPr>
          <p:cNvSpPr txBox="1"/>
          <p:nvPr/>
        </p:nvSpPr>
        <p:spPr>
          <a:xfrm rot="16200000">
            <a:off x="-1675144" y="3614969"/>
            <a:ext cx="5673348" cy="1200329"/>
          </a:xfrm>
          <a:prstGeom prst="rect">
            <a:avLst/>
          </a:prstGeom>
          <a:noFill/>
        </p:spPr>
        <p:txBody>
          <a:bodyPr wrap="none" rtlCol="0">
            <a:spAutoFit/>
          </a:bodyPr>
          <a:lstStyle/>
          <a:p>
            <a:r>
              <a:rPr lang="en-US" sz="7200" spc="600" dirty="0">
                <a:solidFill>
                  <a:schemeClr val="accent2"/>
                </a:solidFill>
                <a:latin typeface="Hanson" pitchFamily="2" charset="0"/>
              </a:rPr>
              <a:t>Picture</a:t>
            </a:r>
            <a:endParaRPr lang="en-US" sz="3200" spc="600" dirty="0">
              <a:solidFill>
                <a:schemeClr val="accent2"/>
              </a:solidFill>
              <a:latin typeface="Hanson" pitchFamily="2" charset="0"/>
            </a:endParaRPr>
          </a:p>
        </p:txBody>
      </p:sp>
      <p:sp>
        <p:nvSpPr>
          <p:cNvPr id="10" name="TextBox 9">
            <a:extLst>
              <a:ext uri="{FF2B5EF4-FFF2-40B4-BE49-F238E27FC236}">
                <a16:creationId xmlns:a16="http://schemas.microsoft.com/office/drawing/2014/main" id="{D6F089AA-6830-1348-8615-9FA24668B762}"/>
              </a:ext>
            </a:extLst>
          </p:cNvPr>
          <p:cNvSpPr txBox="1"/>
          <p:nvPr/>
        </p:nvSpPr>
        <p:spPr>
          <a:xfrm rot="16200000">
            <a:off x="-955790" y="3614968"/>
            <a:ext cx="5673348" cy="1200329"/>
          </a:xfrm>
          <a:prstGeom prst="rect">
            <a:avLst/>
          </a:prstGeom>
          <a:noFill/>
        </p:spPr>
        <p:txBody>
          <a:bodyPr wrap="none" rtlCol="0">
            <a:spAutoFit/>
          </a:bodyPr>
          <a:lstStyle/>
          <a:p>
            <a:r>
              <a:rPr lang="en-US" sz="7200" spc="600" dirty="0">
                <a:ln>
                  <a:solidFill>
                    <a:schemeClr val="accent2"/>
                  </a:solidFill>
                </a:ln>
                <a:noFill/>
                <a:latin typeface="Hanson" pitchFamily="2" charset="0"/>
              </a:rPr>
              <a:t>Picture</a:t>
            </a:r>
            <a:endParaRPr lang="en-US" sz="3200" spc="600" dirty="0">
              <a:ln>
                <a:solidFill>
                  <a:schemeClr val="accent2"/>
                </a:solidFill>
              </a:ln>
              <a:noFill/>
              <a:latin typeface="Hanson" pitchFamily="2" charset="0"/>
            </a:endParaRPr>
          </a:p>
        </p:txBody>
      </p:sp>
      <p:sp>
        <p:nvSpPr>
          <p:cNvPr id="14" name="TextBox 13">
            <a:extLst>
              <a:ext uri="{FF2B5EF4-FFF2-40B4-BE49-F238E27FC236}">
                <a16:creationId xmlns:a16="http://schemas.microsoft.com/office/drawing/2014/main" id="{EC139689-BED4-754B-AD8A-259374F0581E}"/>
              </a:ext>
            </a:extLst>
          </p:cNvPr>
          <p:cNvSpPr txBox="1"/>
          <p:nvPr/>
        </p:nvSpPr>
        <p:spPr>
          <a:xfrm>
            <a:off x="1515292" y="550729"/>
            <a:ext cx="1095172" cy="276999"/>
          </a:xfrm>
          <a:prstGeom prst="rect">
            <a:avLst/>
          </a:prstGeom>
          <a:noFill/>
        </p:spPr>
        <p:txBody>
          <a:bodyPr wrap="none" rtlCol="0">
            <a:spAutoFit/>
          </a:bodyPr>
          <a:lstStyle/>
          <a:p>
            <a:r>
              <a:rPr lang="en-US" sz="1200" dirty="0">
                <a:solidFill>
                  <a:schemeClr val="accent2"/>
                </a:solidFill>
                <a:latin typeface="Bodoni 72 Book" pitchFamily="2" charset="0"/>
              </a:rPr>
              <a:t>Released 20.20</a:t>
            </a:r>
          </a:p>
        </p:txBody>
      </p:sp>
      <p:grpSp>
        <p:nvGrpSpPr>
          <p:cNvPr id="15" name="Group 14">
            <a:extLst>
              <a:ext uri="{FF2B5EF4-FFF2-40B4-BE49-F238E27FC236}">
                <a16:creationId xmlns:a16="http://schemas.microsoft.com/office/drawing/2014/main" id="{4D79FFFA-43A1-234A-9D8F-FA77A4D2896A}"/>
              </a:ext>
            </a:extLst>
          </p:cNvPr>
          <p:cNvGrpSpPr/>
          <p:nvPr/>
        </p:nvGrpSpPr>
        <p:grpSpPr>
          <a:xfrm>
            <a:off x="7157549" y="1255872"/>
            <a:ext cx="3214406" cy="338554"/>
            <a:chOff x="749316" y="464632"/>
            <a:chExt cx="3214406" cy="338554"/>
          </a:xfrm>
        </p:grpSpPr>
        <p:sp>
          <p:nvSpPr>
            <p:cNvPr id="16" name="TextBox 15">
              <a:extLst>
                <a:ext uri="{FF2B5EF4-FFF2-40B4-BE49-F238E27FC236}">
                  <a16:creationId xmlns:a16="http://schemas.microsoft.com/office/drawing/2014/main" id="{ABC67989-D795-6945-9456-BD5B064BB85A}"/>
                </a:ext>
              </a:extLst>
            </p:cNvPr>
            <p:cNvSpPr txBox="1"/>
            <p:nvPr/>
          </p:nvSpPr>
          <p:spPr>
            <a:xfrm>
              <a:off x="749316" y="464632"/>
              <a:ext cx="829073" cy="338554"/>
            </a:xfrm>
            <a:prstGeom prst="rect">
              <a:avLst/>
            </a:prstGeom>
            <a:noFill/>
          </p:spPr>
          <p:txBody>
            <a:bodyPr wrap="none" rtlCol="0">
              <a:spAutoFit/>
            </a:bodyPr>
            <a:lstStyle/>
            <a:p>
              <a:r>
                <a:rPr lang="en-US" sz="1600" dirty="0">
                  <a:solidFill>
                    <a:schemeClr val="accent1"/>
                  </a:solidFill>
                </a:rPr>
                <a:t>ABOUT </a:t>
              </a:r>
            </a:p>
          </p:txBody>
        </p:sp>
        <p:sp>
          <p:nvSpPr>
            <p:cNvPr id="17" name="TextBox 16">
              <a:extLst>
                <a:ext uri="{FF2B5EF4-FFF2-40B4-BE49-F238E27FC236}">
                  <a16:creationId xmlns:a16="http://schemas.microsoft.com/office/drawing/2014/main" id="{E24DEE8D-9C97-BC49-87BE-66BABB1185B4}"/>
                </a:ext>
              </a:extLst>
            </p:cNvPr>
            <p:cNvSpPr txBox="1"/>
            <p:nvPr/>
          </p:nvSpPr>
          <p:spPr>
            <a:xfrm>
              <a:off x="1808292" y="464632"/>
              <a:ext cx="1017586" cy="338554"/>
            </a:xfrm>
            <a:prstGeom prst="rect">
              <a:avLst/>
            </a:prstGeom>
            <a:noFill/>
          </p:spPr>
          <p:txBody>
            <a:bodyPr wrap="none" rtlCol="0">
              <a:spAutoFit/>
            </a:bodyPr>
            <a:lstStyle/>
            <a:p>
              <a:r>
                <a:rPr lang="en-US" sz="1600" dirty="0">
                  <a:solidFill>
                    <a:schemeClr val="accent1"/>
                  </a:solidFill>
                </a:rPr>
                <a:t>CONTACT </a:t>
              </a:r>
            </a:p>
          </p:txBody>
        </p:sp>
        <p:sp>
          <p:nvSpPr>
            <p:cNvPr id="18" name="TextBox 17">
              <a:extLst>
                <a:ext uri="{FF2B5EF4-FFF2-40B4-BE49-F238E27FC236}">
                  <a16:creationId xmlns:a16="http://schemas.microsoft.com/office/drawing/2014/main" id="{5284E235-D2A9-0B4D-BAA0-49CC6009CE6E}"/>
                </a:ext>
              </a:extLst>
            </p:cNvPr>
            <p:cNvSpPr txBox="1"/>
            <p:nvPr/>
          </p:nvSpPr>
          <p:spPr>
            <a:xfrm>
              <a:off x="3055781" y="464632"/>
              <a:ext cx="907941" cy="338554"/>
            </a:xfrm>
            <a:prstGeom prst="rect">
              <a:avLst/>
            </a:prstGeom>
            <a:noFill/>
          </p:spPr>
          <p:txBody>
            <a:bodyPr wrap="none" rtlCol="0">
              <a:spAutoFit/>
            </a:bodyPr>
            <a:lstStyle/>
            <a:p>
              <a:r>
                <a:rPr lang="en-US" sz="1600" dirty="0">
                  <a:solidFill>
                    <a:schemeClr val="accent1"/>
                  </a:solidFill>
                </a:rPr>
                <a:t>PROJECT</a:t>
              </a:r>
            </a:p>
          </p:txBody>
        </p:sp>
      </p:grpSp>
      <p:sp>
        <p:nvSpPr>
          <p:cNvPr id="19" name="TextBox 18">
            <a:extLst>
              <a:ext uri="{FF2B5EF4-FFF2-40B4-BE49-F238E27FC236}">
                <a16:creationId xmlns:a16="http://schemas.microsoft.com/office/drawing/2014/main" id="{12C77786-332A-BC44-8904-B016FD878BF6}"/>
              </a:ext>
            </a:extLst>
          </p:cNvPr>
          <p:cNvSpPr txBox="1"/>
          <p:nvPr/>
        </p:nvSpPr>
        <p:spPr>
          <a:xfrm>
            <a:off x="7157549" y="2609104"/>
            <a:ext cx="4214189" cy="1447832"/>
          </a:xfrm>
          <a:prstGeom prst="rect">
            <a:avLst/>
          </a:prstGeom>
          <a:noFill/>
        </p:spPr>
        <p:txBody>
          <a:bodyPr wrap="square" rtlCol="0">
            <a:spAutoFit/>
          </a:bodyPr>
          <a:lstStyle/>
          <a:p>
            <a:pPr algn="just">
              <a:lnSpc>
                <a:spcPct val="150000"/>
              </a:lnSpc>
            </a:pPr>
            <a:r>
              <a:rPr lang="en-ID" sz="12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 when an unknown printer took a galley of type and scrambled it to make a type specimen book.</a:t>
            </a:r>
            <a:endParaRPr lang="en-US" sz="1200"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a:extLst>
              <a:ext uri="{FF2B5EF4-FFF2-40B4-BE49-F238E27FC236}">
                <a16:creationId xmlns:a16="http://schemas.microsoft.com/office/drawing/2014/main" id="{CB63DF0B-C0C7-134F-86F3-89622C33BE34}"/>
              </a:ext>
            </a:extLst>
          </p:cNvPr>
          <p:cNvSpPr txBox="1"/>
          <p:nvPr/>
        </p:nvSpPr>
        <p:spPr>
          <a:xfrm>
            <a:off x="7157549" y="2076436"/>
            <a:ext cx="1499128" cy="400110"/>
          </a:xfrm>
          <a:prstGeom prst="rect">
            <a:avLst/>
          </a:prstGeom>
          <a:noFill/>
        </p:spPr>
        <p:txBody>
          <a:bodyPr wrap="none" rtlCol="0">
            <a:spAutoFit/>
          </a:bodyPr>
          <a:lstStyle/>
          <a:p>
            <a:r>
              <a:rPr lang="en-US" sz="2000" b="1" dirty="0">
                <a:solidFill>
                  <a:schemeClr val="accent1"/>
                </a:solidFill>
                <a:latin typeface="Bodoni 72 Book" pitchFamily="2" charset="0"/>
              </a:rPr>
              <a:t>Lorem </a:t>
            </a:r>
            <a:r>
              <a:rPr lang="en-US" sz="2000" b="1" dirty="0" err="1">
                <a:solidFill>
                  <a:schemeClr val="accent1"/>
                </a:solidFill>
                <a:latin typeface="Bodoni 72 Book" pitchFamily="2" charset="0"/>
              </a:rPr>
              <a:t>ipsun</a:t>
            </a:r>
            <a:endParaRPr lang="en-US" sz="900" b="1" dirty="0">
              <a:solidFill>
                <a:schemeClr val="accent1"/>
              </a:solidFill>
              <a:latin typeface="Bodoni 72 Book" pitchFamily="2" charset="0"/>
            </a:endParaRPr>
          </a:p>
        </p:txBody>
      </p:sp>
      <p:sp>
        <p:nvSpPr>
          <p:cNvPr id="21" name="Rectangle 20">
            <a:extLst>
              <a:ext uri="{FF2B5EF4-FFF2-40B4-BE49-F238E27FC236}">
                <a16:creationId xmlns:a16="http://schemas.microsoft.com/office/drawing/2014/main" id="{EEB4E9AC-107B-D347-90B9-ECDA266C48CB}"/>
              </a:ext>
            </a:extLst>
          </p:cNvPr>
          <p:cNvSpPr/>
          <p:nvPr/>
        </p:nvSpPr>
        <p:spPr>
          <a:xfrm>
            <a:off x="11006667" y="0"/>
            <a:ext cx="1185333" cy="11176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E614ECE6-CF15-A547-A539-16AD08897EEA}"/>
              </a:ext>
            </a:extLst>
          </p:cNvPr>
          <p:cNvSpPr txBox="1"/>
          <p:nvPr/>
        </p:nvSpPr>
        <p:spPr>
          <a:xfrm>
            <a:off x="8334229" y="4485485"/>
            <a:ext cx="4304383" cy="1200329"/>
          </a:xfrm>
          <a:prstGeom prst="rect">
            <a:avLst/>
          </a:prstGeom>
          <a:noFill/>
        </p:spPr>
        <p:txBody>
          <a:bodyPr wrap="none" rtlCol="0">
            <a:spAutoFit/>
          </a:bodyPr>
          <a:lstStyle/>
          <a:p>
            <a:r>
              <a:rPr lang="en-US" sz="7200" spc="600" dirty="0">
                <a:ln>
                  <a:solidFill>
                    <a:schemeClr val="accent1"/>
                  </a:solidFill>
                </a:ln>
                <a:noFill/>
                <a:latin typeface="Hanson" pitchFamily="2" charset="0"/>
              </a:rPr>
              <a:t>Enjoy</a:t>
            </a:r>
            <a:endParaRPr lang="en-US" sz="3200" spc="600" dirty="0">
              <a:ln>
                <a:solidFill>
                  <a:schemeClr val="accent1"/>
                </a:solidFill>
              </a:ln>
              <a:noFill/>
              <a:latin typeface="Hanson" pitchFamily="2" charset="0"/>
            </a:endParaRPr>
          </a:p>
        </p:txBody>
      </p:sp>
      <p:sp>
        <p:nvSpPr>
          <p:cNvPr id="23" name="TextBox 22">
            <a:extLst>
              <a:ext uri="{FF2B5EF4-FFF2-40B4-BE49-F238E27FC236}">
                <a16:creationId xmlns:a16="http://schemas.microsoft.com/office/drawing/2014/main" id="{89BD9D97-F2B2-DC47-B103-58DA1193AAD0}"/>
              </a:ext>
            </a:extLst>
          </p:cNvPr>
          <p:cNvSpPr txBox="1"/>
          <p:nvPr/>
        </p:nvSpPr>
        <p:spPr>
          <a:xfrm>
            <a:off x="7873392" y="5271781"/>
            <a:ext cx="4304383" cy="1200329"/>
          </a:xfrm>
          <a:prstGeom prst="rect">
            <a:avLst/>
          </a:prstGeom>
          <a:noFill/>
        </p:spPr>
        <p:txBody>
          <a:bodyPr wrap="none" rtlCol="0">
            <a:spAutoFit/>
          </a:bodyPr>
          <a:lstStyle/>
          <a:p>
            <a:r>
              <a:rPr lang="en-US" sz="7200" spc="600" dirty="0">
                <a:solidFill>
                  <a:schemeClr val="accent1"/>
                </a:solidFill>
                <a:latin typeface="Hanson" pitchFamily="2" charset="0"/>
              </a:rPr>
              <a:t>Enjoy</a:t>
            </a:r>
            <a:endParaRPr lang="en-US" sz="3200" spc="600" dirty="0">
              <a:solidFill>
                <a:schemeClr val="accent1"/>
              </a:solidFill>
              <a:latin typeface="Hanson" pitchFamily="2" charset="0"/>
            </a:endParaRPr>
          </a:p>
        </p:txBody>
      </p:sp>
      <p:sp>
        <p:nvSpPr>
          <p:cNvPr id="24" name="TextBox 23">
            <a:extLst>
              <a:ext uri="{FF2B5EF4-FFF2-40B4-BE49-F238E27FC236}">
                <a16:creationId xmlns:a16="http://schemas.microsoft.com/office/drawing/2014/main" id="{EAECF680-7945-CA43-8414-2507005383AA}"/>
              </a:ext>
            </a:extLst>
          </p:cNvPr>
          <p:cNvSpPr txBox="1"/>
          <p:nvPr/>
        </p:nvSpPr>
        <p:spPr>
          <a:xfrm>
            <a:off x="7370436" y="6050819"/>
            <a:ext cx="4304383" cy="1200329"/>
          </a:xfrm>
          <a:prstGeom prst="rect">
            <a:avLst/>
          </a:prstGeom>
          <a:noFill/>
        </p:spPr>
        <p:txBody>
          <a:bodyPr wrap="none" rtlCol="0">
            <a:spAutoFit/>
          </a:bodyPr>
          <a:lstStyle/>
          <a:p>
            <a:r>
              <a:rPr lang="en-US" sz="7200" spc="600" dirty="0">
                <a:ln>
                  <a:solidFill>
                    <a:schemeClr val="accent1"/>
                  </a:solidFill>
                </a:ln>
                <a:noFill/>
                <a:latin typeface="Hanson" pitchFamily="2" charset="0"/>
              </a:rPr>
              <a:t>Enjoy</a:t>
            </a:r>
            <a:endParaRPr lang="en-US" sz="3200" spc="600" dirty="0">
              <a:ln>
                <a:solidFill>
                  <a:schemeClr val="accent1"/>
                </a:solidFill>
              </a:ln>
              <a:noFill/>
              <a:latin typeface="Hanson" pitchFamily="2" charset="0"/>
            </a:endParaRPr>
          </a:p>
        </p:txBody>
      </p:sp>
      <p:pic>
        <p:nvPicPr>
          <p:cNvPr id="25" name="Graphic 24">
            <a:extLst>
              <a:ext uri="{FF2B5EF4-FFF2-40B4-BE49-F238E27FC236}">
                <a16:creationId xmlns:a16="http://schemas.microsoft.com/office/drawing/2014/main" id="{008C42C0-8333-DA4F-8F67-7B35C70A7EA7}"/>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rot="1600721">
            <a:off x="4708592" y="1234607"/>
            <a:ext cx="2545295" cy="488866"/>
          </a:xfrm>
          <a:prstGeom prst="rect">
            <a:avLst/>
          </a:prstGeom>
        </p:spPr>
      </p:pic>
      <p:sp>
        <p:nvSpPr>
          <p:cNvPr id="26" name="TextBox 25">
            <a:extLst>
              <a:ext uri="{FF2B5EF4-FFF2-40B4-BE49-F238E27FC236}">
                <a16:creationId xmlns:a16="http://schemas.microsoft.com/office/drawing/2014/main" id="{7331A146-CF2E-984F-8462-881B54BE4E8A}"/>
              </a:ext>
            </a:extLst>
          </p:cNvPr>
          <p:cNvSpPr txBox="1"/>
          <p:nvPr/>
        </p:nvSpPr>
        <p:spPr>
          <a:xfrm rot="16200000">
            <a:off x="4887324" y="5456342"/>
            <a:ext cx="1774075" cy="338554"/>
          </a:xfrm>
          <a:prstGeom prst="rect">
            <a:avLst/>
          </a:prstGeom>
          <a:noFill/>
        </p:spPr>
        <p:txBody>
          <a:bodyPr wrap="none" rtlCol="0">
            <a:spAutoFit/>
          </a:bodyPr>
          <a:lstStyle/>
          <a:p>
            <a:r>
              <a:rPr lang="en-US" sz="1600" dirty="0">
                <a:solidFill>
                  <a:schemeClr val="bg1"/>
                </a:solidFill>
              </a:rPr>
              <a:t>Our </a:t>
            </a:r>
            <a:r>
              <a:rPr lang="en-US" sz="1600" dirty="0" err="1">
                <a:solidFill>
                  <a:schemeClr val="bg1"/>
                </a:solidFill>
              </a:rPr>
              <a:t>Portofolio</a:t>
            </a:r>
            <a:r>
              <a:rPr lang="en-US" sz="1600" dirty="0">
                <a:solidFill>
                  <a:schemeClr val="bg1"/>
                </a:solidFill>
              </a:rPr>
              <a:t>  02. </a:t>
            </a:r>
          </a:p>
        </p:txBody>
      </p:sp>
    </p:spTree>
    <p:extLst>
      <p:ext uri="{BB962C8B-B14F-4D97-AF65-F5344CB8AC3E}">
        <p14:creationId xmlns:p14="http://schemas.microsoft.com/office/powerpoint/2010/main" val="12953402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B56AD1A-C739-4D45-A9CE-5A5AC4F410F2}"/>
              </a:ext>
            </a:extLst>
          </p:cNvPr>
          <p:cNvSpPr/>
          <p:nvPr/>
        </p:nvSpPr>
        <p:spPr>
          <a:xfrm>
            <a:off x="7975601" y="0"/>
            <a:ext cx="42163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1AA2226-A583-254D-A295-958575DE8579}"/>
              </a:ext>
            </a:extLst>
          </p:cNvPr>
          <p:cNvSpPr/>
          <p:nvPr/>
        </p:nvSpPr>
        <p:spPr>
          <a:xfrm>
            <a:off x="1" y="0"/>
            <a:ext cx="79756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图片占位符 3">
            <a:extLst>
              <a:ext uri="{FF2B5EF4-FFF2-40B4-BE49-F238E27FC236}">
                <a16:creationId xmlns:a16="http://schemas.microsoft.com/office/drawing/2014/main" id="{7D7F5B07-AA36-40BD-9615-96907F9DA7DA}"/>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pic>
        <p:nvPicPr>
          <p:cNvPr id="7" name="图片占位符 6">
            <a:extLst>
              <a:ext uri="{FF2B5EF4-FFF2-40B4-BE49-F238E27FC236}">
                <a16:creationId xmlns:a16="http://schemas.microsoft.com/office/drawing/2014/main" id="{9128129C-2D3F-46DF-AFF8-A1186953DB70}"/>
              </a:ext>
            </a:extLst>
          </p:cNvPr>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p:pic>
      <p:pic>
        <p:nvPicPr>
          <p:cNvPr id="11" name="Graphic 10">
            <a:extLst>
              <a:ext uri="{FF2B5EF4-FFF2-40B4-BE49-F238E27FC236}">
                <a16:creationId xmlns:a16="http://schemas.microsoft.com/office/drawing/2014/main" id="{B97D4F31-F0F5-3F47-8E7B-A3BE8CC27F83}"/>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rot="1600721">
            <a:off x="-33028" y="3727076"/>
            <a:ext cx="3265759" cy="627243"/>
          </a:xfrm>
          <a:prstGeom prst="rect">
            <a:avLst/>
          </a:prstGeom>
        </p:spPr>
      </p:pic>
      <p:sp>
        <p:nvSpPr>
          <p:cNvPr id="12" name="TextBox 11">
            <a:extLst>
              <a:ext uri="{FF2B5EF4-FFF2-40B4-BE49-F238E27FC236}">
                <a16:creationId xmlns:a16="http://schemas.microsoft.com/office/drawing/2014/main" id="{D8200819-0249-6443-B593-7281A30668E7}"/>
              </a:ext>
            </a:extLst>
          </p:cNvPr>
          <p:cNvSpPr txBox="1"/>
          <p:nvPr/>
        </p:nvSpPr>
        <p:spPr>
          <a:xfrm>
            <a:off x="8203317" y="367941"/>
            <a:ext cx="3760966" cy="1200329"/>
          </a:xfrm>
          <a:prstGeom prst="rect">
            <a:avLst/>
          </a:prstGeom>
          <a:noFill/>
        </p:spPr>
        <p:txBody>
          <a:bodyPr wrap="none" rtlCol="0">
            <a:spAutoFit/>
          </a:bodyPr>
          <a:lstStyle/>
          <a:p>
            <a:r>
              <a:rPr lang="en-US" sz="7200" dirty="0">
                <a:solidFill>
                  <a:schemeClr val="accent1"/>
                </a:solidFill>
                <a:latin typeface="Hanson" pitchFamily="2" charset="0"/>
              </a:rPr>
              <a:t>HIPED</a:t>
            </a:r>
            <a:endParaRPr lang="en-US" sz="3200" dirty="0">
              <a:solidFill>
                <a:schemeClr val="accent1"/>
              </a:solidFill>
              <a:latin typeface="Hanson" pitchFamily="2" charset="0"/>
            </a:endParaRPr>
          </a:p>
        </p:txBody>
      </p:sp>
      <p:sp>
        <p:nvSpPr>
          <p:cNvPr id="13" name="TextBox 12">
            <a:extLst>
              <a:ext uri="{FF2B5EF4-FFF2-40B4-BE49-F238E27FC236}">
                <a16:creationId xmlns:a16="http://schemas.microsoft.com/office/drawing/2014/main" id="{3A6826F8-A73D-E242-BE91-BCF043EF01AC}"/>
              </a:ext>
            </a:extLst>
          </p:cNvPr>
          <p:cNvSpPr txBox="1"/>
          <p:nvPr/>
        </p:nvSpPr>
        <p:spPr>
          <a:xfrm>
            <a:off x="8203317" y="1152076"/>
            <a:ext cx="3760966" cy="1200329"/>
          </a:xfrm>
          <a:prstGeom prst="rect">
            <a:avLst/>
          </a:prstGeom>
          <a:noFill/>
        </p:spPr>
        <p:txBody>
          <a:bodyPr wrap="none" rtlCol="0">
            <a:spAutoFit/>
          </a:bodyPr>
          <a:lstStyle/>
          <a:p>
            <a:r>
              <a:rPr lang="en-US" sz="7200" dirty="0">
                <a:ln>
                  <a:solidFill>
                    <a:schemeClr val="accent1"/>
                  </a:solidFill>
                </a:ln>
                <a:noFill/>
                <a:latin typeface="Hanson" pitchFamily="2" charset="0"/>
              </a:rPr>
              <a:t>HIPED</a:t>
            </a:r>
            <a:endParaRPr lang="en-US" sz="3200" dirty="0">
              <a:ln>
                <a:solidFill>
                  <a:schemeClr val="accent1"/>
                </a:solidFill>
              </a:ln>
              <a:noFill/>
              <a:latin typeface="Hanson" pitchFamily="2" charset="0"/>
            </a:endParaRPr>
          </a:p>
        </p:txBody>
      </p:sp>
      <p:grpSp>
        <p:nvGrpSpPr>
          <p:cNvPr id="14" name="Group 13">
            <a:extLst>
              <a:ext uri="{FF2B5EF4-FFF2-40B4-BE49-F238E27FC236}">
                <a16:creationId xmlns:a16="http://schemas.microsoft.com/office/drawing/2014/main" id="{3A35CD8F-FA3B-A044-AA24-C06BB53DCE6E}"/>
              </a:ext>
            </a:extLst>
          </p:cNvPr>
          <p:cNvGrpSpPr/>
          <p:nvPr/>
        </p:nvGrpSpPr>
        <p:grpSpPr>
          <a:xfrm>
            <a:off x="988765" y="798828"/>
            <a:ext cx="3214406" cy="338554"/>
            <a:chOff x="749316" y="464632"/>
            <a:chExt cx="3214406" cy="338554"/>
          </a:xfrm>
        </p:grpSpPr>
        <p:sp>
          <p:nvSpPr>
            <p:cNvPr id="15" name="TextBox 14">
              <a:extLst>
                <a:ext uri="{FF2B5EF4-FFF2-40B4-BE49-F238E27FC236}">
                  <a16:creationId xmlns:a16="http://schemas.microsoft.com/office/drawing/2014/main" id="{31864B23-F26C-E645-B48A-23DAA27A1E5A}"/>
                </a:ext>
              </a:extLst>
            </p:cNvPr>
            <p:cNvSpPr txBox="1"/>
            <p:nvPr/>
          </p:nvSpPr>
          <p:spPr>
            <a:xfrm>
              <a:off x="749316" y="464632"/>
              <a:ext cx="829073" cy="338554"/>
            </a:xfrm>
            <a:prstGeom prst="rect">
              <a:avLst/>
            </a:prstGeom>
            <a:noFill/>
          </p:spPr>
          <p:txBody>
            <a:bodyPr wrap="none" rtlCol="0">
              <a:spAutoFit/>
            </a:bodyPr>
            <a:lstStyle/>
            <a:p>
              <a:r>
                <a:rPr lang="en-US" sz="1600" dirty="0">
                  <a:solidFill>
                    <a:schemeClr val="bg1"/>
                  </a:solidFill>
                </a:rPr>
                <a:t>ABOUT </a:t>
              </a:r>
            </a:p>
          </p:txBody>
        </p:sp>
        <p:sp>
          <p:nvSpPr>
            <p:cNvPr id="16" name="TextBox 15">
              <a:extLst>
                <a:ext uri="{FF2B5EF4-FFF2-40B4-BE49-F238E27FC236}">
                  <a16:creationId xmlns:a16="http://schemas.microsoft.com/office/drawing/2014/main" id="{7C274BF2-8C67-CF42-A2B0-1483A0933FA7}"/>
                </a:ext>
              </a:extLst>
            </p:cNvPr>
            <p:cNvSpPr txBox="1"/>
            <p:nvPr/>
          </p:nvSpPr>
          <p:spPr>
            <a:xfrm>
              <a:off x="1808292" y="464632"/>
              <a:ext cx="1017586" cy="338554"/>
            </a:xfrm>
            <a:prstGeom prst="rect">
              <a:avLst/>
            </a:prstGeom>
            <a:noFill/>
          </p:spPr>
          <p:txBody>
            <a:bodyPr wrap="none" rtlCol="0">
              <a:spAutoFit/>
            </a:bodyPr>
            <a:lstStyle/>
            <a:p>
              <a:r>
                <a:rPr lang="en-US" sz="1600" dirty="0">
                  <a:solidFill>
                    <a:schemeClr val="bg1"/>
                  </a:solidFill>
                </a:rPr>
                <a:t>CONTACT </a:t>
              </a:r>
            </a:p>
          </p:txBody>
        </p:sp>
        <p:sp>
          <p:nvSpPr>
            <p:cNvPr id="17" name="TextBox 16">
              <a:extLst>
                <a:ext uri="{FF2B5EF4-FFF2-40B4-BE49-F238E27FC236}">
                  <a16:creationId xmlns:a16="http://schemas.microsoft.com/office/drawing/2014/main" id="{59ED88EB-186F-3B4C-AE4A-AA7663F034BC}"/>
                </a:ext>
              </a:extLst>
            </p:cNvPr>
            <p:cNvSpPr txBox="1"/>
            <p:nvPr/>
          </p:nvSpPr>
          <p:spPr>
            <a:xfrm>
              <a:off x="3055781" y="464632"/>
              <a:ext cx="907941" cy="338554"/>
            </a:xfrm>
            <a:prstGeom prst="rect">
              <a:avLst/>
            </a:prstGeom>
            <a:noFill/>
          </p:spPr>
          <p:txBody>
            <a:bodyPr wrap="none" rtlCol="0">
              <a:spAutoFit/>
            </a:bodyPr>
            <a:lstStyle/>
            <a:p>
              <a:r>
                <a:rPr lang="en-US" sz="1600" dirty="0">
                  <a:solidFill>
                    <a:schemeClr val="bg1"/>
                  </a:solidFill>
                </a:rPr>
                <a:t>PROJECT</a:t>
              </a:r>
            </a:p>
          </p:txBody>
        </p:sp>
      </p:grpSp>
      <p:sp>
        <p:nvSpPr>
          <p:cNvPr id="18" name="TextBox 17">
            <a:extLst>
              <a:ext uri="{FF2B5EF4-FFF2-40B4-BE49-F238E27FC236}">
                <a16:creationId xmlns:a16="http://schemas.microsoft.com/office/drawing/2014/main" id="{EC456505-7849-134B-91DA-4AC0E799E7A6}"/>
              </a:ext>
            </a:extLst>
          </p:cNvPr>
          <p:cNvSpPr txBox="1"/>
          <p:nvPr/>
        </p:nvSpPr>
        <p:spPr>
          <a:xfrm>
            <a:off x="8203317" y="2817128"/>
            <a:ext cx="3273861" cy="1170833"/>
          </a:xfrm>
          <a:prstGeom prst="rect">
            <a:avLst/>
          </a:prstGeom>
          <a:noFill/>
        </p:spPr>
        <p:txBody>
          <a:bodyPr wrap="square" rtlCol="0">
            <a:spAutoFit/>
          </a:bodyPr>
          <a:lstStyle/>
          <a:p>
            <a:pPr>
              <a:lnSpc>
                <a:spcPct val="150000"/>
              </a:lnSpc>
            </a:pPr>
            <a:r>
              <a:rPr lang="en-ID" sz="12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 </a:t>
            </a:r>
            <a:endParaRPr lang="en-US" sz="1200"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a:extLst>
              <a:ext uri="{FF2B5EF4-FFF2-40B4-BE49-F238E27FC236}">
                <a16:creationId xmlns:a16="http://schemas.microsoft.com/office/drawing/2014/main" id="{2FA9260C-0FF2-0347-959D-845C50E14FCB}"/>
              </a:ext>
            </a:extLst>
          </p:cNvPr>
          <p:cNvSpPr txBox="1"/>
          <p:nvPr/>
        </p:nvSpPr>
        <p:spPr>
          <a:xfrm>
            <a:off x="8203317" y="2384711"/>
            <a:ext cx="1499128" cy="400110"/>
          </a:xfrm>
          <a:prstGeom prst="rect">
            <a:avLst/>
          </a:prstGeom>
          <a:noFill/>
        </p:spPr>
        <p:txBody>
          <a:bodyPr wrap="none" rtlCol="0">
            <a:spAutoFit/>
          </a:bodyPr>
          <a:lstStyle/>
          <a:p>
            <a:r>
              <a:rPr lang="en-US" sz="2000" b="1" dirty="0">
                <a:solidFill>
                  <a:schemeClr val="accent1"/>
                </a:solidFill>
                <a:latin typeface="Bodoni 72 Book" pitchFamily="2" charset="0"/>
              </a:rPr>
              <a:t>Lorem </a:t>
            </a:r>
            <a:r>
              <a:rPr lang="en-US" sz="2000" b="1" dirty="0" err="1">
                <a:solidFill>
                  <a:schemeClr val="accent1"/>
                </a:solidFill>
                <a:latin typeface="Bodoni 72 Book" pitchFamily="2" charset="0"/>
              </a:rPr>
              <a:t>ipsun</a:t>
            </a:r>
            <a:endParaRPr lang="en-US" sz="900" b="1" dirty="0">
              <a:solidFill>
                <a:schemeClr val="accent1"/>
              </a:solidFill>
              <a:latin typeface="Bodoni 72 Book" pitchFamily="2" charset="0"/>
            </a:endParaRPr>
          </a:p>
        </p:txBody>
      </p:sp>
      <p:pic>
        <p:nvPicPr>
          <p:cNvPr id="20" name="Picture 19">
            <a:extLst>
              <a:ext uri="{FF2B5EF4-FFF2-40B4-BE49-F238E27FC236}">
                <a16:creationId xmlns:a16="http://schemas.microsoft.com/office/drawing/2014/main" id="{7461E8C8-7B1F-274F-8261-590A20A5D560}"/>
              </a:ext>
            </a:extLst>
          </p:cNvPr>
          <p:cNvPicPr>
            <a:picLocks noChangeAspect="1"/>
          </p:cNvPicPr>
          <p:nvPr/>
        </p:nvPicPr>
        <p:blipFill>
          <a:blip r:embed="rId6"/>
          <a:stretch>
            <a:fillRect/>
          </a:stretch>
        </p:blipFill>
        <p:spPr>
          <a:xfrm flipH="1">
            <a:off x="4929973" y="5054072"/>
            <a:ext cx="2760762" cy="1942758"/>
          </a:xfrm>
          <a:prstGeom prst="rect">
            <a:avLst/>
          </a:prstGeom>
        </p:spPr>
      </p:pic>
      <p:sp>
        <p:nvSpPr>
          <p:cNvPr id="21" name="TextBox 20">
            <a:extLst>
              <a:ext uri="{FF2B5EF4-FFF2-40B4-BE49-F238E27FC236}">
                <a16:creationId xmlns:a16="http://schemas.microsoft.com/office/drawing/2014/main" id="{2A490D51-E607-1A4B-8FB6-DC3A61649B3F}"/>
              </a:ext>
            </a:extLst>
          </p:cNvPr>
          <p:cNvSpPr txBox="1"/>
          <p:nvPr/>
        </p:nvSpPr>
        <p:spPr>
          <a:xfrm>
            <a:off x="-280781" y="4624113"/>
            <a:ext cx="4657044" cy="923330"/>
          </a:xfrm>
          <a:prstGeom prst="rect">
            <a:avLst/>
          </a:prstGeom>
          <a:noFill/>
        </p:spPr>
        <p:txBody>
          <a:bodyPr wrap="none" rtlCol="0">
            <a:spAutoFit/>
          </a:bodyPr>
          <a:lstStyle/>
          <a:p>
            <a:r>
              <a:rPr lang="en-US" sz="5400" dirty="0">
                <a:solidFill>
                  <a:schemeClr val="bg1"/>
                </a:solidFill>
                <a:latin typeface="Hanson" pitchFamily="2" charset="0"/>
              </a:rPr>
              <a:t>Vol 20.20</a:t>
            </a:r>
            <a:endParaRPr lang="en-US" sz="2000" dirty="0">
              <a:solidFill>
                <a:schemeClr val="bg1"/>
              </a:solidFill>
              <a:latin typeface="Hanson" pitchFamily="2" charset="0"/>
            </a:endParaRPr>
          </a:p>
        </p:txBody>
      </p:sp>
      <p:sp>
        <p:nvSpPr>
          <p:cNvPr id="22" name="TextBox 21">
            <a:extLst>
              <a:ext uri="{FF2B5EF4-FFF2-40B4-BE49-F238E27FC236}">
                <a16:creationId xmlns:a16="http://schemas.microsoft.com/office/drawing/2014/main" id="{5017905A-6EB0-8A4C-98DB-052E383D3C0C}"/>
              </a:ext>
            </a:extLst>
          </p:cNvPr>
          <p:cNvSpPr txBox="1"/>
          <p:nvPr/>
        </p:nvSpPr>
        <p:spPr>
          <a:xfrm>
            <a:off x="-279462" y="5244835"/>
            <a:ext cx="4657044" cy="923330"/>
          </a:xfrm>
          <a:prstGeom prst="rect">
            <a:avLst/>
          </a:prstGeom>
          <a:noFill/>
        </p:spPr>
        <p:txBody>
          <a:bodyPr wrap="none" rtlCol="0">
            <a:spAutoFit/>
          </a:bodyPr>
          <a:lstStyle/>
          <a:p>
            <a:r>
              <a:rPr lang="en-US" sz="5400" dirty="0">
                <a:ln>
                  <a:solidFill>
                    <a:schemeClr val="accent2"/>
                  </a:solidFill>
                </a:ln>
                <a:noFill/>
                <a:latin typeface="Hanson" pitchFamily="2" charset="0"/>
              </a:rPr>
              <a:t>Vol 20.20</a:t>
            </a:r>
            <a:endParaRPr lang="en-US" sz="2000" dirty="0">
              <a:ln>
                <a:solidFill>
                  <a:schemeClr val="accent2"/>
                </a:solidFill>
              </a:ln>
              <a:noFill/>
              <a:latin typeface="Hanson" pitchFamily="2" charset="0"/>
            </a:endParaRPr>
          </a:p>
        </p:txBody>
      </p:sp>
      <p:sp>
        <p:nvSpPr>
          <p:cNvPr id="25" name="TextBox 24">
            <a:extLst>
              <a:ext uri="{FF2B5EF4-FFF2-40B4-BE49-F238E27FC236}">
                <a16:creationId xmlns:a16="http://schemas.microsoft.com/office/drawing/2014/main" id="{FB1492E7-4481-AB46-B2A1-67FCCD15B0EF}"/>
              </a:ext>
            </a:extLst>
          </p:cNvPr>
          <p:cNvSpPr txBox="1"/>
          <p:nvPr/>
        </p:nvSpPr>
        <p:spPr>
          <a:xfrm>
            <a:off x="-280781" y="5879009"/>
            <a:ext cx="4657044" cy="923330"/>
          </a:xfrm>
          <a:prstGeom prst="rect">
            <a:avLst/>
          </a:prstGeom>
          <a:noFill/>
        </p:spPr>
        <p:txBody>
          <a:bodyPr wrap="none" rtlCol="0">
            <a:spAutoFit/>
          </a:bodyPr>
          <a:lstStyle/>
          <a:p>
            <a:r>
              <a:rPr lang="en-US" sz="5400" dirty="0">
                <a:solidFill>
                  <a:schemeClr val="bg1"/>
                </a:solidFill>
                <a:latin typeface="Hanson" pitchFamily="2" charset="0"/>
              </a:rPr>
              <a:t>Vol 20.20</a:t>
            </a:r>
            <a:endParaRPr lang="en-US" sz="2000" dirty="0">
              <a:solidFill>
                <a:schemeClr val="bg1"/>
              </a:solidFill>
              <a:latin typeface="Hanson" pitchFamily="2" charset="0"/>
            </a:endParaRPr>
          </a:p>
        </p:txBody>
      </p:sp>
    </p:spTree>
    <p:extLst>
      <p:ext uri="{BB962C8B-B14F-4D97-AF65-F5344CB8AC3E}">
        <p14:creationId xmlns:p14="http://schemas.microsoft.com/office/powerpoint/2010/main" val="5777993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9BD91BD0-558B-6F41-9EB0-DD3D13891A27}"/>
              </a:ext>
            </a:extLst>
          </p:cNvPr>
          <p:cNvSpPr/>
          <p:nvPr/>
        </p:nvSpPr>
        <p:spPr>
          <a:xfrm>
            <a:off x="0" y="1038225"/>
            <a:ext cx="12192000" cy="51641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0C5855C6-5D25-0741-B7AD-CC8010A07812}"/>
              </a:ext>
            </a:extLst>
          </p:cNvPr>
          <p:cNvSpPr/>
          <p:nvPr/>
        </p:nvSpPr>
        <p:spPr>
          <a:xfrm>
            <a:off x="0" y="0"/>
            <a:ext cx="12192000" cy="1104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272D6E08-F8A1-1C4B-8E6C-8BD33197C5D4}"/>
              </a:ext>
            </a:extLst>
          </p:cNvPr>
          <p:cNvSpPr/>
          <p:nvPr/>
        </p:nvSpPr>
        <p:spPr>
          <a:xfrm>
            <a:off x="0" y="6202404"/>
            <a:ext cx="12192000" cy="6555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EAE7025D-EA9B-5E4E-9B64-21307D091B82}"/>
              </a:ext>
            </a:extLst>
          </p:cNvPr>
          <p:cNvGrpSpPr/>
          <p:nvPr/>
        </p:nvGrpSpPr>
        <p:grpSpPr>
          <a:xfrm>
            <a:off x="7596488" y="473661"/>
            <a:ext cx="3214406" cy="338554"/>
            <a:chOff x="749316" y="464632"/>
            <a:chExt cx="3214406" cy="338554"/>
          </a:xfrm>
        </p:grpSpPr>
        <p:sp>
          <p:nvSpPr>
            <p:cNvPr id="20" name="TextBox 19">
              <a:extLst>
                <a:ext uri="{FF2B5EF4-FFF2-40B4-BE49-F238E27FC236}">
                  <a16:creationId xmlns:a16="http://schemas.microsoft.com/office/drawing/2014/main" id="{DC698E9F-496C-7546-B13D-0FA6210CE0EF}"/>
                </a:ext>
              </a:extLst>
            </p:cNvPr>
            <p:cNvSpPr txBox="1"/>
            <p:nvPr/>
          </p:nvSpPr>
          <p:spPr>
            <a:xfrm>
              <a:off x="749316" y="464632"/>
              <a:ext cx="829073" cy="338554"/>
            </a:xfrm>
            <a:prstGeom prst="rect">
              <a:avLst/>
            </a:prstGeom>
            <a:noFill/>
          </p:spPr>
          <p:txBody>
            <a:bodyPr wrap="none" rtlCol="0">
              <a:spAutoFit/>
            </a:bodyPr>
            <a:lstStyle/>
            <a:p>
              <a:r>
                <a:rPr lang="en-US" sz="1600" dirty="0">
                  <a:solidFill>
                    <a:schemeClr val="accent1"/>
                  </a:solidFill>
                </a:rPr>
                <a:t>ABOUT </a:t>
              </a:r>
            </a:p>
          </p:txBody>
        </p:sp>
        <p:sp>
          <p:nvSpPr>
            <p:cNvPr id="21" name="TextBox 20">
              <a:extLst>
                <a:ext uri="{FF2B5EF4-FFF2-40B4-BE49-F238E27FC236}">
                  <a16:creationId xmlns:a16="http://schemas.microsoft.com/office/drawing/2014/main" id="{6930B8E6-F49B-9645-BD27-6CF9948452FE}"/>
                </a:ext>
              </a:extLst>
            </p:cNvPr>
            <p:cNvSpPr txBox="1"/>
            <p:nvPr/>
          </p:nvSpPr>
          <p:spPr>
            <a:xfrm>
              <a:off x="1808292" y="464632"/>
              <a:ext cx="1017586" cy="338554"/>
            </a:xfrm>
            <a:prstGeom prst="rect">
              <a:avLst/>
            </a:prstGeom>
            <a:noFill/>
          </p:spPr>
          <p:txBody>
            <a:bodyPr wrap="none" rtlCol="0">
              <a:spAutoFit/>
            </a:bodyPr>
            <a:lstStyle/>
            <a:p>
              <a:r>
                <a:rPr lang="en-US" sz="1600" dirty="0">
                  <a:solidFill>
                    <a:schemeClr val="accent1"/>
                  </a:solidFill>
                </a:rPr>
                <a:t>CONTACT </a:t>
              </a:r>
            </a:p>
          </p:txBody>
        </p:sp>
        <p:sp>
          <p:nvSpPr>
            <p:cNvPr id="22" name="TextBox 21">
              <a:extLst>
                <a:ext uri="{FF2B5EF4-FFF2-40B4-BE49-F238E27FC236}">
                  <a16:creationId xmlns:a16="http://schemas.microsoft.com/office/drawing/2014/main" id="{2883995B-11E1-194F-815E-CD37F3FA4A86}"/>
                </a:ext>
              </a:extLst>
            </p:cNvPr>
            <p:cNvSpPr txBox="1"/>
            <p:nvPr/>
          </p:nvSpPr>
          <p:spPr>
            <a:xfrm>
              <a:off x="3055781" y="464632"/>
              <a:ext cx="907941" cy="338554"/>
            </a:xfrm>
            <a:prstGeom prst="rect">
              <a:avLst/>
            </a:prstGeom>
            <a:noFill/>
          </p:spPr>
          <p:txBody>
            <a:bodyPr wrap="none" rtlCol="0">
              <a:spAutoFit/>
            </a:bodyPr>
            <a:lstStyle/>
            <a:p>
              <a:r>
                <a:rPr lang="en-US" sz="1600" dirty="0">
                  <a:solidFill>
                    <a:schemeClr val="accent1"/>
                  </a:solidFill>
                </a:rPr>
                <a:t>PROJECT</a:t>
              </a:r>
            </a:p>
          </p:txBody>
        </p:sp>
      </p:grpSp>
      <p:sp>
        <p:nvSpPr>
          <p:cNvPr id="24" name="TextBox 23">
            <a:extLst>
              <a:ext uri="{FF2B5EF4-FFF2-40B4-BE49-F238E27FC236}">
                <a16:creationId xmlns:a16="http://schemas.microsoft.com/office/drawing/2014/main" id="{FF578EA0-93BA-0848-A7F5-C9EE66DB19D7}"/>
              </a:ext>
            </a:extLst>
          </p:cNvPr>
          <p:cNvSpPr txBox="1"/>
          <p:nvPr/>
        </p:nvSpPr>
        <p:spPr>
          <a:xfrm>
            <a:off x="6947999" y="5185803"/>
            <a:ext cx="4214189" cy="616836"/>
          </a:xfrm>
          <a:prstGeom prst="rect">
            <a:avLst/>
          </a:prstGeom>
          <a:noFill/>
        </p:spPr>
        <p:txBody>
          <a:bodyPr wrap="square" rtlCol="0">
            <a:spAutoFit/>
          </a:bodyPr>
          <a:lstStyle/>
          <a:p>
            <a:pPr algn="just">
              <a:lnSpc>
                <a:spcPct val="150000"/>
              </a:lnSpc>
            </a:pPr>
            <a:r>
              <a:rPr lang="en-ID" sz="1200" dirty="0">
                <a:solidFill>
                  <a:schemeClr val="accent2"/>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a:t>
            </a:r>
            <a:endParaRPr lang="en-US" sz="1200" dirty="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a:extLst>
              <a:ext uri="{FF2B5EF4-FFF2-40B4-BE49-F238E27FC236}">
                <a16:creationId xmlns:a16="http://schemas.microsoft.com/office/drawing/2014/main" id="{77FDE88A-5DA0-D84C-BB4B-0E8ED7D468CF}"/>
              </a:ext>
            </a:extLst>
          </p:cNvPr>
          <p:cNvSpPr txBox="1"/>
          <p:nvPr/>
        </p:nvSpPr>
        <p:spPr>
          <a:xfrm>
            <a:off x="6947999" y="4766646"/>
            <a:ext cx="1499128" cy="400110"/>
          </a:xfrm>
          <a:prstGeom prst="rect">
            <a:avLst/>
          </a:prstGeom>
          <a:noFill/>
        </p:spPr>
        <p:txBody>
          <a:bodyPr wrap="none" rtlCol="0">
            <a:spAutoFit/>
          </a:bodyPr>
          <a:lstStyle/>
          <a:p>
            <a:r>
              <a:rPr lang="en-US" sz="2000" b="1" dirty="0">
                <a:solidFill>
                  <a:schemeClr val="accent2"/>
                </a:solidFill>
                <a:latin typeface="Bodoni 72 Book" pitchFamily="2" charset="0"/>
              </a:rPr>
              <a:t>Lorem </a:t>
            </a:r>
            <a:r>
              <a:rPr lang="en-US" sz="2000" b="1" dirty="0" err="1">
                <a:solidFill>
                  <a:schemeClr val="accent2"/>
                </a:solidFill>
                <a:latin typeface="Bodoni 72 Book" pitchFamily="2" charset="0"/>
              </a:rPr>
              <a:t>ipsun</a:t>
            </a:r>
            <a:endParaRPr lang="en-US" sz="900" b="1" dirty="0">
              <a:solidFill>
                <a:schemeClr val="accent2"/>
              </a:solidFill>
              <a:latin typeface="Bodoni 72 Book" pitchFamily="2" charset="0"/>
            </a:endParaRPr>
          </a:p>
        </p:txBody>
      </p:sp>
      <p:sp>
        <p:nvSpPr>
          <p:cNvPr id="26" name="TextBox 25">
            <a:extLst>
              <a:ext uri="{FF2B5EF4-FFF2-40B4-BE49-F238E27FC236}">
                <a16:creationId xmlns:a16="http://schemas.microsoft.com/office/drawing/2014/main" id="{32E8C02B-16A5-B640-BD56-C6C1F2ACBD2A}"/>
              </a:ext>
            </a:extLst>
          </p:cNvPr>
          <p:cNvSpPr txBox="1"/>
          <p:nvPr/>
        </p:nvSpPr>
        <p:spPr>
          <a:xfrm>
            <a:off x="560920" y="1661745"/>
            <a:ext cx="793807" cy="523220"/>
          </a:xfrm>
          <a:prstGeom prst="rect">
            <a:avLst/>
          </a:prstGeom>
          <a:noFill/>
        </p:spPr>
        <p:txBody>
          <a:bodyPr wrap="none" rtlCol="0">
            <a:spAutoFit/>
          </a:bodyPr>
          <a:lstStyle/>
          <a:p>
            <a:r>
              <a:rPr lang="en-US" sz="1400" dirty="0" err="1">
                <a:solidFill>
                  <a:schemeClr val="accent2"/>
                </a:solidFill>
                <a:latin typeface="Bodoni 72 Book" pitchFamily="2" charset="0"/>
              </a:rPr>
              <a:t>Desing</a:t>
            </a:r>
            <a:r>
              <a:rPr lang="en-US" sz="1400" dirty="0">
                <a:solidFill>
                  <a:schemeClr val="accent2"/>
                </a:solidFill>
                <a:latin typeface="Bodoni 72 Book" pitchFamily="2" charset="0"/>
              </a:rPr>
              <a:t> –</a:t>
            </a:r>
          </a:p>
          <a:p>
            <a:r>
              <a:rPr lang="en-US" sz="1400" dirty="0">
                <a:solidFill>
                  <a:schemeClr val="accent2"/>
                </a:solidFill>
                <a:latin typeface="Bodoni 72 Book" pitchFamily="2" charset="0"/>
              </a:rPr>
              <a:t>idea</a:t>
            </a:r>
          </a:p>
        </p:txBody>
      </p:sp>
      <p:sp>
        <p:nvSpPr>
          <p:cNvPr id="27" name="TextBox 26">
            <a:extLst>
              <a:ext uri="{FF2B5EF4-FFF2-40B4-BE49-F238E27FC236}">
                <a16:creationId xmlns:a16="http://schemas.microsoft.com/office/drawing/2014/main" id="{56C54585-54D1-6744-A6AC-4229AB9AFAA3}"/>
              </a:ext>
            </a:extLst>
          </p:cNvPr>
          <p:cNvSpPr txBox="1"/>
          <p:nvPr/>
        </p:nvSpPr>
        <p:spPr>
          <a:xfrm>
            <a:off x="-309214" y="4434177"/>
            <a:ext cx="7024680" cy="1862048"/>
          </a:xfrm>
          <a:prstGeom prst="rect">
            <a:avLst/>
          </a:prstGeom>
          <a:noFill/>
        </p:spPr>
        <p:txBody>
          <a:bodyPr wrap="none" rtlCol="0">
            <a:spAutoFit/>
          </a:bodyPr>
          <a:lstStyle/>
          <a:p>
            <a:r>
              <a:rPr lang="en-US" sz="11500" dirty="0">
                <a:solidFill>
                  <a:srgbClr val="FFD127"/>
                </a:solidFill>
                <a:latin typeface="Hanson" pitchFamily="2" charset="0"/>
              </a:rPr>
              <a:t>XIUMIN</a:t>
            </a:r>
            <a:endParaRPr lang="en-US" sz="4800" dirty="0">
              <a:solidFill>
                <a:srgbClr val="FFD127"/>
              </a:solidFill>
              <a:latin typeface="Hanson" pitchFamily="2" charset="0"/>
            </a:endParaRPr>
          </a:p>
        </p:txBody>
      </p:sp>
      <p:sp>
        <p:nvSpPr>
          <p:cNvPr id="28" name="Freeform 955">
            <a:extLst>
              <a:ext uri="{FF2B5EF4-FFF2-40B4-BE49-F238E27FC236}">
                <a16:creationId xmlns:a16="http://schemas.microsoft.com/office/drawing/2014/main" id="{BF0ADB1C-5B16-F34D-950D-8C22786193F0}"/>
              </a:ext>
            </a:extLst>
          </p:cNvPr>
          <p:cNvSpPr>
            <a:spLocks noEditPoints="1"/>
          </p:cNvSpPr>
          <p:nvPr/>
        </p:nvSpPr>
        <p:spPr bwMode="auto">
          <a:xfrm>
            <a:off x="10359024" y="1514553"/>
            <a:ext cx="451870" cy="465562"/>
          </a:xfrm>
          <a:custGeom>
            <a:avLst/>
            <a:gdLst>
              <a:gd name="T0" fmla="*/ 436 w 439"/>
              <a:gd name="T1" fmla="*/ 222 h 451"/>
              <a:gd name="T2" fmla="*/ 338 w 439"/>
              <a:gd name="T3" fmla="*/ 308 h 451"/>
              <a:gd name="T4" fmla="*/ 294 w 439"/>
              <a:gd name="T5" fmla="*/ 308 h 451"/>
              <a:gd name="T6" fmla="*/ 275 w 439"/>
              <a:gd name="T7" fmla="*/ 288 h 451"/>
              <a:gd name="T8" fmla="*/ 295 w 439"/>
              <a:gd name="T9" fmla="*/ 269 h 451"/>
              <a:gd name="T10" fmla="*/ 295 w 439"/>
              <a:gd name="T11" fmla="*/ 269 h 451"/>
              <a:gd name="T12" fmla="*/ 338 w 439"/>
              <a:gd name="T13" fmla="*/ 269 h 451"/>
              <a:gd name="T14" fmla="*/ 398 w 439"/>
              <a:gd name="T15" fmla="*/ 220 h 451"/>
              <a:gd name="T16" fmla="*/ 344 w 439"/>
              <a:gd name="T17" fmla="*/ 160 h 451"/>
              <a:gd name="T18" fmla="*/ 330 w 439"/>
              <a:gd name="T19" fmla="*/ 152 h 451"/>
              <a:gd name="T20" fmla="*/ 328 w 439"/>
              <a:gd name="T21" fmla="*/ 137 h 451"/>
              <a:gd name="T22" fmla="*/ 313 w 439"/>
              <a:gd name="T23" fmla="*/ 90 h 451"/>
              <a:gd name="T24" fmla="*/ 266 w 439"/>
              <a:gd name="T25" fmla="*/ 99 h 451"/>
              <a:gd name="T26" fmla="*/ 249 w 439"/>
              <a:gd name="T27" fmla="*/ 104 h 451"/>
              <a:gd name="T28" fmla="*/ 235 w 439"/>
              <a:gd name="T29" fmla="*/ 94 h 451"/>
              <a:gd name="T30" fmla="*/ 139 w 439"/>
              <a:gd name="T31" fmla="*/ 54 h 451"/>
              <a:gd name="T32" fmla="*/ 108 w 439"/>
              <a:gd name="T33" fmla="*/ 137 h 451"/>
              <a:gd name="T34" fmla="*/ 107 w 439"/>
              <a:gd name="T35" fmla="*/ 152 h 451"/>
              <a:gd name="T36" fmla="*/ 95 w 439"/>
              <a:gd name="T37" fmla="*/ 163 h 451"/>
              <a:gd name="T38" fmla="*/ 43 w 439"/>
              <a:gd name="T39" fmla="*/ 228 h 451"/>
              <a:gd name="T40" fmla="*/ 87 w 439"/>
              <a:gd name="T41" fmla="*/ 269 h 451"/>
              <a:gd name="T42" fmla="*/ 146 w 439"/>
              <a:gd name="T43" fmla="*/ 269 h 451"/>
              <a:gd name="T44" fmla="*/ 165 w 439"/>
              <a:gd name="T45" fmla="*/ 288 h 451"/>
              <a:gd name="T46" fmla="*/ 146 w 439"/>
              <a:gd name="T47" fmla="*/ 307 h 451"/>
              <a:gd name="T48" fmla="*/ 146 w 439"/>
              <a:gd name="T49" fmla="*/ 307 h 451"/>
              <a:gd name="T50" fmla="*/ 87 w 439"/>
              <a:gd name="T51" fmla="*/ 307 h 451"/>
              <a:gd name="T52" fmla="*/ 5 w 439"/>
              <a:gd name="T53" fmla="*/ 234 h 451"/>
              <a:gd name="T54" fmla="*/ 66 w 439"/>
              <a:gd name="T55" fmla="*/ 133 h 451"/>
              <a:gd name="T56" fmla="*/ 122 w 439"/>
              <a:gd name="T57" fmla="*/ 19 h 451"/>
              <a:gd name="T58" fmla="*/ 257 w 439"/>
              <a:gd name="T59" fmla="*/ 57 h 451"/>
              <a:gd name="T60" fmla="*/ 332 w 439"/>
              <a:gd name="T61" fmla="*/ 57 h 451"/>
              <a:gd name="T62" fmla="*/ 368 w 439"/>
              <a:gd name="T63" fmla="*/ 126 h 451"/>
              <a:gd name="T64" fmla="*/ 436 w 439"/>
              <a:gd name="T65" fmla="*/ 222 h 451"/>
              <a:gd name="T66" fmla="*/ 286 w 439"/>
              <a:gd name="T67" fmla="*/ 339 h 451"/>
              <a:gd name="T68" fmla="*/ 239 w 439"/>
              <a:gd name="T69" fmla="*/ 386 h 451"/>
              <a:gd name="T70" fmla="*/ 239 w 439"/>
              <a:gd name="T71" fmla="*/ 211 h 451"/>
              <a:gd name="T72" fmla="*/ 219 w 439"/>
              <a:gd name="T73" fmla="*/ 192 h 451"/>
              <a:gd name="T74" fmla="*/ 219 w 439"/>
              <a:gd name="T75" fmla="*/ 192 h 451"/>
              <a:gd name="T76" fmla="*/ 200 w 439"/>
              <a:gd name="T77" fmla="*/ 211 h 451"/>
              <a:gd name="T78" fmla="*/ 201 w 439"/>
              <a:gd name="T79" fmla="*/ 385 h 451"/>
              <a:gd name="T80" fmla="*/ 154 w 439"/>
              <a:gd name="T81" fmla="*/ 339 h 451"/>
              <a:gd name="T82" fmla="*/ 127 w 439"/>
              <a:gd name="T83" fmla="*/ 339 h 451"/>
              <a:gd name="T84" fmla="*/ 127 w 439"/>
              <a:gd name="T85" fmla="*/ 366 h 451"/>
              <a:gd name="T86" fmla="*/ 206 w 439"/>
              <a:gd name="T87" fmla="*/ 446 h 451"/>
              <a:gd name="T88" fmla="*/ 220 w 439"/>
              <a:gd name="T89" fmla="*/ 451 h 451"/>
              <a:gd name="T90" fmla="*/ 234 w 439"/>
              <a:gd name="T91" fmla="*/ 446 h 451"/>
              <a:gd name="T92" fmla="*/ 313 w 439"/>
              <a:gd name="T93" fmla="*/ 366 h 451"/>
              <a:gd name="T94" fmla="*/ 313 w 439"/>
              <a:gd name="T95" fmla="*/ 339 h 451"/>
              <a:gd name="T96" fmla="*/ 286 w 439"/>
              <a:gd name="T97" fmla="*/ 339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39" h="451">
                <a:moveTo>
                  <a:pt x="436" y="222"/>
                </a:moveTo>
                <a:cubicBezTo>
                  <a:pt x="433" y="264"/>
                  <a:pt x="401" y="308"/>
                  <a:pt x="338" y="308"/>
                </a:cubicBezTo>
                <a:cubicBezTo>
                  <a:pt x="310" y="308"/>
                  <a:pt x="294" y="308"/>
                  <a:pt x="294" y="308"/>
                </a:cubicBezTo>
                <a:cubicBezTo>
                  <a:pt x="284" y="308"/>
                  <a:pt x="275" y="299"/>
                  <a:pt x="275" y="288"/>
                </a:cubicBezTo>
                <a:cubicBezTo>
                  <a:pt x="275" y="277"/>
                  <a:pt x="284" y="269"/>
                  <a:pt x="295" y="269"/>
                </a:cubicBezTo>
                <a:cubicBezTo>
                  <a:pt x="295" y="269"/>
                  <a:pt x="295" y="269"/>
                  <a:pt x="295" y="269"/>
                </a:cubicBezTo>
                <a:cubicBezTo>
                  <a:pt x="295" y="269"/>
                  <a:pt x="310" y="269"/>
                  <a:pt x="338" y="269"/>
                </a:cubicBezTo>
                <a:cubicBezTo>
                  <a:pt x="377" y="269"/>
                  <a:pt x="396" y="245"/>
                  <a:pt x="398" y="220"/>
                </a:cubicBezTo>
                <a:cubicBezTo>
                  <a:pt x="400" y="194"/>
                  <a:pt x="383" y="166"/>
                  <a:pt x="344" y="160"/>
                </a:cubicBezTo>
                <a:cubicBezTo>
                  <a:pt x="338" y="160"/>
                  <a:pt x="333" y="157"/>
                  <a:pt x="330" y="152"/>
                </a:cubicBezTo>
                <a:cubicBezTo>
                  <a:pt x="327" y="148"/>
                  <a:pt x="326" y="142"/>
                  <a:pt x="328" y="137"/>
                </a:cubicBezTo>
                <a:cubicBezTo>
                  <a:pt x="333" y="115"/>
                  <a:pt x="327" y="98"/>
                  <a:pt x="313" y="90"/>
                </a:cubicBezTo>
                <a:cubicBezTo>
                  <a:pt x="301" y="83"/>
                  <a:pt x="282" y="83"/>
                  <a:pt x="266" y="99"/>
                </a:cubicBezTo>
                <a:cubicBezTo>
                  <a:pt x="261" y="103"/>
                  <a:pt x="255" y="105"/>
                  <a:pt x="249" y="104"/>
                </a:cubicBezTo>
                <a:cubicBezTo>
                  <a:pt x="243" y="103"/>
                  <a:pt x="238" y="100"/>
                  <a:pt x="235" y="94"/>
                </a:cubicBezTo>
                <a:cubicBezTo>
                  <a:pt x="208" y="44"/>
                  <a:pt x="166" y="41"/>
                  <a:pt x="139" y="54"/>
                </a:cubicBezTo>
                <a:cubicBezTo>
                  <a:pt x="112" y="66"/>
                  <a:pt x="91" y="98"/>
                  <a:pt x="108" y="137"/>
                </a:cubicBezTo>
                <a:cubicBezTo>
                  <a:pt x="110" y="142"/>
                  <a:pt x="109" y="148"/>
                  <a:pt x="107" y="152"/>
                </a:cubicBezTo>
                <a:cubicBezTo>
                  <a:pt x="105" y="157"/>
                  <a:pt x="101" y="161"/>
                  <a:pt x="95" y="163"/>
                </a:cubicBezTo>
                <a:cubicBezTo>
                  <a:pt x="40" y="180"/>
                  <a:pt x="41" y="217"/>
                  <a:pt x="43" y="228"/>
                </a:cubicBezTo>
                <a:cubicBezTo>
                  <a:pt x="46" y="248"/>
                  <a:pt x="62" y="269"/>
                  <a:pt x="87" y="269"/>
                </a:cubicBezTo>
                <a:cubicBezTo>
                  <a:pt x="146" y="269"/>
                  <a:pt x="146" y="269"/>
                  <a:pt x="146" y="269"/>
                </a:cubicBezTo>
                <a:cubicBezTo>
                  <a:pt x="156" y="269"/>
                  <a:pt x="165" y="278"/>
                  <a:pt x="165" y="288"/>
                </a:cubicBezTo>
                <a:cubicBezTo>
                  <a:pt x="165" y="299"/>
                  <a:pt x="156" y="307"/>
                  <a:pt x="146" y="307"/>
                </a:cubicBezTo>
                <a:cubicBezTo>
                  <a:pt x="146" y="307"/>
                  <a:pt x="146" y="307"/>
                  <a:pt x="146" y="307"/>
                </a:cubicBezTo>
                <a:cubicBezTo>
                  <a:pt x="87" y="307"/>
                  <a:pt x="87" y="307"/>
                  <a:pt x="87" y="307"/>
                </a:cubicBezTo>
                <a:cubicBezTo>
                  <a:pt x="46" y="307"/>
                  <a:pt x="11" y="276"/>
                  <a:pt x="5" y="234"/>
                </a:cubicBezTo>
                <a:cubicBezTo>
                  <a:pt x="0" y="200"/>
                  <a:pt x="13" y="156"/>
                  <a:pt x="66" y="133"/>
                </a:cubicBezTo>
                <a:cubicBezTo>
                  <a:pt x="54" y="81"/>
                  <a:pt x="83" y="38"/>
                  <a:pt x="122" y="19"/>
                </a:cubicBezTo>
                <a:cubicBezTo>
                  <a:pt x="163" y="0"/>
                  <a:pt x="220" y="5"/>
                  <a:pt x="257" y="57"/>
                </a:cubicBezTo>
                <a:cubicBezTo>
                  <a:pt x="281" y="44"/>
                  <a:pt x="309" y="44"/>
                  <a:pt x="332" y="57"/>
                </a:cubicBezTo>
                <a:cubicBezTo>
                  <a:pt x="352" y="68"/>
                  <a:pt x="370" y="91"/>
                  <a:pt x="368" y="126"/>
                </a:cubicBezTo>
                <a:cubicBezTo>
                  <a:pt x="418" y="142"/>
                  <a:pt x="439" y="185"/>
                  <a:pt x="436" y="222"/>
                </a:cubicBezTo>
                <a:close/>
                <a:moveTo>
                  <a:pt x="286" y="339"/>
                </a:moveTo>
                <a:cubicBezTo>
                  <a:pt x="239" y="386"/>
                  <a:pt x="239" y="386"/>
                  <a:pt x="239" y="386"/>
                </a:cubicBezTo>
                <a:cubicBezTo>
                  <a:pt x="239" y="211"/>
                  <a:pt x="239" y="211"/>
                  <a:pt x="239" y="211"/>
                </a:cubicBezTo>
                <a:cubicBezTo>
                  <a:pt x="239" y="201"/>
                  <a:pt x="230" y="192"/>
                  <a:pt x="219" y="192"/>
                </a:cubicBezTo>
                <a:cubicBezTo>
                  <a:pt x="219" y="192"/>
                  <a:pt x="219" y="192"/>
                  <a:pt x="219" y="192"/>
                </a:cubicBezTo>
                <a:cubicBezTo>
                  <a:pt x="209" y="192"/>
                  <a:pt x="200" y="201"/>
                  <a:pt x="200" y="211"/>
                </a:cubicBezTo>
                <a:cubicBezTo>
                  <a:pt x="201" y="385"/>
                  <a:pt x="201" y="385"/>
                  <a:pt x="201" y="385"/>
                </a:cubicBezTo>
                <a:cubicBezTo>
                  <a:pt x="154" y="339"/>
                  <a:pt x="154" y="339"/>
                  <a:pt x="154" y="339"/>
                </a:cubicBezTo>
                <a:cubicBezTo>
                  <a:pt x="147" y="331"/>
                  <a:pt x="134" y="331"/>
                  <a:pt x="127" y="339"/>
                </a:cubicBezTo>
                <a:cubicBezTo>
                  <a:pt x="119" y="346"/>
                  <a:pt x="119" y="358"/>
                  <a:pt x="127" y="366"/>
                </a:cubicBezTo>
                <a:cubicBezTo>
                  <a:pt x="206" y="446"/>
                  <a:pt x="206" y="446"/>
                  <a:pt x="206" y="446"/>
                </a:cubicBezTo>
                <a:cubicBezTo>
                  <a:pt x="210" y="449"/>
                  <a:pt x="215" y="451"/>
                  <a:pt x="220" y="451"/>
                </a:cubicBezTo>
                <a:cubicBezTo>
                  <a:pt x="225" y="451"/>
                  <a:pt x="230" y="449"/>
                  <a:pt x="234" y="446"/>
                </a:cubicBezTo>
                <a:cubicBezTo>
                  <a:pt x="313" y="366"/>
                  <a:pt x="313" y="366"/>
                  <a:pt x="313" y="366"/>
                </a:cubicBezTo>
                <a:cubicBezTo>
                  <a:pt x="321" y="358"/>
                  <a:pt x="321" y="346"/>
                  <a:pt x="313" y="339"/>
                </a:cubicBezTo>
                <a:cubicBezTo>
                  <a:pt x="306" y="331"/>
                  <a:pt x="293" y="331"/>
                  <a:pt x="286" y="339"/>
                </a:cubicBez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pic>
        <p:nvPicPr>
          <p:cNvPr id="4" name="图片占位符 3">
            <a:extLst>
              <a:ext uri="{FF2B5EF4-FFF2-40B4-BE49-F238E27FC236}">
                <a16:creationId xmlns:a16="http://schemas.microsoft.com/office/drawing/2014/main" id="{F4769690-1804-4187-B33C-A74EBA082523}"/>
              </a:ext>
            </a:extLst>
          </p:cNvPr>
          <p:cNvPicPr>
            <a:picLocks noGrp="1" noChangeAspect="1"/>
          </p:cNvPicPr>
          <p:nvPr>
            <p:ph type="pic" sz="quarter" idx="12"/>
          </p:nvPr>
        </p:nvPicPr>
        <p:blipFill>
          <a:blip r:embed="rId2" cstate="screen">
            <a:extLst>
              <a:ext uri="{28A0092B-C50C-407E-A947-70E740481C1C}">
                <a14:useLocalDpi xmlns:a14="http://schemas.microsoft.com/office/drawing/2010/main"/>
              </a:ext>
            </a:extLst>
          </a:blip>
          <a:srcRect/>
          <a:stretch>
            <a:fillRect/>
          </a:stretch>
        </p:blipFill>
        <p:spPr/>
      </p:pic>
      <p:pic>
        <p:nvPicPr>
          <p:cNvPr id="7" name="图片占位符 6">
            <a:extLst>
              <a:ext uri="{FF2B5EF4-FFF2-40B4-BE49-F238E27FC236}">
                <a16:creationId xmlns:a16="http://schemas.microsoft.com/office/drawing/2014/main" id="{434AA3B5-AD39-420B-8B71-37398E73DE74}"/>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p:pic>
      <p:pic>
        <p:nvPicPr>
          <p:cNvPr id="10" name="图片占位符 9">
            <a:extLst>
              <a:ext uri="{FF2B5EF4-FFF2-40B4-BE49-F238E27FC236}">
                <a16:creationId xmlns:a16="http://schemas.microsoft.com/office/drawing/2014/main" id="{7DB2FA7E-A44E-4CF7-8DAC-BE698071149D}"/>
              </a:ext>
            </a:extLst>
          </p:cNvPr>
          <p:cNvPicPr>
            <a:picLocks noGrp="1" noChangeAspect="1"/>
          </p:cNvPicPr>
          <p:nvPr>
            <p:ph type="pic" sz="quarter" idx="14"/>
          </p:nvPr>
        </p:nvPicPr>
        <p:blipFill>
          <a:blip r:embed="rId4" cstate="screen">
            <a:extLst>
              <a:ext uri="{28A0092B-C50C-407E-A947-70E740481C1C}">
                <a14:useLocalDpi xmlns:a14="http://schemas.microsoft.com/office/drawing/2010/main"/>
              </a:ext>
            </a:extLst>
          </a:blip>
          <a:srcRect/>
          <a:stretch>
            <a:fillRect/>
          </a:stretch>
        </p:blipFill>
        <p:spPr/>
      </p:pic>
      <p:pic>
        <p:nvPicPr>
          <p:cNvPr id="13" name="图片占位符 12">
            <a:extLst>
              <a:ext uri="{FF2B5EF4-FFF2-40B4-BE49-F238E27FC236}">
                <a16:creationId xmlns:a16="http://schemas.microsoft.com/office/drawing/2014/main" id="{C7A85DE5-BBDC-46F1-89CE-7FFD756E91C1}"/>
              </a:ext>
            </a:extLst>
          </p:cNvPr>
          <p:cNvPicPr>
            <a:picLocks noGrp="1" noChangeAspect="1"/>
          </p:cNvPicPr>
          <p:nvPr>
            <p:ph type="pic" sz="quarter" idx="15"/>
          </p:nvPr>
        </p:nvPicPr>
        <p:blipFill>
          <a:blip r:embed="rId5"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3201727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EF79B05-98B5-EE4C-9DAC-3E7F075C5973}"/>
              </a:ext>
            </a:extLst>
          </p:cNvPr>
          <p:cNvSpPr/>
          <p:nvPr/>
        </p:nvSpPr>
        <p:spPr>
          <a:xfrm>
            <a:off x="1962150" y="0"/>
            <a:ext cx="1022985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图片占位符 3">
            <a:extLst>
              <a:ext uri="{FF2B5EF4-FFF2-40B4-BE49-F238E27FC236}">
                <a16:creationId xmlns:a16="http://schemas.microsoft.com/office/drawing/2014/main" id="{E306F16C-6EB4-492F-A3F9-900D5A7E5E52}"/>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a:fillRect/>
          </a:stretch>
        </p:blipFill>
        <p:spPr/>
      </p:pic>
      <p:pic>
        <p:nvPicPr>
          <p:cNvPr id="7" name="图片占位符 6">
            <a:extLst>
              <a:ext uri="{FF2B5EF4-FFF2-40B4-BE49-F238E27FC236}">
                <a16:creationId xmlns:a16="http://schemas.microsoft.com/office/drawing/2014/main" id="{C512AC16-5D0F-4382-9DEF-4F6291BD873A}"/>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sp>
        <p:nvSpPr>
          <p:cNvPr id="16" name="TextBox 15">
            <a:extLst>
              <a:ext uri="{FF2B5EF4-FFF2-40B4-BE49-F238E27FC236}">
                <a16:creationId xmlns:a16="http://schemas.microsoft.com/office/drawing/2014/main" id="{2A64CDD1-558E-4848-8936-D136F80442DA}"/>
              </a:ext>
            </a:extLst>
          </p:cNvPr>
          <p:cNvSpPr txBox="1"/>
          <p:nvPr/>
        </p:nvSpPr>
        <p:spPr>
          <a:xfrm rot="16200000">
            <a:off x="-1550190" y="2497975"/>
            <a:ext cx="7024680" cy="1862048"/>
          </a:xfrm>
          <a:prstGeom prst="rect">
            <a:avLst/>
          </a:prstGeom>
          <a:noFill/>
        </p:spPr>
        <p:txBody>
          <a:bodyPr wrap="none" rtlCol="0">
            <a:spAutoFit/>
          </a:bodyPr>
          <a:lstStyle/>
          <a:p>
            <a:r>
              <a:rPr lang="en-US" sz="11500" dirty="0">
                <a:solidFill>
                  <a:srgbClr val="FFD127"/>
                </a:solidFill>
                <a:latin typeface="Hanson" pitchFamily="2" charset="0"/>
              </a:rPr>
              <a:t>XIUMIN</a:t>
            </a:r>
            <a:endParaRPr lang="en-US" sz="4800" dirty="0">
              <a:solidFill>
                <a:srgbClr val="FFD127"/>
              </a:solidFill>
              <a:latin typeface="Hanson" pitchFamily="2" charset="0"/>
            </a:endParaRPr>
          </a:p>
        </p:txBody>
      </p:sp>
      <p:sp>
        <p:nvSpPr>
          <p:cNvPr id="15" name="TextBox 14">
            <a:extLst>
              <a:ext uri="{FF2B5EF4-FFF2-40B4-BE49-F238E27FC236}">
                <a16:creationId xmlns:a16="http://schemas.microsoft.com/office/drawing/2014/main" id="{64280DB2-E45E-D342-857F-3A0B264028AA}"/>
              </a:ext>
            </a:extLst>
          </p:cNvPr>
          <p:cNvSpPr txBox="1"/>
          <p:nvPr/>
        </p:nvSpPr>
        <p:spPr>
          <a:xfrm rot="16200000">
            <a:off x="-2785797" y="2497975"/>
            <a:ext cx="7024680" cy="1862048"/>
          </a:xfrm>
          <a:prstGeom prst="rect">
            <a:avLst/>
          </a:prstGeom>
          <a:noFill/>
        </p:spPr>
        <p:txBody>
          <a:bodyPr wrap="none" rtlCol="0">
            <a:spAutoFit/>
          </a:bodyPr>
          <a:lstStyle/>
          <a:p>
            <a:r>
              <a:rPr lang="en-US" sz="11500" dirty="0">
                <a:solidFill>
                  <a:srgbClr val="FFD127"/>
                </a:solidFill>
                <a:latin typeface="Hanson" pitchFamily="2" charset="0"/>
              </a:rPr>
              <a:t>XIUMIN</a:t>
            </a:r>
            <a:endParaRPr lang="en-US" sz="4800" dirty="0">
              <a:solidFill>
                <a:srgbClr val="FFD127"/>
              </a:solidFill>
              <a:latin typeface="Hanson" pitchFamily="2" charset="0"/>
            </a:endParaRPr>
          </a:p>
        </p:txBody>
      </p:sp>
      <p:sp>
        <p:nvSpPr>
          <p:cNvPr id="14" name="TextBox 13">
            <a:extLst>
              <a:ext uri="{FF2B5EF4-FFF2-40B4-BE49-F238E27FC236}">
                <a16:creationId xmlns:a16="http://schemas.microsoft.com/office/drawing/2014/main" id="{EA1D8A2A-0F10-2E4F-9DBA-394041860C20}"/>
              </a:ext>
            </a:extLst>
          </p:cNvPr>
          <p:cNvSpPr txBox="1"/>
          <p:nvPr/>
        </p:nvSpPr>
        <p:spPr>
          <a:xfrm>
            <a:off x="3509542" y="1578874"/>
            <a:ext cx="5503982" cy="2554545"/>
          </a:xfrm>
          <a:prstGeom prst="rect">
            <a:avLst/>
          </a:prstGeom>
          <a:noFill/>
        </p:spPr>
        <p:txBody>
          <a:bodyPr wrap="square" rtlCol="0">
            <a:spAutoFit/>
          </a:bodyPr>
          <a:lstStyle/>
          <a:p>
            <a:r>
              <a:rPr lang="en-ID" sz="3200" dirty="0">
                <a:solidFill>
                  <a:schemeClr val="accent2"/>
                </a:solidFill>
                <a:latin typeface="Bodoni 72 Book" pitchFamily="2" charset="0"/>
              </a:rPr>
              <a:t>"Don't be into trends. Don't make fashion own you, but you decide what you are, what you want to express by the way you dress and the way to live."</a:t>
            </a:r>
            <a:endParaRPr lang="en-US" sz="2400" dirty="0">
              <a:solidFill>
                <a:schemeClr val="accent2"/>
              </a:solidFill>
              <a:latin typeface="Bodoni 72 Book" pitchFamily="2" charset="0"/>
            </a:endParaRPr>
          </a:p>
        </p:txBody>
      </p:sp>
      <p:grpSp>
        <p:nvGrpSpPr>
          <p:cNvPr id="17" name="Group 16">
            <a:extLst>
              <a:ext uri="{FF2B5EF4-FFF2-40B4-BE49-F238E27FC236}">
                <a16:creationId xmlns:a16="http://schemas.microsoft.com/office/drawing/2014/main" id="{72F2FACE-821E-864B-9FF1-09F86EAA65E3}"/>
              </a:ext>
            </a:extLst>
          </p:cNvPr>
          <p:cNvGrpSpPr/>
          <p:nvPr/>
        </p:nvGrpSpPr>
        <p:grpSpPr>
          <a:xfrm>
            <a:off x="7946469" y="620160"/>
            <a:ext cx="3214406" cy="338554"/>
            <a:chOff x="749316" y="464632"/>
            <a:chExt cx="3214406" cy="338554"/>
          </a:xfrm>
        </p:grpSpPr>
        <p:sp>
          <p:nvSpPr>
            <p:cNvPr id="18" name="TextBox 17">
              <a:extLst>
                <a:ext uri="{FF2B5EF4-FFF2-40B4-BE49-F238E27FC236}">
                  <a16:creationId xmlns:a16="http://schemas.microsoft.com/office/drawing/2014/main" id="{1688AF5D-F6EB-E648-86BB-7AB705A4BF7D}"/>
                </a:ext>
              </a:extLst>
            </p:cNvPr>
            <p:cNvSpPr txBox="1"/>
            <p:nvPr/>
          </p:nvSpPr>
          <p:spPr>
            <a:xfrm>
              <a:off x="749316" y="464632"/>
              <a:ext cx="829073" cy="338554"/>
            </a:xfrm>
            <a:prstGeom prst="rect">
              <a:avLst/>
            </a:prstGeom>
            <a:noFill/>
          </p:spPr>
          <p:txBody>
            <a:bodyPr wrap="none" rtlCol="0">
              <a:spAutoFit/>
            </a:bodyPr>
            <a:lstStyle/>
            <a:p>
              <a:r>
                <a:rPr lang="en-US" sz="1600" dirty="0">
                  <a:solidFill>
                    <a:schemeClr val="accent2"/>
                  </a:solidFill>
                </a:rPr>
                <a:t>ABOUT </a:t>
              </a:r>
            </a:p>
          </p:txBody>
        </p:sp>
        <p:sp>
          <p:nvSpPr>
            <p:cNvPr id="19" name="TextBox 18">
              <a:extLst>
                <a:ext uri="{FF2B5EF4-FFF2-40B4-BE49-F238E27FC236}">
                  <a16:creationId xmlns:a16="http://schemas.microsoft.com/office/drawing/2014/main" id="{61DB9809-12CB-234E-AD17-E511F8A0C5F4}"/>
                </a:ext>
              </a:extLst>
            </p:cNvPr>
            <p:cNvSpPr txBox="1"/>
            <p:nvPr/>
          </p:nvSpPr>
          <p:spPr>
            <a:xfrm>
              <a:off x="1808292" y="464632"/>
              <a:ext cx="1017586" cy="338554"/>
            </a:xfrm>
            <a:prstGeom prst="rect">
              <a:avLst/>
            </a:prstGeom>
            <a:noFill/>
          </p:spPr>
          <p:txBody>
            <a:bodyPr wrap="none" rtlCol="0">
              <a:spAutoFit/>
            </a:bodyPr>
            <a:lstStyle/>
            <a:p>
              <a:r>
                <a:rPr lang="en-US" sz="1600" dirty="0">
                  <a:solidFill>
                    <a:schemeClr val="accent2"/>
                  </a:solidFill>
                </a:rPr>
                <a:t>CONTACT </a:t>
              </a:r>
            </a:p>
          </p:txBody>
        </p:sp>
        <p:sp>
          <p:nvSpPr>
            <p:cNvPr id="20" name="TextBox 19">
              <a:extLst>
                <a:ext uri="{FF2B5EF4-FFF2-40B4-BE49-F238E27FC236}">
                  <a16:creationId xmlns:a16="http://schemas.microsoft.com/office/drawing/2014/main" id="{479C2869-C108-D94E-B7F9-09DEF060EF22}"/>
                </a:ext>
              </a:extLst>
            </p:cNvPr>
            <p:cNvSpPr txBox="1"/>
            <p:nvPr/>
          </p:nvSpPr>
          <p:spPr>
            <a:xfrm>
              <a:off x="3055781" y="464632"/>
              <a:ext cx="907941" cy="338554"/>
            </a:xfrm>
            <a:prstGeom prst="rect">
              <a:avLst/>
            </a:prstGeom>
            <a:noFill/>
          </p:spPr>
          <p:txBody>
            <a:bodyPr wrap="none" rtlCol="0">
              <a:spAutoFit/>
            </a:bodyPr>
            <a:lstStyle/>
            <a:p>
              <a:r>
                <a:rPr lang="en-US" sz="1600" dirty="0">
                  <a:solidFill>
                    <a:schemeClr val="accent2"/>
                  </a:solidFill>
                </a:rPr>
                <a:t>PROJECT</a:t>
              </a:r>
            </a:p>
          </p:txBody>
        </p:sp>
      </p:grpSp>
      <p:sp>
        <p:nvSpPr>
          <p:cNvPr id="21" name="TextBox 20">
            <a:extLst>
              <a:ext uri="{FF2B5EF4-FFF2-40B4-BE49-F238E27FC236}">
                <a16:creationId xmlns:a16="http://schemas.microsoft.com/office/drawing/2014/main" id="{9E8FF9B2-0F71-0546-BCB3-A4B60104802D}"/>
              </a:ext>
            </a:extLst>
          </p:cNvPr>
          <p:cNvSpPr txBox="1"/>
          <p:nvPr/>
        </p:nvSpPr>
        <p:spPr>
          <a:xfrm>
            <a:off x="6176850" y="3885515"/>
            <a:ext cx="5673348" cy="1200329"/>
          </a:xfrm>
          <a:prstGeom prst="rect">
            <a:avLst/>
          </a:prstGeom>
          <a:noFill/>
        </p:spPr>
        <p:txBody>
          <a:bodyPr wrap="none" rtlCol="0">
            <a:spAutoFit/>
          </a:bodyPr>
          <a:lstStyle/>
          <a:p>
            <a:r>
              <a:rPr lang="en-US" sz="7200" spc="600" dirty="0">
                <a:ln>
                  <a:solidFill>
                    <a:schemeClr val="bg1"/>
                  </a:solidFill>
                </a:ln>
                <a:noFill/>
                <a:latin typeface="Hanson" pitchFamily="2" charset="0"/>
              </a:rPr>
              <a:t>Picture</a:t>
            </a:r>
            <a:endParaRPr lang="en-US" sz="3200" spc="600" dirty="0">
              <a:ln>
                <a:solidFill>
                  <a:schemeClr val="bg1"/>
                </a:solidFill>
              </a:ln>
              <a:noFill/>
              <a:latin typeface="Hanson" pitchFamily="2" charset="0"/>
            </a:endParaRPr>
          </a:p>
        </p:txBody>
      </p:sp>
      <p:sp>
        <p:nvSpPr>
          <p:cNvPr id="22" name="TextBox 21">
            <a:extLst>
              <a:ext uri="{FF2B5EF4-FFF2-40B4-BE49-F238E27FC236}">
                <a16:creationId xmlns:a16="http://schemas.microsoft.com/office/drawing/2014/main" id="{8C997465-8431-B040-B346-851AC277EA3D}"/>
              </a:ext>
            </a:extLst>
          </p:cNvPr>
          <p:cNvSpPr txBox="1"/>
          <p:nvPr/>
        </p:nvSpPr>
        <p:spPr>
          <a:xfrm>
            <a:off x="6176850" y="4702848"/>
            <a:ext cx="5673348" cy="1200329"/>
          </a:xfrm>
          <a:prstGeom prst="rect">
            <a:avLst/>
          </a:prstGeom>
          <a:noFill/>
        </p:spPr>
        <p:txBody>
          <a:bodyPr wrap="none" rtlCol="0">
            <a:spAutoFit/>
          </a:bodyPr>
          <a:lstStyle/>
          <a:p>
            <a:r>
              <a:rPr lang="en-US" sz="7200" spc="600" dirty="0">
                <a:solidFill>
                  <a:schemeClr val="bg1"/>
                </a:solidFill>
                <a:latin typeface="Hanson" pitchFamily="2" charset="0"/>
              </a:rPr>
              <a:t>Picture</a:t>
            </a:r>
            <a:endParaRPr lang="en-US" sz="3200" spc="600" dirty="0">
              <a:solidFill>
                <a:schemeClr val="bg1"/>
              </a:solidFill>
              <a:latin typeface="Hanson" pitchFamily="2" charset="0"/>
            </a:endParaRPr>
          </a:p>
        </p:txBody>
      </p:sp>
      <p:sp>
        <p:nvSpPr>
          <p:cNvPr id="23" name="TextBox 22">
            <a:extLst>
              <a:ext uri="{FF2B5EF4-FFF2-40B4-BE49-F238E27FC236}">
                <a16:creationId xmlns:a16="http://schemas.microsoft.com/office/drawing/2014/main" id="{5BE8B18D-D3B7-B845-A477-8F8FBE66C37F}"/>
              </a:ext>
            </a:extLst>
          </p:cNvPr>
          <p:cNvSpPr txBox="1"/>
          <p:nvPr/>
        </p:nvSpPr>
        <p:spPr>
          <a:xfrm>
            <a:off x="6176850" y="5502077"/>
            <a:ext cx="5673348" cy="1200329"/>
          </a:xfrm>
          <a:prstGeom prst="rect">
            <a:avLst/>
          </a:prstGeom>
          <a:noFill/>
        </p:spPr>
        <p:txBody>
          <a:bodyPr wrap="none" rtlCol="0">
            <a:spAutoFit/>
          </a:bodyPr>
          <a:lstStyle/>
          <a:p>
            <a:r>
              <a:rPr lang="en-US" sz="7200" spc="600" dirty="0">
                <a:ln>
                  <a:solidFill>
                    <a:schemeClr val="bg1"/>
                  </a:solidFill>
                </a:ln>
                <a:noFill/>
                <a:latin typeface="Hanson" pitchFamily="2" charset="0"/>
              </a:rPr>
              <a:t>Picture</a:t>
            </a:r>
            <a:endParaRPr lang="en-US" sz="3200" spc="600" dirty="0">
              <a:ln>
                <a:solidFill>
                  <a:schemeClr val="bg1"/>
                </a:solidFill>
              </a:ln>
              <a:noFill/>
              <a:latin typeface="Hanson" pitchFamily="2" charset="0"/>
            </a:endParaRPr>
          </a:p>
        </p:txBody>
      </p:sp>
      <p:sp>
        <p:nvSpPr>
          <p:cNvPr id="24" name="TextBox 23">
            <a:extLst>
              <a:ext uri="{FF2B5EF4-FFF2-40B4-BE49-F238E27FC236}">
                <a16:creationId xmlns:a16="http://schemas.microsoft.com/office/drawing/2014/main" id="{0C74B7BB-6E66-7944-B586-40E280B68093}"/>
              </a:ext>
            </a:extLst>
          </p:cNvPr>
          <p:cNvSpPr txBox="1"/>
          <p:nvPr/>
        </p:nvSpPr>
        <p:spPr>
          <a:xfrm>
            <a:off x="3522992" y="5282000"/>
            <a:ext cx="793807" cy="523220"/>
          </a:xfrm>
          <a:prstGeom prst="rect">
            <a:avLst/>
          </a:prstGeom>
          <a:noFill/>
        </p:spPr>
        <p:txBody>
          <a:bodyPr wrap="none" rtlCol="0">
            <a:spAutoFit/>
          </a:bodyPr>
          <a:lstStyle/>
          <a:p>
            <a:r>
              <a:rPr lang="en-US" sz="1400" dirty="0" err="1">
                <a:solidFill>
                  <a:schemeClr val="accent2"/>
                </a:solidFill>
                <a:latin typeface="Bodoni 72 Book" pitchFamily="2" charset="0"/>
              </a:rPr>
              <a:t>Desing</a:t>
            </a:r>
            <a:r>
              <a:rPr lang="en-US" sz="1400" dirty="0">
                <a:solidFill>
                  <a:schemeClr val="accent2"/>
                </a:solidFill>
                <a:latin typeface="Bodoni 72 Book" pitchFamily="2" charset="0"/>
              </a:rPr>
              <a:t> –</a:t>
            </a:r>
          </a:p>
          <a:p>
            <a:r>
              <a:rPr lang="en-US" sz="1400" dirty="0">
                <a:solidFill>
                  <a:schemeClr val="accent2"/>
                </a:solidFill>
                <a:latin typeface="Bodoni 72 Book" pitchFamily="2" charset="0"/>
              </a:rPr>
              <a:t>idea</a:t>
            </a:r>
          </a:p>
        </p:txBody>
      </p:sp>
    </p:spTree>
    <p:extLst>
      <p:ext uri="{BB962C8B-B14F-4D97-AF65-F5344CB8AC3E}">
        <p14:creationId xmlns:p14="http://schemas.microsoft.com/office/powerpoint/2010/main" val="41600502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F3BA59E-DF0A-E940-B5CF-CB137ED813BF}"/>
              </a:ext>
            </a:extLst>
          </p:cNvPr>
          <p:cNvSpPr/>
          <p:nvPr/>
        </p:nvSpPr>
        <p:spPr>
          <a:xfrm>
            <a:off x="0" y="-1"/>
            <a:ext cx="12192000"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10D9651-B3FA-0442-81A5-F9E700BEC119}"/>
              </a:ext>
            </a:extLst>
          </p:cNvPr>
          <p:cNvSpPr/>
          <p:nvPr/>
        </p:nvSpPr>
        <p:spPr>
          <a:xfrm>
            <a:off x="0" y="3429000"/>
            <a:ext cx="12192000" cy="342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图片占位符 3">
            <a:extLst>
              <a:ext uri="{FF2B5EF4-FFF2-40B4-BE49-F238E27FC236}">
                <a16:creationId xmlns:a16="http://schemas.microsoft.com/office/drawing/2014/main" id="{B3864EDC-BD1B-473F-B8C7-1DDE46DD4219}"/>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a:fillRect/>
          </a:stretch>
        </p:blipFill>
        <p:spPr/>
      </p:pic>
      <p:sp>
        <p:nvSpPr>
          <p:cNvPr id="13" name="Rectangle 12">
            <a:extLst>
              <a:ext uri="{FF2B5EF4-FFF2-40B4-BE49-F238E27FC236}">
                <a16:creationId xmlns:a16="http://schemas.microsoft.com/office/drawing/2014/main" id="{4DA11592-91D8-4542-9513-ACA054E407F4}"/>
              </a:ext>
            </a:extLst>
          </p:cNvPr>
          <p:cNvSpPr/>
          <p:nvPr/>
        </p:nvSpPr>
        <p:spPr>
          <a:xfrm>
            <a:off x="9620250" y="-1"/>
            <a:ext cx="2571750" cy="138146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941025E-461F-D844-B3FA-7ADEE69C3C44}"/>
              </a:ext>
            </a:extLst>
          </p:cNvPr>
          <p:cNvSpPr txBox="1"/>
          <p:nvPr/>
        </p:nvSpPr>
        <p:spPr>
          <a:xfrm>
            <a:off x="610636" y="4158751"/>
            <a:ext cx="4891083" cy="2123658"/>
          </a:xfrm>
          <a:prstGeom prst="rect">
            <a:avLst/>
          </a:prstGeom>
          <a:noFill/>
        </p:spPr>
        <p:txBody>
          <a:bodyPr wrap="none" rtlCol="0">
            <a:spAutoFit/>
          </a:bodyPr>
          <a:lstStyle/>
          <a:p>
            <a:r>
              <a:rPr lang="en-US" sz="6600" dirty="0">
                <a:solidFill>
                  <a:schemeClr val="accent2"/>
                </a:solidFill>
                <a:latin typeface="Hanson" pitchFamily="2" charset="0"/>
              </a:rPr>
              <a:t>Our-</a:t>
            </a:r>
          </a:p>
          <a:p>
            <a:r>
              <a:rPr lang="en-US" sz="6600" dirty="0">
                <a:solidFill>
                  <a:schemeClr val="accent2"/>
                </a:solidFill>
                <a:latin typeface="Hanson" pitchFamily="2" charset="0"/>
              </a:rPr>
              <a:t>Project</a:t>
            </a:r>
            <a:endParaRPr lang="en-US" sz="2800" dirty="0">
              <a:solidFill>
                <a:schemeClr val="accent2"/>
              </a:solidFill>
              <a:latin typeface="Hanson" pitchFamily="2" charset="0"/>
            </a:endParaRPr>
          </a:p>
        </p:txBody>
      </p:sp>
      <p:sp>
        <p:nvSpPr>
          <p:cNvPr id="10" name="TextBox 9">
            <a:extLst>
              <a:ext uri="{FF2B5EF4-FFF2-40B4-BE49-F238E27FC236}">
                <a16:creationId xmlns:a16="http://schemas.microsoft.com/office/drawing/2014/main" id="{9BE998C3-F889-0644-83A7-4AE238312CB1}"/>
              </a:ext>
            </a:extLst>
          </p:cNvPr>
          <p:cNvSpPr txBox="1"/>
          <p:nvPr/>
        </p:nvSpPr>
        <p:spPr>
          <a:xfrm>
            <a:off x="6343650" y="4158751"/>
            <a:ext cx="4891083" cy="2123658"/>
          </a:xfrm>
          <a:prstGeom prst="rect">
            <a:avLst/>
          </a:prstGeom>
          <a:noFill/>
        </p:spPr>
        <p:txBody>
          <a:bodyPr wrap="none" rtlCol="0">
            <a:spAutoFit/>
          </a:bodyPr>
          <a:lstStyle/>
          <a:p>
            <a:r>
              <a:rPr lang="en-US" sz="6600" dirty="0">
                <a:ln>
                  <a:solidFill>
                    <a:schemeClr val="bg1"/>
                  </a:solidFill>
                </a:ln>
                <a:noFill/>
                <a:latin typeface="Hanson" pitchFamily="2" charset="0"/>
              </a:rPr>
              <a:t>Our-</a:t>
            </a:r>
          </a:p>
          <a:p>
            <a:r>
              <a:rPr lang="en-US" sz="6600" dirty="0">
                <a:ln>
                  <a:solidFill>
                    <a:schemeClr val="bg1"/>
                  </a:solidFill>
                </a:ln>
                <a:noFill/>
                <a:latin typeface="Hanson" pitchFamily="2" charset="0"/>
              </a:rPr>
              <a:t>Project</a:t>
            </a:r>
            <a:endParaRPr lang="en-US" sz="2800" dirty="0">
              <a:ln>
                <a:solidFill>
                  <a:schemeClr val="bg1"/>
                </a:solidFill>
              </a:ln>
              <a:noFill/>
              <a:latin typeface="Hanson" pitchFamily="2" charset="0"/>
            </a:endParaRPr>
          </a:p>
        </p:txBody>
      </p:sp>
      <p:sp>
        <p:nvSpPr>
          <p:cNvPr id="11" name="TextBox 10">
            <a:extLst>
              <a:ext uri="{FF2B5EF4-FFF2-40B4-BE49-F238E27FC236}">
                <a16:creationId xmlns:a16="http://schemas.microsoft.com/office/drawing/2014/main" id="{FAAC013B-3676-AE49-A157-BE8D8C769497}"/>
              </a:ext>
            </a:extLst>
          </p:cNvPr>
          <p:cNvSpPr txBox="1"/>
          <p:nvPr/>
        </p:nvSpPr>
        <p:spPr>
          <a:xfrm>
            <a:off x="1380271" y="1514026"/>
            <a:ext cx="5515829" cy="1170833"/>
          </a:xfrm>
          <a:prstGeom prst="rect">
            <a:avLst/>
          </a:prstGeom>
          <a:noFill/>
        </p:spPr>
        <p:txBody>
          <a:bodyPr wrap="square" rtlCol="0">
            <a:spAutoFit/>
          </a:bodyPr>
          <a:lstStyle/>
          <a:p>
            <a:pPr algn="just">
              <a:lnSpc>
                <a:spcPct val="150000"/>
              </a:lnSpc>
            </a:pPr>
            <a:r>
              <a:rPr lang="en-ID" sz="12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 when an unknown printer took a galley of type and scrambled it to make a type specimen book.</a:t>
            </a:r>
            <a:endParaRPr lang="en-US" sz="1200"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a:extLst>
              <a:ext uri="{FF2B5EF4-FFF2-40B4-BE49-F238E27FC236}">
                <a16:creationId xmlns:a16="http://schemas.microsoft.com/office/drawing/2014/main" id="{0F255463-F72D-8C43-A013-3C347F8EB04A}"/>
              </a:ext>
            </a:extLst>
          </p:cNvPr>
          <p:cNvSpPr txBox="1"/>
          <p:nvPr/>
        </p:nvSpPr>
        <p:spPr>
          <a:xfrm>
            <a:off x="1380271" y="981358"/>
            <a:ext cx="1499128" cy="400110"/>
          </a:xfrm>
          <a:prstGeom prst="rect">
            <a:avLst/>
          </a:prstGeom>
          <a:noFill/>
        </p:spPr>
        <p:txBody>
          <a:bodyPr wrap="none" rtlCol="0">
            <a:spAutoFit/>
          </a:bodyPr>
          <a:lstStyle/>
          <a:p>
            <a:r>
              <a:rPr lang="en-US" sz="2000" b="1" dirty="0">
                <a:solidFill>
                  <a:schemeClr val="accent1"/>
                </a:solidFill>
                <a:latin typeface="Bodoni 72 Book" pitchFamily="2" charset="0"/>
              </a:rPr>
              <a:t>Lorem </a:t>
            </a:r>
            <a:r>
              <a:rPr lang="en-US" sz="2000" b="1" dirty="0" err="1">
                <a:solidFill>
                  <a:schemeClr val="accent1"/>
                </a:solidFill>
                <a:latin typeface="Bodoni 72 Book" pitchFamily="2" charset="0"/>
              </a:rPr>
              <a:t>ipsun</a:t>
            </a:r>
            <a:endParaRPr lang="en-US" sz="900" b="1" dirty="0">
              <a:solidFill>
                <a:schemeClr val="accent1"/>
              </a:solidFill>
              <a:latin typeface="Bodoni 72 Book" pitchFamily="2" charset="0"/>
            </a:endParaRPr>
          </a:p>
        </p:txBody>
      </p:sp>
      <p:sp>
        <p:nvSpPr>
          <p:cNvPr id="14" name="Rectangle 13">
            <a:extLst>
              <a:ext uri="{FF2B5EF4-FFF2-40B4-BE49-F238E27FC236}">
                <a16:creationId xmlns:a16="http://schemas.microsoft.com/office/drawing/2014/main" id="{A9FE9E11-94FD-324F-AC73-9F7271DB667E}"/>
              </a:ext>
            </a:extLst>
          </p:cNvPr>
          <p:cNvSpPr/>
          <p:nvPr/>
        </p:nvSpPr>
        <p:spPr>
          <a:xfrm>
            <a:off x="0" y="1457825"/>
            <a:ext cx="610636" cy="59957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1F008C23-77C3-1B45-8FB7-211CD66F9213}"/>
              </a:ext>
            </a:extLst>
          </p:cNvPr>
          <p:cNvSpPr txBox="1"/>
          <p:nvPr/>
        </p:nvSpPr>
        <p:spPr>
          <a:xfrm>
            <a:off x="11104961" y="3929544"/>
            <a:ext cx="793807" cy="523220"/>
          </a:xfrm>
          <a:prstGeom prst="rect">
            <a:avLst/>
          </a:prstGeom>
          <a:noFill/>
        </p:spPr>
        <p:txBody>
          <a:bodyPr wrap="none" rtlCol="0">
            <a:spAutoFit/>
          </a:bodyPr>
          <a:lstStyle/>
          <a:p>
            <a:r>
              <a:rPr lang="en-US" sz="1400" dirty="0" err="1">
                <a:solidFill>
                  <a:schemeClr val="accent2"/>
                </a:solidFill>
                <a:latin typeface="Bodoni 72 Book" pitchFamily="2" charset="0"/>
              </a:rPr>
              <a:t>Desing</a:t>
            </a:r>
            <a:r>
              <a:rPr lang="en-US" sz="1400" dirty="0">
                <a:solidFill>
                  <a:schemeClr val="accent2"/>
                </a:solidFill>
                <a:latin typeface="Bodoni 72 Book" pitchFamily="2" charset="0"/>
              </a:rPr>
              <a:t> –</a:t>
            </a:r>
          </a:p>
          <a:p>
            <a:r>
              <a:rPr lang="en-US" sz="1400" dirty="0">
                <a:solidFill>
                  <a:schemeClr val="accent2"/>
                </a:solidFill>
                <a:latin typeface="Bodoni 72 Book" pitchFamily="2" charset="0"/>
              </a:rPr>
              <a:t>idea</a:t>
            </a:r>
          </a:p>
        </p:txBody>
      </p:sp>
      <p:sp>
        <p:nvSpPr>
          <p:cNvPr id="16" name="TextBox 15">
            <a:extLst>
              <a:ext uri="{FF2B5EF4-FFF2-40B4-BE49-F238E27FC236}">
                <a16:creationId xmlns:a16="http://schemas.microsoft.com/office/drawing/2014/main" id="{A401E831-B797-B04D-95F1-055A0F47EE53}"/>
              </a:ext>
            </a:extLst>
          </p:cNvPr>
          <p:cNvSpPr txBox="1"/>
          <p:nvPr/>
        </p:nvSpPr>
        <p:spPr>
          <a:xfrm>
            <a:off x="610636" y="3571428"/>
            <a:ext cx="1095172" cy="276999"/>
          </a:xfrm>
          <a:prstGeom prst="rect">
            <a:avLst/>
          </a:prstGeom>
          <a:noFill/>
        </p:spPr>
        <p:txBody>
          <a:bodyPr wrap="none" rtlCol="0">
            <a:spAutoFit/>
          </a:bodyPr>
          <a:lstStyle/>
          <a:p>
            <a:r>
              <a:rPr lang="en-US" sz="1200" dirty="0">
                <a:solidFill>
                  <a:schemeClr val="accent2"/>
                </a:solidFill>
                <a:latin typeface="Bodoni 72 Book" pitchFamily="2" charset="0"/>
              </a:rPr>
              <a:t>Released 20.20</a:t>
            </a:r>
          </a:p>
        </p:txBody>
      </p:sp>
    </p:spTree>
    <p:extLst>
      <p:ext uri="{BB962C8B-B14F-4D97-AF65-F5344CB8AC3E}">
        <p14:creationId xmlns:p14="http://schemas.microsoft.com/office/powerpoint/2010/main" val="26528096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2C7B3E5-BFCB-6840-8AD5-AC12554B7ED0}"/>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图片占位符 6">
            <a:extLst>
              <a:ext uri="{FF2B5EF4-FFF2-40B4-BE49-F238E27FC236}">
                <a16:creationId xmlns:a16="http://schemas.microsoft.com/office/drawing/2014/main" id="{A135B70F-6322-4690-A6E9-7E193FC48E01}"/>
              </a:ext>
            </a:extLst>
          </p:cNvPr>
          <p:cNvPicPr>
            <a:picLocks noGrp="1" noChangeAspect="1"/>
          </p:cNvPicPr>
          <p:nvPr>
            <p:ph type="pic" sz="quarter" idx="15"/>
          </p:nvPr>
        </p:nvPicPr>
        <p:blipFill>
          <a:blip r:embed="rId2" cstate="screen">
            <a:extLst>
              <a:ext uri="{28A0092B-C50C-407E-A947-70E740481C1C}">
                <a14:useLocalDpi xmlns:a14="http://schemas.microsoft.com/office/drawing/2010/main"/>
              </a:ext>
            </a:extLst>
          </a:blip>
          <a:srcRect/>
          <a:stretch>
            <a:fillRect/>
          </a:stretch>
        </p:blipFill>
        <p:spPr/>
      </p:pic>
      <p:pic>
        <p:nvPicPr>
          <p:cNvPr id="10" name="图片占位符 9">
            <a:extLst>
              <a:ext uri="{FF2B5EF4-FFF2-40B4-BE49-F238E27FC236}">
                <a16:creationId xmlns:a16="http://schemas.microsoft.com/office/drawing/2014/main" id="{B79A094D-63AA-42E3-A198-A491A6D092C1}"/>
              </a:ext>
            </a:extLst>
          </p:cNvPr>
          <p:cNvPicPr>
            <a:picLocks noGrp="1" noChangeAspect="1"/>
          </p:cNvPicPr>
          <p:nvPr>
            <p:ph type="pic" sz="quarter" idx="16"/>
          </p:nvPr>
        </p:nvPicPr>
        <p:blipFill>
          <a:blip r:embed="rId3" cstate="screen">
            <a:extLst>
              <a:ext uri="{28A0092B-C50C-407E-A947-70E740481C1C}">
                <a14:useLocalDpi xmlns:a14="http://schemas.microsoft.com/office/drawing/2010/main"/>
              </a:ext>
            </a:extLst>
          </a:blip>
          <a:srcRect/>
          <a:stretch>
            <a:fillRect/>
          </a:stretch>
        </p:blipFill>
        <p:spPr/>
      </p:pic>
      <p:pic>
        <p:nvPicPr>
          <p:cNvPr id="4" name="图片占位符 3">
            <a:extLst>
              <a:ext uri="{FF2B5EF4-FFF2-40B4-BE49-F238E27FC236}">
                <a16:creationId xmlns:a16="http://schemas.microsoft.com/office/drawing/2014/main" id="{5203FBE4-71E0-4676-B71B-256035525652}"/>
              </a:ext>
            </a:extLst>
          </p:cNvPr>
          <p:cNvPicPr>
            <a:picLocks noGrp="1" noChangeAspect="1"/>
          </p:cNvPicPr>
          <p:nvPr>
            <p:ph type="pic" sz="quarter" idx="14"/>
          </p:nvPr>
        </p:nvPicPr>
        <p:blipFill>
          <a:blip r:embed="rId4" cstate="screen">
            <a:extLst>
              <a:ext uri="{28A0092B-C50C-407E-A947-70E740481C1C}">
                <a14:useLocalDpi xmlns:a14="http://schemas.microsoft.com/office/drawing/2010/main"/>
              </a:ext>
            </a:extLst>
          </a:blip>
          <a:srcRect/>
          <a:stretch>
            <a:fillRect/>
          </a:stretch>
        </p:blipFill>
        <p:spPr/>
      </p:pic>
      <p:sp>
        <p:nvSpPr>
          <p:cNvPr id="15" name="TextBox 14">
            <a:extLst>
              <a:ext uri="{FF2B5EF4-FFF2-40B4-BE49-F238E27FC236}">
                <a16:creationId xmlns:a16="http://schemas.microsoft.com/office/drawing/2014/main" id="{26AD5C7B-9D77-B74B-9063-7DE86487EE80}"/>
              </a:ext>
            </a:extLst>
          </p:cNvPr>
          <p:cNvSpPr txBox="1"/>
          <p:nvPr/>
        </p:nvSpPr>
        <p:spPr>
          <a:xfrm>
            <a:off x="42565" y="2241979"/>
            <a:ext cx="6841938" cy="923330"/>
          </a:xfrm>
          <a:prstGeom prst="rect">
            <a:avLst/>
          </a:prstGeom>
          <a:noFill/>
        </p:spPr>
        <p:txBody>
          <a:bodyPr wrap="none" rtlCol="0">
            <a:spAutoFit/>
          </a:bodyPr>
          <a:lstStyle/>
          <a:p>
            <a:r>
              <a:rPr lang="en-US" sz="5400" dirty="0">
                <a:solidFill>
                  <a:schemeClr val="accent2"/>
                </a:solidFill>
                <a:latin typeface="Hanson" pitchFamily="2" charset="0"/>
              </a:rPr>
              <a:t>0UR PROJECT</a:t>
            </a:r>
          </a:p>
        </p:txBody>
      </p:sp>
      <p:sp>
        <p:nvSpPr>
          <p:cNvPr id="16" name="TextBox 15">
            <a:extLst>
              <a:ext uri="{FF2B5EF4-FFF2-40B4-BE49-F238E27FC236}">
                <a16:creationId xmlns:a16="http://schemas.microsoft.com/office/drawing/2014/main" id="{1CECA624-F879-1746-A6D5-D5B5D57624AA}"/>
              </a:ext>
            </a:extLst>
          </p:cNvPr>
          <p:cNvSpPr txBox="1"/>
          <p:nvPr/>
        </p:nvSpPr>
        <p:spPr>
          <a:xfrm>
            <a:off x="42565" y="2809419"/>
            <a:ext cx="6841938" cy="923330"/>
          </a:xfrm>
          <a:prstGeom prst="rect">
            <a:avLst/>
          </a:prstGeom>
          <a:noFill/>
        </p:spPr>
        <p:txBody>
          <a:bodyPr wrap="none" rtlCol="0">
            <a:spAutoFit/>
          </a:bodyPr>
          <a:lstStyle/>
          <a:p>
            <a:r>
              <a:rPr lang="en-US" sz="5400" dirty="0">
                <a:ln>
                  <a:solidFill>
                    <a:schemeClr val="bg1"/>
                  </a:solidFill>
                </a:ln>
                <a:noFill/>
                <a:latin typeface="Hanson" pitchFamily="2" charset="0"/>
              </a:rPr>
              <a:t>0UR PROJECT</a:t>
            </a:r>
          </a:p>
        </p:txBody>
      </p:sp>
      <p:sp>
        <p:nvSpPr>
          <p:cNvPr id="17" name="TextBox 16">
            <a:extLst>
              <a:ext uri="{FF2B5EF4-FFF2-40B4-BE49-F238E27FC236}">
                <a16:creationId xmlns:a16="http://schemas.microsoft.com/office/drawing/2014/main" id="{CA8CD3E7-A410-EB4E-AB8F-9D3F0A370A76}"/>
              </a:ext>
            </a:extLst>
          </p:cNvPr>
          <p:cNvSpPr txBox="1"/>
          <p:nvPr/>
        </p:nvSpPr>
        <p:spPr>
          <a:xfrm>
            <a:off x="42565" y="3376859"/>
            <a:ext cx="6841938" cy="923330"/>
          </a:xfrm>
          <a:prstGeom prst="rect">
            <a:avLst/>
          </a:prstGeom>
          <a:noFill/>
        </p:spPr>
        <p:txBody>
          <a:bodyPr wrap="none" rtlCol="0">
            <a:spAutoFit/>
          </a:bodyPr>
          <a:lstStyle/>
          <a:p>
            <a:r>
              <a:rPr lang="en-US" sz="5400" dirty="0">
                <a:solidFill>
                  <a:schemeClr val="accent2"/>
                </a:solidFill>
                <a:latin typeface="Hanson" pitchFamily="2" charset="0"/>
              </a:rPr>
              <a:t>0UR PROJECT</a:t>
            </a:r>
          </a:p>
        </p:txBody>
      </p:sp>
      <p:sp>
        <p:nvSpPr>
          <p:cNvPr id="18" name="TextBox 17">
            <a:extLst>
              <a:ext uri="{FF2B5EF4-FFF2-40B4-BE49-F238E27FC236}">
                <a16:creationId xmlns:a16="http://schemas.microsoft.com/office/drawing/2014/main" id="{120D1434-AC23-4546-993B-DAB517521943}"/>
              </a:ext>
            </a:extLst>
          </p:cNvPr>
          <p:cNvSpPr txBox="1"/>
          <p:nvPr/>
        </p:nvSpPr>
        <p:spPr>
          <a:xfrm>
            <a:off x="42564" y="3944299"/>
            <a:ext cx="6841938" cy="923330"/>
          </a:xfrm>
          <a:prstGeom prst="rect">
            <a:avLst/>
          </a:prstGeom>
          <a:noFill/>
        </p:spPr>
        <p:txBody>
          <a:bodyPr wrap="none" rtlCol="0">
            <a:spAutoFit/>
          </a:bodyPr>
          <a:lstStyle/>
          <a:p>
            <a:r>
              <a:rPr lang="en-US" sz="5400" dirty="0">
                <a:ln>
                  <a:solidFill>
                    <a:schemeClr val="bg1"/>
                  </a:solidFill>
                </a:ln>
                <a:noFill/>
                <a:latin typeface="Hanson" pitchFamily="2" charset="0"/>
              </a:rPr>
              <a:t>0UR PROJECT</a:t>
            </a:r>
          </a:p>
        </p:txBody>
      </p:sp>
      <p:sp>
        <p:nvSpPr>
          <p:cNvPr id="19" name="TextBox 18">
            <a:extLst>
              <a:ext uri="{FF2B5EF4-FFF2-40B4-BE49-F238E27FC236}">
                <a16:creationId xmlns:a16="http://schemas.microsoft.com/office/drawing/2014/main" id="{F3DE6EDD-DE68-8643-8472-4C0CAC182623}"/>
              </a:ext>
            </a:extLst>
          </p:cNvPr>
          <p:cNvSpPr txBox="1"/>
          <p:nvPr/>
        </p:nvSpPr>
        <p:spPr>
          <a:xfrm>
            <a:off x="954156" y="1198109"/>
            <a:ext cx="5347253" cy="893834"/>
          </a:xfrm>
          <a:prstGeom prst="rect">
            <a:avLst/>
          </a:prstGeom>
          <a:noFill/>
        </p:spPr>
        <p:txBody>
          <a:bodyPr wrap="square" rtlCol="0">
            <a:spAutoFit/>
          </a:bodyPr>
          <a:lstStyle/>
          <a:p>
            <a:pPr algn="just">
              <a:lnSpc>
                <a:spcPct val="150000"/>
              </a:lnSpc>
            </a:pPr>
            <a:r>
              <a:rPr lang="en-ID" sz="1200" dirty="0">
                <a:solidFill>
                  <a:schemeClr val="accent2"/>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a:t>
            </a:r>
            <a:endParaRPr lang="en-US" sz="1200" dirty="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a:extLst>
              <a:ext uri="{FF2B5EF4-FFF2-40B4-BE49-F238E27FC236}">
                <a16:creationId xmlns:a16="http://schemas.microsoft.com/office/drawing/2014/main" id="{F201383C-199C-9049-B373-9BD6CB51CA4D}"/>
              </a:ext>
            </a:extLst>
          </p:cNvPr>
          <p:cNvSpPr txBox="1"/>
          <p:nvPr/>
        </p:nvSpPr>
        <p:spPr>
          <a:xfrm>
            <a:off x="954156" y="669142"/>
            <a:ext cx="1499128" cy="400110"/>
          </a:xfrm>
          <a:prstGeom prst="rect">
            <a:avLst/>
          </a:prstGeom>
          <a:noFill/>
        </p:spPr>
        <p:txBody>
          <a:bodyPr wrap="none" rtlCol="0">
            <a:spAutoFit/>
          </a:bodyPr>
          <a:lstStyle/>
          <a:p>
            <a:r>
              <a:rPr lang="en-US" sz="2000" b="1" dirty="0">
                <a:solidFill>
                  <a:schemeClr val="accent2"/>
                </a:solidFill>
                <a:latin typeface="Bodoni 72 Book" pitchFamily="2" charset="0"/>
              </a:rPr>
              <a:t>Lorem </a:t>
            </a:r>
            <a:r>
              <a:rPr lang="en-US" sz="2000" b="1" dirty="0" err="1">
                <a:solidFill>
                  <a:schemeClr val="accent2"/>
                </a:solidFill>
                <a:latin typeface="Bodoni 72 Book" pitchFamily="2" charset="0"/>
              </a:rPr>
              <a:t>ipsun</a:t>
            </a:r>
            <a:endParaRPr lang="en-US" sz="900" b="1" dirty="0">
              <a:solidFill>
                <a:schemeClr val="accent2"/>
              </a:solidFill>
              <a:latin typeface="Bodoni 72 Book" pitchFamily="2" charset="0"/>
            </a:endParaRPr>
          </a:p>
        </p:txBody>
      </p:sp>
      <p:pic>
        <p:nvPicPr>
          <p:cNvPr id="21" name="Picture 20">
            <a:extLst>
              <a:ext uri="{FF2B5EF4-FFF2-40B4-BE49-F238E27FC236}">
                <a16:creationId xmlns:a16="http://schemas.microsoft.com/office/drawing/2014/main" id="{7131B6DD-74A4-FD4B-8B59-23CCAEE2E63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r="54276"/>
          <a:stretch/>
        </p:blipFill>
        <p:spPr>
          <a:xfrm>
            <a:off x="10633707" y="2215956"/>
            <a:ext cx="1558293" cy="2398250"/>
          </a:xfrm>
          <a:prstGeom prst="rect">
            <a:avLst/>
          </a:prstGeom>
        </p:spPr>
      </p:pic>
      <p:sp>
        <p:nvSpPr>
          <p:cNvPr id="26" name="TextBox 25">
            <a:extLst>
              <a:ext uri="{FF2B5EF4-FFF2-40B4-BE49-F238E27FC236}">
                <a16:creationId xmlns:a16="http://schemas.microsoft.com/office/drawing/2014/main" id="{3F3FB42D-D687-AD43-B02E-B91BFB1D13F7}"/>
              </a:ext>
            </a:extLst>
          </p:cNvPr>
          <p:cNvSpPr txBox="1"/>
          <p:nvPr/>
        </p:nvSpPr>
        <p:spPr>
          <a:xfrm>
            <a:off x="8437386" y="3290949"/>
            <a:ext cx="1095172" cy="276999"/>
          </a:xfrm>
          <a:prstGeom prst="rect">
            <a:avLst/>
          </a:prstGeom>
          <a:noFill/>
        </p:spPr>
        <p:txBody>
          <a:bodyPr wrap="none" rtlCol="0">
            <a:spAutoFit/>
          </a:bodyPr>
          <a:lstStyle/>
          <a:p>
            <a:r>
              <a:rPr lang="en-US" sz="1200" dirty="0">
                <a:solidFill>
                  <a:schemeClr val="accent2"/>
                </a:solidFill>
                <a:latin typeface="Bodoni 72 Book" pitchFamily="2" charset="0"/>
              </a:rPr>
              <a:t>Released 20.20</a:t>
            </a:r>
          </a:p>
        </p:txBody>
      </p:sp>
      <p:pic>
        <p:nvPicPr>
          <p:cNvPr id="27" name="Graphic 26">
            <a:extLst>
              <a:ext uri="{FF2B5EF4-FFF2-40B4-BE49-F238E27FC236}">
                <a16:creationId xmlns:a16="http://schemas.microsoft.com/office/drawing/2014/main" id="{504BE545-5BAB-374C-BDD5-9625E51BBD7A}"/>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rot="1600721">
            <a:off x="6284388" y="5901959"/>
            <a:ext cx="1683126" cy="323272"/>
          </a:xfrm>
          <a:prstGeom prst="rect">
            <a:avLst/>
          </a:prstGeom>
        </p:spPr>
      </p:pic>
      <p:pic>
        <p:nvPicPr>
          <p:cNvPr id="28" name="Graphic 27">
            <a:extLst>
              <a:ext uri="{FF2B5EF4-FFF2-40B4-BE49-F238E27FC236}">
                <a16:creationId xmlns:a16="http://schemas.microsoft.com/office/drawing/2014/main" id="{CAB81B7D-D502-2048-B679-1394C10BDEDA}"/>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rot="1600721">
            <a:off x="9891066" y="621014"/>
            <a:ext cx="1683126" cy="323272"/>
          </a:xfrm>
          <a:prstGeom prst="rect">
            <a:avLst/>
          </a:prstGeom>
        </p:spPr>
      </p:pic>
    </p:spTree>
    <p:extLst>
      <p:ext uri="{BB962C8B-B14F-4D97-AF65-F5344CB8AC3E}">
        <p14:creationId xmlns:p14="http://schemas.microsoft.com/office/powerpoint/2010/main" val="28000373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214E9D8-5FF0-D647-B1AF-775EB46CA93D}"/>
              </a:ext>
            </a:extLst>
          </p:cNvPr>
          <p:cNvSpPr/>
          <p:nvPr/>
        </p:nvSpPr>
        <p:spPr>
          <a:xfrm>
            <a:off x="0" y="0"/>
            <a:ext cx="12192000" cy="46373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图片占位符 3">
            <a:extLst>
              <a:ext uri="{FF2B5EF4-FFF2-40B4-BE49-F238E27FC236}">
                <a16:creationId xmlns:a16="http://schemas.microsoft.com/office/drawing/2014/main" id="{8A3B0440-F824-497F-BB85-AC30E8AA5403}"/>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a:fillRect/>
          </a:stretch>
        </p:blipFill>
        <p:spPr/>
      </p:pic>
      <p:sp>
        <p:nvSpPr>
          <p:cNvPr id="9" name="TextBox 8">
            <a:extLst>
              <a:ext uri="{FF2B5EF4-FFF2-40B4-BE49-F238E27FC236}">
                <a16:creationId xmlns:a16="http://schemas.microsoft.com/office/drawing/2014/main" id="{18407C75-3D68-204A-A825-ECB15DD31AE7}"/>
              </a:ext>
            </a:extLst>
          </p:cNvPr>
          <p:cNvSpPr txBox="1"/>
          <p:nvPr/>
        </p:nvSpPr>
        <p:spPr>
          <a:xfrm>
            <a:off x="480045" y="4637314"/>
            <a:ext cx="7282763" cy="923330"/>
          </a:xfrm>
          <a:prstGeom prst="rect">
            <a:avLst/>
          </a:prstGeom>
          <a:noFill/>
        </p:spPr>
        <p:txBody>
          <a:bodyPr wrap="none" rtlCol="0">
            <a:spAutoFit/>
          </a:bodyPr>
          <a:lstStyle/>
          <a:p>
            <a:r>
              <a:rPr lang="en-US" sz="5400" dirty="0">
                <a:solidFill>
                  <a:schemeClr val="accent1"/>
                </a:solidFill>
                <a:latin typeface="Hanson" pitchFamily="2" charset="0"/>
              </a:rPr>
              <a:t>GREAT DESIGN</a:t>
            </a:r>
          </a:p>
        </p:txBody>
      </p:sp>
      <p:sp>
        <p:nvSpPr>
          <p:cNvPr id="10" name="TextBox 9">
            <a:extLst>
              <a:ext uri="{FF2B5EF4-FFF2-40B4-BE49-F238E27FC236}">
                <a16:creationId xmlns:a16="http://schemas.microsoft.com/office/drawing/2014/main" id="{6939921A-A867-3442-8121-79C0A0E3D961}"/>
              </a:ext>
            </a:extLst>
          </p:cNvPr>
          <p:cNvSpPr txBox="1"/>
          <p:nvPr/>
        </p:nvSpPr>
        <p:spPr>
          <a:xfrm>
            <a:off x="480044" y="5285992"/>
            <a:ext cx="7282763" cy="923330"/>
          </a:xfrm>
          <a:prstGeom prst="rect">
            <a:avLst/>
          </a:prstGeom>
          <a:noFill/>
        </p:spPr>
        <p:txBody>
          <a:bodyPr wrap="none" rtlCol="0">
            <a:spAutoFit/>
          </a:bodyPr>
          <a:lstStyle/>
          <a:p>
            <a:r>
              <a:rPr lang="en-US" sz="5400" dirty="0">
                <a:ln>
                  <a:solidFill>
                    <a:schemeClr val="accent1"/>
                  </a:solidFill>
                </a:ln>
                <a:noFill/>
                <a:latin typeface="Hanson" pitchFamily="2" charset="0"/>
              </a:rPr>
              <a:t>GREAT DESIGN</a:t>
            </a:r>
          </a:p>
        </p:txBody>
      </p:sp>
      <p:sp>
        <p:nvSpPr>
          <p:cNvPr id="11" name="TextBox 10">
            <a:extLst>
              <a:ext uri="{FF2B5EF4-FFF2-40B4-BE49-F238E27FC236}">
                <a16:creationId xmlns:a16="http://schemas.microsoft.com/office/drawing/2014/main" id="{855BC564-6442-EC49-94A7-4706E6C9B204}"/>
              </a:ext>
            </a:extLst>
          </p:cNvPr>
          <p:cNvSpPr txBox="1"/>
          <p:nvPr/>
        </p:nvSpPr>
        <p:spPr>
          <a:xfrm>
            <a:off x="480044" y="5934670"/>
            <a:ext cx="7282763" cy="923330"/>
          </a:xfrm>
          <a:prstGeom prst="rect">
            <a:avLst/>
          </a:prstGeom>
          <a:noFill/>
        </p:spPr>
        <p:txBody>
          <a:bodyPr wrap="none" rtlCol="0">
            <a:spAutoFit/>
          </a:bodyPr>
          <a:lstStyle/>
          <a:p>
            <a:r>
              <a:rPr lang="en-US" sz="5400" dirty="0">
                <a:solidFill>
                  <a:schemeClr val="accent1"/>
                </a:solidFill>
                <a:latin typeface="Hanson" pitchFamily="2" charset="0"/>
              </a:rPr>
              <a:t>GREAT DESIGN</a:t>
            </a:r>
          </a:p>
        </p:txBody>
      </p:sp>
      <p:sp>
        <p:nvSpPr>
          <p:cNvPr id="13" name="TextBox 12">
            <a:extLst>
              <a:ext uri="{FF2B5EF4-FFF2-40B4-BE49-F238E27FC236}">
                <a16:creationId xmlns:a16="http://schemas.microsoft.com/office/drawing/2014/main" id="{EBAAC3D5-7F79-D74A-A2CA-92F78EA92EB0}"/>
              </a:ext>
            </a:extLst>
          </p:cNvPr>
          <p:cNvSpPr txBox="1"/>
          <p:nvPr/>
        </p:nvSpPr>
        <p:spPr>
          <a:xfrm>
            <a:off x="1059267" y="1297356"/>
            <a:ext cx="6124316" cy="2308324"/>
          </a:xfrm>
          <a:prstGeom prst="rect">
            <a:avLst/>
          </a:prstGeom>
          <a:noFill/>
        </p:spPr>
        <p:txBody>
          <a:bodyPr wrap="square" rtlCol="0">
            <a:spAutoFit/>
          </a:bodyPr>
          <a:lstStyle/>
          <a:p>
            <a:r>
              <a:rPr lang="en-ID" sz="3600" dirty="0">
                <a:solidFill>
                  <a:schemeClr val="accent1"/>
                </a:solidFill>
                <a:latin typeface="Bodoni 72 Book" pitchFamily="2" charset="0"/>
              </a:rPr>
              <a:t>"Fashion is very important. It is life-enhancing and, like everything that gives pleasure, it is worth doing well.”</a:t>
            </a:r>
            <a:endParaRPr lang="en-US" sz="4400" dirty="0">
              <a:solidFill>
                <a:schemeClr val="accent1"/>
              </a:solidFill>
              <a:latin typeface="Bodoni 72 Book" pitchFamily="2" charset="0"/>
            </a:endParaRPr>
          </a:p>
        </p:txBody>
      </p:sp>
      <p:sp>
        <p:nvSpPr>
          <p:cNvPr id="14" name="TextBox 13">
            <a:extLst>
              <a:ext uri="{FF2B5EF4-FFF2-40B4-BE49-F238E27FC236}">
                <a16:creationId xmlns:a16="http://schemas.microsoft.com/office/drawing/2014/main" id="{9E2B1CF9-62CB-464C-9318-216B29C8C41D}"/>
              </a:ext>
            </a:extLst>
          </p:cNvPr>
          <p:cNvSpPr txBox="1"/>
          <p:nvPr/>
        </p:nvSpPr>
        <p:spPr>
          <a:xfrm>
            <a:off x="480044" y="3988636"/>
            <a:ext cx="7282763" cy="923330"/>
          </a:xfrm>
          <a:prstGeom prst="rect">
            <a:avLst/>
          </a:prstGeom>
          <a:noFill/>
        </p:spPr>
        <p:txBody>
          <a:bodyPr wrap="none" rtlCol="0">
            <a:spAutoFit/>
          </a:bodyPr>
          <a:lstStyle/>
          <a:p>
            <a:r>
              <a:rPr lang="en-US" sz="5400" dirty="0">
                <a:ln>
                  <a:solidFill>
                    <a:schemeClr val="accent1"/>
                  </a:solidFill>
                </a:ln>
                <a:noFill/>
                <a:latin typeface="Hanson" pitchFamily="2" charset="0"/>
              </a:rPr>
              <a:t>GREAT DESIGN</a:t>
            </a:r>
          </a:p>
        </p:txBody>
      </p:sp>
      <p:grpSp>
        <p:nvGrpSpPr>
          <p:cNvPr id="15" name="Group 14">
            <a:extLst>
              <a:ext uri="{FF2B5EF4-FFF2-40B4-BE49-F238E27FC236}">
                <a16:creationId xmlns:a16="http://schemas.microsoft.com/office/drawing/2014/main" id="{4A25AED0-541A-114C-BFB1-050063E7AC8B}"/>
              </a:ext>
            </a:extLst>
          </p:cNvPr>
          <p:cNvGrpSpPr/>
          <p:nvPr/>
        </p:nvGrpSpPr>
        <p:grpSpPr>
          <a:xfrm>
            <a:off x="7955717" y="435733"/>
            <a:ext cx="3214406" cy="338554"/>
            <a:chOff x="749316" y="464632"/>
            <a:chExt cx="3214406" cy="338554"/>
          </a:xfrm>
        </p:grpSpPr>
        <p:sp>
          <p:nvSpPr>
            <p:cNvPr id="16" name="TextBox 15">
              <a:extLst>
                <a:ext uri="{FF2B5EF4-FFF2-40B4-BE49-F238E27FC236}">
                  <a16:creationId xmlns:a16="http://schemas.microsoft.com/office/drawing/2014/main" id="{F2D2516E-A729-744D-B1EB-5DAB2614D822}"/>
                </a:ext>
              </a:extLst>
            </p:cNvPr>
            <p:cNvSpPr txBox="1"/>
            <p:nvPr/>
          </p:nvSpPr>
          <p:spPr>
            <a:xfrm>
              <a:off x="749316" y="464632"/>
              <a:ext cx="829073" cy="338554"/>
            </a:xfrm>
            <a:prstGeom prst="rect">
              <a:avLst/>
            </a:prstGeom>
            <a:noFill/>
          </p:spPr>
          <p:txBody>
            <a:bodyPr wrap="none" rtlCol="0">
              <a:spAutoFit/>
            </a:bodyPr>
            <a:lstStyle/>
            <a:p>
              <a:r>
                <a:rPr lang="en-US" sz="1600" dirty="0">
                  <a:solidFill>
                    <a:schemeClr val="accent1"/>
                  </a:solidFill>
                </a:rPr>
                <a:t>ABOUT </a:t>
              </a:r>
            </a:p>
          </p:txBody>
        </p:sp>
        <p:sp>
          <p:nvSpPr>
            <p:cNvPr id="17" name="TextBox 16">
              <a:extLst>
                <a:ext uri="{FF2B5EF4-FFF2-40B4-BE49-F238E27FC236}">
                  <a16:creationId xmlns:a16="http://schemas.microsoft.com/office/drawing/2014/main" id="{7510C40B-0653-1442-9E10-23FAA8FEB9E9}"/>
                </a:ext>
              </a:extLst>
            </p:cNvPr>
            <p:cNvSpPr txBox="1"/>
            <p:nvPr/>
          </p:nvSpPr>
          <p:spPr>
            <a:xfrm>
              <a:off x="1808292" y="464632"/>
              <a:ext cx="1017586" cy="338554"/>
            </a:xfrm>
            <a:prstGeom prst="rect">
              <a:avLst/>
            </a:prstGeom>
            <a:noFill/>
          </p:spPr>
          <p:txBody>
            <a:bodyPr wrap="none" rtlCol="0">
              <a:spAutoFit/>
            </a:bodyPr>
            <a:lstStyle/>
            <a:p>
              <a:r>
                <a:rPr lang="en-US" sz="1600" dirty="0">
                  <a:solidFill>
                    <a:schemeClr val="accent1"/>
                  </a:solidFill>
                </a:rPr>
                <a:t>CONTACT </a:t>
              </a:r>
            </a:p>
          </p:txBody>
        </p:sp>
        <p:sp>
          <p:nvSpPr>
            <p:cNvPr id="18" name="TextBox 17">
              <a:extLst>
                <a:ext uri="{FF2B5EF4-FFF2-40B4-BE49-F238E27FC236}">
                  <a16:creationId xmlns:a16="http://schemas.microsoft.com/office/drawing/2014/main" id="{E104FA6C-D013-EB40-8C98-D47754B2AEF5}"/>
                </a:ext>
              </a:extLst>
            </p:cNvPr>
            <p:cNvSpPr txBox="1"/>
            <p:nvPr/>
          </p:nvSpPr>
          <p:spPr>
            <a:xfrm>
              <a:off x="3055781" y="464632"/>
              <a:ext cx="907941" cy="338554"/>
            </a:xfrm>
            <a:prstGeom prst="rect">
              <a:avLst/>
            </a:prstGeom>
            <a:noFill/>
          </p:spPr>
          <p:txBody>
            <a:bodyPr wrap="none" rtlCol="0">
              <a:spAutoFit/>
            </a:bodyPr>
            <a:lstStyle/>
            <a:p>
              <a:r>
                <a:rPr lang="en-US" sz="1600" dirty="0">
                  <a:solidFill>
                    <a:schemeClr val="accent1"/>
                  </a:solidFill>
                </a:rPr>
                <a:t>PROJECT</a:t>
              </a:r>
            </a:p>
          </p:txBody>
        </p:sp>
      </p:grpSp>
      <p:sp>
        <p:nvSpPr>
          <p:cNvPr id="19" name="Rectangle 18">
            <a:extLst>
              <a:ext uri="{FF2B5EF4-FFF2-40B4-BE49-F238E27FC236}">
                <a16:creationId xmlns:a16="http://schemas.microsoft.com/office/drawing/2014/main" id="{69849408-8C36-954E-8727-0C705C44217E}"/>
              </a:ext>
            </a:extLst>
          </p:cNvPr>
          <p:cNvSpPr/>
          <p:nvPr/>
        </p:nvSpPr>
        <p:spPr>
          <a:xfrm>
            <a:off x="0" y="0"/>
            <a:ext cx="3102429" cy="5063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C4FD84BD-A0D8-BD42-925B-ACD594022356}"/>
              </a:ext>
            </a:extLst>
          </p:cNvPr>
          <p:cNvSpPr txBox="1"/>
          <p:nvPr/>
        </p:nvSpPr>
        <p:spPr>
          <a:xfrm>
            <a:off x="8242850" y="1359063"/>
            <a:ext cx="793807" cy="523220"/>
          </a:xfrm>
          <a:prstGeom prst="rect">
            <a:avLst/>
          </a:prstGeom>
          <a:noFill/>
        </p:spPr>
        <p:txBody>
          <a:bodyPr wrap="none" rtlCol="0">
            <a:spAutoFit/>
          </a:bodyPr>
          <a:lstStyle/>
          <a:p>
            <a:r>
              <a:rPr lang="en-US" sz="1400" dirty="0" err="1">
                <a:solidFill>
                  <a:schemeClr val="accent1"/>
                </a:solidFill>
                <a:latin typeface="Bodoni 72 Book" pitchFamily="2" charset="0"/>
              </a:rPr>
              <a:t>Desing</a:t>
            </a:r>
            <a:r>
              <a:rPr lang="en-US" sz="1400" dirty="0">
                <a:solidFill>
                  <a:schemeClr val="accent1"/>
                </a:solidFill>
                <a:latin typeface="Bodoni 72 Book" pitchFamily="2" charset="0"/>
              </a:rPr>
              <a:t> –</a:t>
            </a:r>
          </a:p>
          <a:p>
            <a:r>
              <a:rPr lang="en-US" sz="1400" dirty="0">
                <a:solidFill>
                  <a:schemeClr val="accent1"/>
                </a:solidFill>
                <a:latin typeface="Bodoni 72 Book" pitchFamily="2" charset="0"/>
              </a:rPr>
              <a:t>idea</a:t>
            </a:r>
          </a:p>
        </p:txBody>
      </p:sp>
      <p:cxnSp>
        <p:nvCxnSpPr>
          <p:cNvPr id="24" name="Straight Connector 23">
            <a:extLst>
              <a:ext uri="{FF2B5EF4-FFF2-40B4-BE49-F238E27FC236}">
                <a16:creationId xmlns:a16="http://schemas.microsoft.com/office/drawing/2014/main" id="{FC1DFC9D-74F1-8A41-9994-76EBB8A929AD}"/>
              </a:ext>
            </a:extLst>
          </p:cNvPr>
          <p:cNvCxnSpPr/>
          <p:nvPr/>
        </p:nvCxnSpPr>
        <p:spPr>
          <a:xfrm>
            <a:off x="5568043" y="888587"/>
            <a:ext cx="6623957" cy="0"/>
          </a:xfrm>
          <a:prstGeom prst="line">
            <a:avLst/>
          </a:prstGeom>
        </p:spPr>
        <p:style>
          <a:lnRef idx="1">
            <a:schemeClr val="accent1"/>
          </a:lnRef>
          <a:fillRef idx="0">
            <a:schemeClr val="accent1"/>
          </a:fillRef>
          <a:effectRef idx="0">
            <a:schemeClr val="accent1"/>
          </a:effectRef>
          <a:fontRef idx="minor">
            <a:schemeClr val="tx1"/>
          </a:fontRef>
        </p:style>
      </p:cxnSp>
      <p:pic>
        <p:nvPicPr>
          <p:cNvPr id="25" name="Graphic 24">
            <a:extLst>
              <a:ext uri="{FF2B5EF4-FFF2-40B4-BE49-F238E27FC236}">
                <a16:creationId xmlns:a16="http://schemas.microsoft.com/office/drawing/2014/main" id="{1E1575E4-0AD7-6A45-BC70-FA918D760822}"/>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rot="20293596">
            <a:off x="7497441" y="2383103"/>
            <a:ext cx="2765158" cy="531094"/>
          </a:xfrm>
          <a:prstGeom prst="rect">
            <a:avLst/>
          </a:prstGeom>
        </p:spPr>
      </p:pic>
    </p:spTree>
    <p:extLst>
      <p:ext uri="{BB962C8B-B14F-4D97-AF65-F5344CB8AC3E}">
        <p14:creationId xmlns:p14="http://schemas.microsoft.com/office/powerpoint/2010/main" val="34773432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a:extLst>
              <a:ext uri="{FF2B5EF4-FFF2-40B4-BE49-F238E27FC236}">
                <a16:creationId xmlns:a16="http://schemas.microsoft.com/office/drawing/2014/main" id="{72736BF5-65E6-4DD1-9D4B-BC1D94B857D1}"/>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a:fillRect/>
          </a:stretch>
        </p:blipFill>
        <p:spPr/>
      </p:pic>
      <p:sp>
        <p:nvSpPr>
          <p:cNvPr id="22" name="Rectangle 21">
            <a:extLst>
              <a:ext uri="{FF2B5EF4-FFF2-40B4-BE49-F238E27FC236}">
                <a16:creationId xmlns:a16="http://schemas.microsoft.com/office/drawing/2014/main" id="{19FE4044-6984-E141-93EF-44CFE53735E3}"/>
              </a:ext>
            </a:extLst>
          </p:cNvPr>
          <p:cNvSpPr/>
          <p:nvPr/>
        </p:nvSpPr>
        <p:spPr>
          <a:xfrm>
            <a:off x="7086600" y="1243863"/>
            <a:ext cx="5105400" cy="43702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D43D07E-1D2F-8247-8E55-748BCB733023}"/>
              </a:ext>
            </a:extLst>
          </p:cNvPr>
          <p:cNvSpPr/>
          <p:nvPr/>
        </p:nvSpPr>
        <p:spPr>
          <a:xfrm>
            <a:off x="0" y="0"/>
            <a:ext cx="1073425" cy="5061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F48FC8C9-9ACB-DB4A-B0C4-0FBAF3B30331}"/>
              </a:ext>
            </a:extLst>
          </p:cNvPr>
          <p:cNvGrpSpPr/>
          <p:nvPr/>
        </p:nvGrpSpPr>
        <p:grpSpPr>
          <a:xfrm>
            <a:off x="4159707" y="44521"/>
            <a:ext cx="5570756" cy="1569003"/>
            <a:chOff x="4159707" y="44521"/>
            <a:chExt cx="5570756" cy="1569003"/>
          </a:xfrm>
        </p:grpSpPr>
        <p:sp>
          <p:nvSpPr>
            <p:cNvPr id="7" name="TextBox 6">
              <a:extLst>
                <a:ext uri="{FF2B5EF4-FFF2-40B4-BE49-F238E27FC236}">
                  <a16:creationId xmlns:a16="http://schemas.microsoft.com/office/drawing/2014/main" id="{9045DC53-F1F7-9841-BB27-70DD3D09C48D}"/>
                </a:ext>
              </a:extLst>
            </p:cNvPr>
            <p:cNvSpPr txBox="1"/>
            <p:nvPr/>
          </p:nvSpPr>
          <p:spPr>
            <a:xfrm>
              <a:off x="4159707" y="690194"/>
              <a:ext cx="4349268" cy="923330"/>
            </a:xfrm>
            <a:prstGeom prst="rect">
              <a:avLst/>
            </a:prstGeom>
            <a:noFill/>
          </p:spPr>
          <p:txBody>
            <a:bodyPr wrap="none" rtlCol="0">
              <a:spAutoFit/>
            </a:bodyPr>
            <a:lstStyle/>
            <a:p>
              <a:r>
                <a:rPr lang="en-US" sz="5400" dirty="0">
                  <a:solidFill>
                    <a:schemeClr val="accent1"/>
                  </a:solidFill>
                  <a:latin typeface="Hanson" pitchFamily="2" charset="0"/>
                </a:rPr>
                <a:t>Service.</a:t>
              </a:r>
            </a:p>
          </p:txBody>
        </p:sp>
        <p:sp>
          <p:nvSpPr>
            <p:cNvPr id="8" name="TextBox 7">
              <a:extLst>
                <a:ext uri="{FF2B5EF4-FFF2-40B4-BE49-F238E27FC236}">
                  <a16:creationId xmlns:a16="http://schemas.microsoft.com/office/drawing/2014/main" id="{64577563-6149-734B-92C7-C5A4693FAC02}"/>
                </a:ext>
              </a:extLst>
            </p:cNvPr>
            <p:cNvSpPr txBox="1"/>
            <p:nvPr/>
          </p:nvSpPr>
          <p:spPr>
            <a:xfrm>
              <a:off x="4159707" y="44521"/>
              <a:ext cx="5570756" cy="923330"/>
            </a:xfrm>
            <a:prstGeom prst="rect">
              <a:avLst/>
            </a:prstGeom>
            <a:noFill/>
          </p:spPr>
          <p:txBody>
            <a:bodyPr wrap="none" rtlCol="0">
              <a:spAutoFit/>
            </a:bodyPr>
            <a:lstStyle/>
            <a:p>
              <a:r>
                <a:rPr lang="en-US" sz="5400" dirty="0">
                  <a:solidFill>
                    <a:schemeClr val="accent1"/>
                  </a:solidFill>
                  <a:latin typeface="Hanson" pitchFamily="2" charset="0"/>
                </a:rPr>
                <a:t>About The</a:t>
              </a:r>
            </a:p>
          </p:txBody>
        </p:sp>
      </p:grpSp>
      <p:grpSp>
        <p:nvGrpSpPr>
          <p:cNvPr id="10" name="Group 9">
            <a:extLst>
              <a:ext uri="{FF2B5EF4-FFF2-40B4-BE49-F238E27FC236}">
                <a16:creationId xmlns:a16="http://schemas.microsoft.com/office/drawing/2014/main" id="{3A297CF5-8606-984E-B119-7C227BF990AE}"/>
              </a:ext>
            </a:extLst>
          </p:cNvPr>
          <p:cNvGrpSpPr/>
          <p:nvPr/>
        </p:nvGrpSpPr>
        <p:grpSpPr>
          <a:xfrm>
            <a:off x="4159707" y="1372190"/>
            <a:ext cx="5570756" cy="1569003"/>
            <a:chOff x="4159707" y="44521"/>
            <a:chExt cx="5570756" cy="1569003"/>
          </a:xfrm>
        </p:grpSpPr>
        <p:sp>
          <p:nvSpPr>
            <p:cNvPr id="11" name="TextBox 10">
              <a:extLst>
                <a:ext uri="{FF2B5EF4-FFF2-40B4-BE49-F238E27FC236}">
                  <a16:creationId xmlns:a16="http://schemas.microsoft.com/office/drawing/2014/main" id="{C1A067BB-4E92-6248-8AF0-D9DDDD285351}"/>
                </a:ext>
              </a:extLst>
            </p:cNvPr>
            <p:cNvSpPr txBox="1"/>
            <p:nvPr/>
          </p:nvSpPr>
          <p:spPr>
            <a:xfrm>
              <a:off x="4159707" y="690194"/>
              <a:ext cx="4349268" cy="923330"/>
            </a:xfrm>
            <a:prstGeom prst="rect">
              <a:avLst/>
            </a:prstGeom>
            <a:noFill/>
          </p:spPr>
          <p:txBody>
            <a:bodyPr wrap="none" rtlCol="0">
              <a:spAutoFit/>
            </a:bodyPr>
            <a:lstStyle/>
            <a:p>
              <a:r>
                <a:rPr lang="en-US" sz="5400" dirty="0">
                  <a:ln>
                    <a:solidFill>
                      <a:schemeClr val="accent1"/>
                    </a:solidFill>
                  </a:ln>
                  <a:noFill/>
                  <a:latin typeface="Hanson" pitchFamily="2" charset="0"/>
                </a:rPr>
                <a:t>Service.</a:t>
              </a:r>
            </a:p>
          </p:txBody>
        </p:sp>
        <p:sp>
          <p:nvSpPr>
            <p:cNvPr id="12" name="TextBox 11">
              <a:extLst>
                <a:ext uri="{FF2B5EF4-FFF2-40B4-BE49-F238E27FC236}">
                  <a16:creationId xmlns:a16="http://schemas.microsoft.com/office/drawing/2014/main" id="{C064FB08-BF74-C84C-998A-5C0BF2A382FC}"/>
                </a:ext>
              </a:extLst>
            </p:cNvPr>
            <p:cNvSpPr txBox="1"/>
            <p:nvPr/>
          </p:nvSpPr>
          <p:spPr>
            <a:xfrm>
              <a:off x="4159707" y="44521"/>
              <a:ext cx="5570756" cy="923330"/>
            </a:xfrm>
            <a:prstGeom prst="rect">
              <a:avLst/>
            </a:prstGeom>
            <a:noFill/>
          </p:spPr>
          <p:txBody>
            <a:bodyPr wrap="none" rtlCol="0">
              <a:spAutoFit/>
            </a:bodyPr>
            <a:lstStyle/>
            <a:p>
              <a:r>
                <a:rPr lang="en-US" sz="5400" dirty="0">
                  <a:ln>
                    <a:solidFill>
                      <a:schemeClr val="accent1"/>
                    </a:solidFill>
                  </a:ln>
                  <a:noFill/>
                  <a:latin typeface="Hanson" pitchFamily="2" charset="0"/>
                </a:rPr>
                <a:t>About The</a:t>
              </a:r>
            </a:p>
          </p:txBody>
        </p:sp>
      </p:grpSp>
      <p:grpSp>
        <p:nvGrpSpPr>
          <p:cNvPr id="13" name="Group 12">
            <a:extLst>
              <a:ext uri="{FF2B5EF4-FFF2-40B4-BE49-F238E27FC236}">
                <a16:creationId xmlns:a16="http://schemas.microsoft.com/office/drawing/2014/main" id="{6330EBFA-F8AA-C044-9310-3BCD88F1DA57}"/>
              </a:ext>
            </a:extLst>
          </p:cNvPr>
          <p:cNvGrpSpPr/>
          <p:nvPr/>
        </p:nvGrpSpPr>
        <p:grpSpPr>
          <a:xfrm>
            <a:off x="4159707" y="2663537"/>
            <a:ext cx="5570756" cy="1569003"/>
            <a:chOff x="4159707" y="44521"/>
            <a:chExt cx="5570756" cy="1569003"/>
          </a:xfrm>
        </p:grpSpPr>
        <p:sp>
          <p:nvSpPr>
            <p:cNvPr id="14" name="TextBox 13">
              <a:extLst>
                <a:ext uri="{FF2B5EF4-FFF2-40B4-BE49-F238E27FC236}">
                  <a16:creationId xmlns:a16="http://schemas.microsoft.com/office/drawing/2014/main" id="{248EA0B7-52EA-1E4E-A45B-55B2C86FC2D6}"/>
                </a:ext>
              </a:extLst>
            </p:cNvPr>
            <p:cNvSpPr txBox="1"/>
            <p:nvPr/>
          </p:nvSpPr>
          <p:spPr>
            <a:xfrm>
              <a:off x="4159707" y="690194"/>
              <a:ext cx="4349268" cy="923330"/>
            </a:xfrm>
            <a:prstGeom prst="rect">
              <a:avLst/>
            </a:prstGeom>
            <a:noFill/>
          </p:spPr>
          <p:txBody>
            <a:bodyPr wrap="none" rtlCol="0">
              <a:spAutoFit/>
            </a:bodyPr>
            <a:lstStyle/>
            <a:p>
              <a:r>
                <a:rPr lang="en-US" sz="5400" dirty="0">
                  <a:solidFill>
                    <a:schemeClr val="accent1"/>
                  </a:solidFill>
                  <a:latin typeface="Hanson" pitchFamily="2" charset="0"/>
                </a:rPr>
                <a:t>Service.</a:t>
              </a:r>
            </a:p>
          </p:txBody>
        </p:sp>
        <p:sp>
          <p:nvSpPr>
            <p:cNvPr id="15" name="TextBox 14">
              <a:extLst>
                <a:ext uri="{FF2B5EF4-FFF2-40B4-BE49-F238E27FC236}">
                  <a16:creationId xmlns:a16="http://schemas.microsoft.com/office/drawing/2014/main" id="{F1F9B5C1-6C50-FD4B-B903-749B71916B31}"/>
                </a:ext>
              </a:extLst>
            </p:cNvPr>
            <p:cNvSpPr txBox="1"/>
            <p:nvPr/>
          </p:nvSpPr>
          <p:spPr>
            <a:xfrm>
              <a:off x="4159707" y="44521"/>
              <a:ext cx="5570756" cy="923330"/>
            </a:xfrm>
            <a:prstGeom prst="rect">
              <a:avLst/>
            </a:prstGeom>
            <a:noFill/>
          </p:spPr>
          <p:txBody>
            <a:bodyPr wrap="none" rtlCol="0">
              <a:spAutoFit/>
            </a:bodyPr>
            <a:lstStyle/>
            <a:p>
              <a:r>
                <a:rPr lang="en-US" sz="5400" dirty="0">
                  <a:solidFill>
                    <a:schemeClr val="accent1"/>
                  </a:solidFill>
                  <a:latin typeface="Hanson" pitchFamily="2" charset="0"/>
                </a:rPr>
                <a:t>About The</a:t>
              </a:r>
            </a:p>
          </p:txBody>
        </p:sp>
      </p:grpSp>
      <p:grpSp>
        <p:nvGrpSpPr>
          <p:cNvPr id="16" name="Group 15">
            <a:extLst>
              <a:ext uri="{FF2B5EF4-FFF2-40B4-BE49-F238E27FC236}">
                <a16:creationId xmlns:a16="http://schemas.microsoft.com/office/drawing/2014/main" id="{04EC51F3-586E-7D44-A400-F6116E318415}"/>
              </a:ext>
            </a:extLst>
          </p:cNvPr>
          <p:cNvGrpSpPr/>
          <p:nvPr/>
        </p:nvGrpSpPr>
        <p:grpSpPr>
          <a:xfrm>
            <a:off x="4159707" y="3953128"/>
            <a:ext cx="5570756" cy="1569003"/>
            <a:chOff x="4159707" y="44521"/>
            <a:chExt cx="5570756" cy="1569003"/>
          </a:xfrm>
        </p:grpSpPr>
        <p:sp>
          <p:nvSpPr>
            <p:cNvPr id="17" name="TextBox 16">
              <a:extLst>
                <a:ext uri="{FF2B5EF4-FFF2-40B4-BE49-F238E27FC236}">
                  <a16:creationId xmlns:a16="http://schemas.microsoft.com/office/drawing/2014/main" id="{1644B8DC-C9D3-4246-8499-8AE33C8A8FE1}"/>
                </a:ext>
              </a:extLst>
            </p:cNvPr>
            <p:cNvSpPr txBox="1"/>
            <p:nvPr/>
          </p:nvSpPr>
          <p:spPr>
            <a:xfrm>
              <a:off x="4159707" y="690194"/>
              <a:ext cx="4349268" cy="923330"/>
            </a:xfrm>
            <a:prstGeom prst="rect">
              <a:avLst/>
            </a:prstGeom>
            <a:noFill/>
          </p:spPr>
          <p:txBody>
            <a:bodyPr wrap="none" rtlCol="0">
              <a:spAutoFit/>
            </a:bodyPr>
            <a:lstStyle/>
            <a:p>
              <a:r>
                <a:rPr lang="en-US" sz="5400" dirty="0">
                  <a:ln>
                    <a:solidFill>
                      <a:schemeClr val="accent1"/>
                    </a:solidFill>
                  </a:ln>
                  <a:noFill/>
                  <a:latin typeface="Hanson" pitchFamily="2" charset="0"/>
                </a:rPr>
                <a:t>Service.</a:t>
              </a:r>
            </a:p>
          </p:txBody>
        </p:sp>
        <p:sp>
          <p:nvSpPr>
            <p:cNvPr id="18" name="TextBox 17">
              <a:extLst>
                <a:ext uri="{FF2B5EF4-FFF2-40B4-BE49-F238E27FC236}">
                  <a16:creationId xmlns:a16="http://schemas.microsoft.com/office/drawing/2014/main" id="{52A28508-A9FB-C84E-8042-330497ED89E2}"/>
                </a:ext>
              </a:extLst>
            </p:cNvPr>
            <p:cNvSpPr txBox="1"/>
            <p:nvPr/>
          </p:nvSpPr>
          <p:spPr>
            <a:xfrm>
              <a:off x="4159707" y="44521"/>
              <a:ext cx="5570756" cy="923330"/>
            </a:xfrm>
            <a:prstGeom prst="rect">
              <a:avLst/>
            </a:prstGeom>
            <a:noFill/>
          </p:spPr>
          <p:txBody>
            <a:bodyPr wrap="none" rtlCol="0">
              <a:spAutoFit/>
            </a:bodyPr>
            <a:lstStyle/>
            <a:p>
              <a:r>
                <a:rPr lang="en-US" sz="5400" dirty="0">
                  <a:ln>
                    <a:solidFill>
                      <a:schemeClr val="accent1"/>
                    </a:solidFill>
                  </a:ln>
                  <a:noFill/>
                  <a:latin typeface="Hanson" pitchFamily="2" charset="0"/>
                </a:rPr>
                <a:t>About The</a:t>
              </a:r>
            </a:p>
          </p:txBody>
        </p:sp>
      </p:grpSp>
      <p:grpSp>
        <p:nvGrpSpPr>
          <p:cNvPr id="19" name="Group 18">
            <a:extLst>
              <a:ext uri="{FF2B5EF4-FFF2-40B4-BE49-F238E27FC236}">
                <a16:creationId xmlns:a16="http://schemas.microsoft.com/office/drawing/2014/main" id="{CEF7C30A-32C0-1444-B9FC-80BAFDDCF2B1}"/>
              </a:ext>
            </a:extLst>
          </p:cNvPr>
          <p:cNvGrpSpPr/>
          <p:nvPr/>
        </p:nvGrpSpPr>
        <p:grpSpPr>
          <a:xfrm>
            <a:off x="4159707" y="5242719"/>
            <a:ext cx="5570756" cy="1569003"/>
            <a:chOff x="4159707" y="44521"/>
            <a:chExt cx="5570756" cy="1569003"/>
          </a:xfrm>
        </p:grpSpPr>
        <p:sp>
          <p:nvSpPr>
            <p:cNvPr id="20" name="TextBox 19">
              <a:extLst>
                <a:ext uri="{FF2B5EF4-FFF2-40B4-BE49-F238E27FC236}">
                  <a16:creationId xmlns:a16="http://schemas.microsoft.com/office/drawing/2014/main" id="{9032A7B5-987B-CE44-B27E-E9F6CC98CB34}"/>
                </a:ext>
              </a:extLst>
            </p:cNvPr>
            <p:cNvSpPr txBox="1"/>
            <p:nvPr/>
          </p:nvSpPr>
          <p:spPr>
            <a:xfrm>
              <a:off x="4159707" y="690194"/>
              <a:ext cx="4349268" cy="923330"/>
            </a:xfrm>
            <a:prstGeom prst="rect">
              <a:avLst/>
            </a:prstGeom>
            <a:noFill/>
          </p:spPr>
          <p:txBody>
            <a:bodyPr wrap="none" rtlCol="0">
              <a:spAutoFit/>
            </a:bodyPr>
            <a:lstStyle/>
            <a:p>
              <a:r>
                <a:rPr lang="en-US" sz="5400" dirty="0">
                  <a:solidFill>
                    <a:schemeClr val="accent1"/>
                  </a:solidFill>
                  <a:latin typeface="Hanson" pitchFamily="2" charset="0"/>
                </a:rPr>
                <a:t>Service.</a:t>
              </a:r>
            </a:p>
          </p:txBody>
        </p:sp>
        <p:sp>
          <p:nvSpPr>
            <p:cNvPr id="21" name="TextBox 20">
              <a:extLst>
                <a:ext uri="{FF2B5EF4-FFF2-40B4-BE49-F238E27FC236}">
                  <a16:creationId xmlns:a16="http://schemas.microsoft.com/office/drawing/2014/main" id="{CBD7C7ED-67AE-CC4B-8AAF-7ECFFD33DF9A}"/>
                </a:ext>
              </a:extLst>
            </p:cNvPr>
            <p:cNvSpPr txBox="1"/>
            <p:nvPr/>
          </p:nvSpPr>
          <p:spPr>
            <a:xfrm>
              <a:off x="4159707" y="44521"/>
              <a:ext cx="5570756" cy="923330"/>
            </a:xfrm>
            <a:prstGeom prst="rect">
              <a:avLst/>
            </a:prstGeom>
            <a:noFill/>
          </p:spPr>
          <p:txBody>
            <a:bodyPr wrap="none" rtlCol="0">
              <a:spAutoFit/>
            </a:bodyPr>
            <a:lstStyle/>
            <a:p>
              <a:r>
                <a:rPr lang="en-US" sz="5400" dirty="0">
                  <a:solidFill>
                    <a:schemeClr val="accent1"/>
                  </a:solidFill>
                  <a:latin typeface="Hanson" pitchFamily="2" charset="0"/>
                </a:rPr>
                <a:t>About The</a:t>
              </a:r>
            </a:p>
          </p:txBody>
        </p:sp>
      </p:grpSp>
      <p:sp>
        <p:nvSpPr>
          <p:cNvPr id="23" name="TextBox 22">
            <a:extLst>
              <a:ext uri="{FF2B5EF4-FFF2-40B4-BE49-F238E27FC236}">
                <a16:creationId xmlns:a16="http://schemas.microsoft.com/office/drawing/2014/main" id="{7B1B150D-33A1-AB41-B4F5-E333A43C36D9}"/>
              </a:ext>
            </a:extLst>
          </p:cNvPr>
          <p:cNvSpPr txBox="1"/>
          <p:nvPr/>
        </p:nvSpPr>
        <p:spPr>
          <a:xfrm rot="16200000">
            <a:off x="11186170" y="4460301"/>
            <a:ext cx="1095172" cy="276999"/>
          </a:xfrm>
          <a:prstGeom prst="rect">
            <a:avLst/>
          </a:prstGeom>
          <a:noFill/>
        </p:spPr>
        <p:txBody>
          <a:bodyPr wrap="none" rtlCol="0">
            <a:spAutoFit/>
          </a:bodyPr>
          <a:lstStyle/>
          <a:p>
            <a:r>
              <a:rPr lang="en-US" sz="1200" dirty="0">
                <a:solidFill>
                  <a:schemeClr val="accent1"/>
                </a:solidFill>
                <a:latin typeface="Bodoni 72 Book" pitchFamily="2" charset="0"/>
              </a:rPr>
              <a:t>Released 20.20</a:t>
            </a:r>
          </a:p>
        </p:txBody>
      </p:sp>
      <p:sp>
        <p:nvSpPr>
          <p:cNvPr id="24" name="Rectangle 23">
            <a:extLst>
              <a:ext uri="{FF2B5EF4-FFF2-40B4-BE49-F238E27FC236}">
                <a16:creationId xmlns:a16="http://schemas.microsoft.com/office/drawing/2014/main" id="{1924C8AF-FC4B-3745-9E40-E0743A371CCA}"/>
              </a:ext>
            </a:extLst>
          </p:cNvPr>
          <p:cNvSpPr/>
          <p:nvPr/>
        </p:nvSpPr>
        <p:spPr>
          <a:xfrm>
            <a:off x="0" y="3953128"/>
            <a:ext cx="4159707" cy="29048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1C8154C6-E542-2946-9EC0-25FC732148CD}"/>
              </a:ext>
            </a:extLst>
          </p:cNvPr>
          <p:cNvSpPr txBox="1"/>
          <p:nvPr/>
        </p:nvSpPr>
        <p:spPr>
          <a:xfrm>
            <a:off x="394570" y="4659715"/>
            <a:ext cx="3370567" cy="1724831"/>
          </a:xfrm>
          <a:prstGeom prst="rect">
            <a:avLst/>
          </a:prstGeom>
          <a:noFill/>
        </p:spPr>
        <p:txBody>
          <a:bodyPr wrap="square" rtlCol="0">
            <a:spAutoFit/>
          </a:bodyPr>
          <a:lstStyle/>
          <a:p>
            <a:pPr algn="just">
              <a:lnSpc>
                <a:spcPct val="150000"/>
              </a:lnSpc>
            </a:pPr>
            <a:r>
              <a:rPr lang="en-ID" sz="12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 when an unknown printer took a galley of type and scrambled it to make a type specimen book.</a:t>
            </a:r>
            <a:endParaRPr lang="en-US" sz="1200"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a:extLst>
              <a:ext uri="{FF2B5EF4-FFF2-40B4-BE49-F238E27FC236}">
                <a16:creationId xmlns:a16="http://schemas.microsoft.com/office/drawing/2014/main" id="{68BCC95C-F1A2-B442-9CA4-25BBD1006391}"/>
              </a:ext>
            </a:extLst>
          </p:cNvPr>
          <p:cNvSpPr txBox="1"/>
          <p:nvPr/>
        </p:nvSpPr>
        <p:spPr>
          <a:xfrm>
            <a:off x="394570" y="4265896"/>
            <a:ext cx="1499128" cy="400110"/>
          </a:xfrm>
          <a:prstGeom prst="rect">
            <a:avLst/>
          </a:prstGeom>
          <a:noFill/>
        </p:spPr>
        <p:txBody>
          <a:bodyPr wrap="none" rtlCol="0">
            <a:spAutoFit/>
          </a:bodyPr>
          <a:lstStyle/>
          <a:p>
            <a:r>
              <a:rPr lang="en-US" sz="2000" b="1" dirty="0">
                <a:solidFill>
                  <a:schemeClr val="accent1"/>
                </a:solidFill>
                <a:latin typeface="Bodoni 72 Book" pitchFamily="2" charset="0"/>
              </a:rPr>
              <a:t>Lorem </a:t>
            </a:r>
            <a:r>
              <a:rPr lang="en-US" sz="2000" b="1" dirty="0" err="1">
                <a:solidFill>
                  <a:schemeClr val="accent1"/>
                </a:solidFill>
                <a:latin typeface="Bodoni 72 Book" pitchFamily="2" charset="0"/>
              </a:rPr>
              <a:t>ipsun</a:t>
            </a:r>
            <a:endParaRPr lang="en-US" sz="900" b="1" dirty="0">
              <a:solidFill>
                <a:schemeClr val="accent1"/>
              </a:solidFill>
              <a:latin typeface="Bodoni 72 Book" pitchFamily="2" charset="0"/>
            </a:endParaRPr>
          </a:p>
        </p:txBody>
      </p:sp>
      <p:sp>
        <p:nvSpPr>
          <p:cNvPr id="27" name="Rectangle 26">
            <a:extLst>
              <a:ext uri="{FF2B5EF4-FFF2-40B4-BE49-F238E27FC236}">
                <a16:creationId xmlns:a16="http://schemas.microsoft.com/office/drawing/2014/main" id="{22FABF4E-1C57-D64D-A254-BFEE2251A3A8}"/>
              </a:ext>
            </a:extLst>
          </p:cNvPr>
          <p:cNvSpPr/>
          <p:nvPr/>
        </p:nvSpPr>
        <p:spPr>
          <a:xfrm>
            <a:off x="11118575" y="6351814"/>
            <a:ext cx="1073425" cy="5061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17BBF359-1030-AF4C-903F-033B885EC40C}"/>
              </a:ext>
            </a:extLst>
          </p:cNvPr>
          <p:cNvSpPr/>
          <p:nvPr/>
        </p:nvSpPr>
        <p:spPr>
          <a:xfrm>
            <a:off x="11118575" y="0"/>
            <a:ext cx="1073425" cy="5061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1006">
            <a:extLst>
              <a:ext uri="{FF2B5EF4-FFF2-40B4-BE49-F238E27FC236}">
                <a16:creationId xmlns:a16="http://schemas.microsoft.com/office/drawing/2014/main" id="{D0ACA4BA-2978-0945-95D7-E30EA14F59C4}"/>
              </a:ext>
            </a:extLst>
          </p:cNvPr>
          <p:cNvSpPr>
            <a:spLocks noEditPoints="1"/>
          </p:cNvSpPr>
          <p:nvPr/>
        </p:nvSpPr>
        <p:spPr bwMode="auto">
          <a:xfrm>
            <a:off x="1514640" y="1369775"/>
            <a:ext cx="775356" cy="487497"/>
          </a:xfrm>
          <a:custGeom>
            <a:avLst/>
            <a:gdLst>
              <a:gd name="T0" fmla="*/ 226 w 442"/>
              <a:gd name="T1" fmla="*/ 221 h 279"/>
              <a:gd name="T2" fmla="*/ 207 w 442"/>
              <a:gd name="T3" fmla="*/ 241 h 279"/>
              <a:gd name="T4" fmla="*/ 19 w 442"/>
              <a:gd name="T5" fmla="*/ 241 h 279"/>
              <a:gd name="T6" fmla="*/ 0 w 442"/>
              <a:gd name="T7" fmla="*/ 221 h 279"/>
              <a:gd name="T8" fmla="*/ 19 w 442"/>
              <a:gd name="T9" fmla="*/ 202 h 279"/>
              <a:gd name="T10" fmla="*/ 207 w 442"/>
              <a:gd name="T11" fmla="*/ 202 h 279"/>
              <a:gd name="T12" fmla="*/ 226 w 442"/>
              <a:gd name="T13" fmla="*/ 221 h 279"/>
              <a:gd name="T14" fmla="*/ 423 w 442"/>
              <a:gd name="T15" fmla="*/ 202 h 279"/>
              <a:gd name="T16" fmla="*/ 406 w 442"/>
              <a:gd name="T17" fmla="*/ 202 h 279"/>
              <a:gd name="T18" fmla="*/ 387 w 442"/>
              <a:gd name="T19" fmla="*/ 221 h 279"/>
              <a:gd name="T20" fmla="*/ 406 w 442"/>
              <a:gd name="T21" fmla="*/ 241 h 279"/>
              <a:gd name="T22" fmla="*/ 423 w 442"/>
              <a:gd name="T23" fmla="*/ 241 h 279"/>
              <a:gd name="T24" fmla="*/ 442 w 442"/>
              <a:gd name="T25" fmla="*/ 221 h 279"/>
              <a:gd name="T26" fmla="*/ 423 w 442"/>
              <a:gd name="T27" fmla="*/ 202 h 279"/>
              <a:gd name="T28" fmla="*/ 68 w 442"/>
              <a:gd name="T29" fmla="*/ 58 h 279"/>
              <a:gd name="T30" fmla="*/ 126 w 442"/>
              <a:gd name="T31" fmla="*/ 0 h 279"/>
              <a:gd name="T32" fmla="*/ 184 w 442"/>
              <a:gd name="T33" fmla="*/ 58 h 279"/>
              <a:gd name="T34" fmla="*/ 126 w 442"/>
              <a:gd name="T35" fmla="*/ 115 h 279"/>
              <a:gd name="T36" fmla="*/ 68 w 442"/>
              <a:gd name="T37" fmla="*/ 58 h 279"/>
              <a:gd name="T38" fmla="*/ 107 w 442"/>
              <a:gd name="T39" fmla="*/ 58 h 279"/>
              <a:gd name="T40" fmla="*/ 126 w 442"/>
              <a:gd name="T41" fmla="*/ 77 h 279"/>
              <a:gd name="T42" fmla="*/ 146 w 442"/>
              <a:gd name="T43" fmla="*/ 58 h 279"/>
              <a:gd name="T44" fmla="*/ 126 w 442"/>
              <a:gd name="T45" fmla="*/ 39 h 279"/>
              <a:gd name="T46" fmla="*/ 107 w 442"/>
              <a:gd name="T47" fmla="*/ 58 h 279"/>
              <a:gd name="T48" fmla="*/ 362 w 442"/>
              <a:gd name="T49" fmla="*/ 222 h 279"/>
              <a:gd name="T50" fmla="*/ 304 w 442"/>
              <a:gd name="T51" fmla="*/ 279 h 279"/>
              <a:gd name="T52" fmla="*/ 246 w 442"/>
              <a:gd name="T53" fmla="*/ 222 h 279"/>
              <a:gd name="T54" fmla="*/ 304 w 442"/>
              <a:gd name="T55" fmla="*/ 164 h 279"/>
              <a:gd name="T56" fmla="*/ 362 w 442"/>
              <a:gd name="T57" fmla="*/ 222 h 279"/>
              <a:gd name="T58" fmla="*/ 324 w 442"/>
              <a:gd name="T59" fmla="*/ 222 h 279"/>
              <a:gd name="T60" fmla="*/ 304 w 442"/>
              <a:gd name="T61" fmla="*/ 203 h 279"/>
              <a:gd name="T62" fmla="*/ 285 w 442"/>
              <a:gd name="T63" fmla="*/ 222 h 279"/>
              <a:gd name="T64" fmla="*/ 304 w 442"/>
              <a:gd name="T65" fmla="*/ 241 h 279"/>
              <a:gd name="T66" fmla="*/ 324 w 442"/>
              <a:gd name="T67" fmla="*/ 222 h 279"/>
              <a:gd name="T68" fmla="*/ 19 w 442"/>
              <a:gd name="T69" fmla="*/ 77 h 279"/>
              <a:gd name="T70" fmla="*/ 30 w 442"/>
              <a:gd name="T71" fmla="*/ 77 h 279"/>
              <a:gd name="T72" fmla="*/ 49 w 442"/>
              <a:gd name="T73" fmla="*/ 58 h 279"/>
              <a:gd name="T74" fmla="*/ 30 w 442"/>
              <a:gd name="T75" fmla="*/ 39 h 279"/>
              <a:gd name="T76" fmla="*/ 19 w 442"/>
              <a:gd name="T77" fmla="*/ 39 h 279"/>
              <a:gd name="T78" fmla="*/ 0 w 442"/>
              <a:gd name="T79" fmla="*/ 58 h 279"/>
              <a:gd name="T80" fmla="*/ 19 w 442"/>
              <a:gd name="T81" fmla="*/ 77 h 279"/>
              <a:gd name="T82" fmla="*/ 442 w 442"/>
              <a:gd name="T83" fmla="*/ 58 h 279"/>
              <a:gd name="T84" fmla="*/ 423 w 442"/>
              <a:gd name="T85" fmla="*/ 39 h 279"/>
              <a:gd name="T86" fmla="*/ 227 w 442"/>
              <a:gd name="T87" fmla="*/ 39 h 279"/>
              <a:gd name="T88" fmla="*/ 208 w 442"/>
              <a:gd name="T89" fmla="*/ 58 h 279"/>
              <a:gd name="T90" fmla="*/ 227 w 442"/>
              <a:gd name="T91" fmla="*/ 77 h 279"/>
              <a:gd name="T92" fmla="*/ 423 w 442"/>
              <a:gd name="T93" fmla="*/ 77 h 279"/>
              <a:gd name="T94" fmla="*/ 442 w 442"/>
              <a:gd name="T95" fmla="*/ 5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279">
                <a:moveTo>
                  <a:pt x="226" y="221"/>
                </a:moveTo>
                <a:cubicBezTo>
                  <a:pt x="226" y="232"/>
                  <a:pt x="218" y="241"/>
                  <a:pt x="207" y="241"/>
                </a:cubicBezTo>
                <a:cubicBezTo>
                  <a:pt x="19" y="241"/>
                  <a:pt x="19" y="241"/>
                  <a:pt x="19" y="241"/>
                </a:cubicBezTo>
                <a:cubicBezTo>
                  <a:pt x="8" y="241"/>
                  <a:pt x="0" y="232"/>
                  <a:pt x="0" y="221"/>
                </a:cubicBezTo>
                <a:cubicBezTo>
                  <a:pt x="0" y="211"/>
                  <a:pt x="8" y="202"/>
                  <a:pt x="19" y="202"/>
                </a:cubicBezTo>
                <a:cubicBezTo>
                  <a:pt x="207" y="202"/>
                  <a:pt x="207" y="202"/>
                  <a:pt x="207" y="202"/>
                </a:cubicBezTo>
                <a:cubicBezTo>
                  <a:pt x="218" y="202"/>
                  <a:pt x="226" y="211"/>
                  <a:pt x="226" y="221"/>
                </a:cubicBezTo>
                <a:close/>
                <a:moveTo>
                  <a:pt x="423" y="202"/>
                </a:moveTo>
                <a:cubicBezTo>
                  <a:pt x="406" y="202"/>
                  <a:pt x="406" y="202"/>
                  <a:pt x="406" y="202"/>
                </a:cubicBezTo>
                <a:cubicBezTo>
                  <a:pt x="395" y="202"/>
                  <a:pt x="387" y="211"/>
                  <a:pt x="387" y="221"/>
                </a:cubicBezTo>
                <a:cubicBezTo>
                  <a:pt x="387" y="232"/>
                  <a:pt x="395" y="241"/>
                  <a:pt x="406" y="241"/>
                </a:cubicBezTo>
                <a:cubicBezTo>
                  <a:pt x="423" y="241"/>
                  <a:pt x="423" y="241"/>
                  <a:pt x="423" y="241"/>
                </a:cubicBezTo>
                <a:cubicBezTo>
                  <a:pt x="433" y="241"/>
                  <a:pt x="442" y="232"/>
                  <a:pt x="442" y="221"/>
                </a:cubicBezTo>
                <a:cubicBezTo>
                  <a:pt x="442" y="211"/>
                  <a:pt x="433" y="202"/>
                  <a:pt x="423" y="202"/>
                </a:cubicBezTo>
                <a:close/>
                <a:moveTo>
                  <a:pt x="68" y="58"/>
                </a:moveTo>
                <a:cubicBezTo>
                  <a:pt x="68" y="26"/>
                  <a:pt x="94" y="0"/>
                  <a:pt x="126" y="0"/>
                </a:cubicBezTo>
                <a:cubicBezTo>
                  <a:pt x="158" y="0"/>
                  <a:pt x="184" y="26"/>
                  <a:pt x="184" y="58"/>
                </a:cubicBezTo>
                <a:cubicBezTo>
                  <a:pt x="184" y="89"/>
                  <a:pt x="158" y="115"/>
                  <a:pt x="126" y="115"/>
                </a:cubicBezTo>
                <a:cubicBezTo>
                  <a:pt x="94" y="115"/>
                  <a:pt x="68" y="89"/>
                  <a:pt x="68" y="58"/>
                </a:cubicBezTo>
                <a:close/>
                <a:moveTo>
                  <a:pt x="107" y="58"/>
                </a:moveTo>
                <a:cubicBezTo>
                  <a:pt x="107" y="68"/>
                  <a:pt x="115" y="77"/>
                  <a:pt x="126" y="77"/>
                </a:cubicBezTo>
                <a:cubicBezTo>
                  <a:pt x="137" y="77"/>
                  <a:pt x="146" y="68"/>
                  <a:pt x="146" y="58"/>
                </a:cubicBezTo>
                <a:cubicBezTo>
                  <a:pt x="146" y="47"/>
                  <a:pt x="137" y="39"/>
                  <a:pt x="126" y="39"/>
                </a:cubicBezTo>
                <a:cubicBezTo>
                  <a:pt x="115" y="39"/>
                  <a:pt x="107" y="47"/>
                  <a:pt x="107" y="58"/>
                </a:cubicBezTo>
                <a:close/>
                <a:moveTo>
                  <a:pt x="362" y="222"/>
                </a:moveTo>
                <a:cubicBezTo>
                  <a:pt x="362" y="253"/>
                  <a:pt x="336" y="279"/>
                  <a:pt x="304" y="279"/>
                </a:cubicBezTo>
                <a:cubicBezTo>
                  <a:pt x="272" y="279"/>
                  <a:pt x="246" y="253"/>
                  <a:pt x="246" y="222"/>
                </a:cubicBezTo>
                <a:cubicBezTo>
                  <a:pt x="246" y="190"/>
                  <a:pt x="272" y="164"/>
                  <a:pt x="304" y="164"/>
                </a:cubicBezTo>
                <a:cubicBezTo>
                  <a:pt x="336" y="164"/>
                  <a:pt x="362" y="190"/>
                  <a:pt x="362" y="222"/>
                </a:cubicBezTo>
                <a:close/>
                <a:moveTo>
                  <a:pt x="324" y="222"/>
                </a:moveTo>
                <a:cubicBezTo>
                  <a:pt x="324" y="211"/>
                  <a:pt x="315" y="203"/>
                  <a:pt x="304" y="203"/>
                </a:cubicBezTo>
                <a:cubicBezTo>
                  <a:pt x="293" y="203"/>
                  <a:pt x="285" y="211"/>
                  <a:pt x="285" y="222"/>
                </a:cubicBezTo>
                <a:cubicBezTo>
                  <a:pt x="285" y="232"/>
                  <a:pt x="293" y="241"/>
                  <a:pt x="304" y="241"/>
                </a:cubicBezTo>
                <a:cubicBezTo>
                  <a:pt x="315" y="241"/>
                  <a:pt x="324" y="232"/>
                  <a:pt x="324" y="222"/>
                </a:cubicBezTo>
                <a:close/>
                <a:moveTo>
                  <a:pt x="19" y="77"/>
                </a:moveTo>
                <a:cubicBezTo>
                  <a:pt x="30" y="77"/>
                  <a:pt x="30" y="77"/>
                  <a:pt x="30" y="77"/>
                </a:cubicBezTo>
                <a:cubicBezTo>
                  <a:pt x="40" y="77"/>
                  <a:pt x="49" y="69"/>
                  <a:pt x="49" y="58"/>
                </a:cubicBezTo>
                <a:cubicBezTo>
                  <a:pt x="49" y="47"/>
                  <a:pt x="40" y="39"/>
                  <a:pt x="30" y="39"/>
                </a:cubicBezTo>
                <a:cubicBezTo>
                  <a:pt x="19" y="39"/>
                  <a:pt x="19" y="39"/>
                  <a:pt x="19" y="39"/>
                </a:cubicBezTo>
                <a:cubicBezTo>
                  <a:pt x="8" y="39"/>
                  <a:pt x="0" y="47"/>
                  <a:pt x="0" y="58"/>
                </a:cubicBezTo>
                <a:cubicBezTo>
                  <a:pt x="0" y="69"/>
                  <a:pt x="8" y="77"/>
                  <a:pt x="19" y="77"/>
                </a:cubicBezTo>
                <a:close/>
                <a:moveTo>
                  <a:pt x="442" y="58"/>
                </a:moveTo>
                <a:cubicBezTo>
                  <a:pt x="442" y="47"/>
                  <a:pt x="433" y="39"/>
                  <a:pt x="423" y="39"/>
                </a:cubicBezTo>
                <a:cubicBezTo>
                  <a:pt x="227" y="39"/>
                  <a:pt x="227" y="39"/>
                  <a:pt x="227" y="39"/>
                </a:cubicBezTo>
                <a:cubicBezTo>
                  <a:pt x="216" y="39"/>
                  <a:pt x="208" y="47"/>
                  <a:pt x="208" y="58"/>
                </a:cubicBezTo>
                <a:cubicBezTo>
                  <a:pt x="208" y="69"/>
                  <a:pt x="216" y="77"/>
                  <a:pt x="227" y="77"/>
                </a:cubicBezTo>
                <a:cubicBezTo>
                  <a:pt x="423" y="77"/>
                  <a:pt x="423" y="77"/>
                  <a:pt x="423" y="77"/>
                </a:cubicBezTo>
                <a:cubicBezTo>
                  <a:pt x="433" y="77"/>
                  <a:pt x="442" y="69"/>
                  <a:pt x="442" y="58"/>
                </a:cubicBez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Tree>
    <p:extLst>
      <p:ext uri="{BB962C8B-B14F-4D97-AF65-F5344CB8AC3E}">
        <p14:creationId xmlns:p14="http://schemas.microsoft.com/office/powerpoint/2010/main" val="36030801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BD6EAB3B-36B3-1041-96C2-A6F24E24E6FB}"/>
              </a:ext>
            </a:extLst>
          </p:cNvPr>
          <p:cNvGrpSpPr/>
          <p:nvPr/>
        </p:nvGrpSpPr>
        <p:grpSpPr>
          <a:xfrm>
            <a:off x="708608" y="-413390"/>
            <a:ext cx="5840820" cy="7679593"/>
            <a:chOff x="708608" y="-413390"/>
            <a:chExt cx="5840820" cy="7679593"/>
          </a:xfrm>
        </p:grpSpPr>
        <p:sp>
          <p:nvSpPr>
            <p:cNvPr id="20" name="TextBox 19">
              <a:extLst>
                <a:ext uri="{FF2B5EF4-FFF2-40B4-BE49-F238E27FC236}">
                  <a16:creationId xmlns:a16="http://schemas.microsoft.com/office/drawing/2014/main" id="{91874B42-8C50-DF4D-A7F2-14A6A9DEAA59}"/>
                </a:ext>
              </a:extLst>
            </p:cNvPr>
            <p:cNvSpPr txBox="1"/>
            <p:nvPr/>
          </p:nvSpPr>
          <p:spPr>
            <a:xfrm>
              <a:off x="712194" y="-413390"/>
              <a:ext cx="5833648" cy="2215991"/>
            </a:xfrm>
            <a:prstGeom prst="rect">
              <a:avLst/>
            </a:prstGeom>
            <a:noFill/>
          </p:spPr>
          <p:txBody>
            <a:bodyPr wrap="none" rtlCol="0">
              <a:spAutoFit/>
            </a:bodyPr>
            <a:lstStyle/>
            <a:p>
              <a:r>
                <a:rPr lang="en-US" sz="13800" dirty="0">
                  <a:ln w="28575">
                    <a:solidFill>
                      <a:schemeClr val="accent1"/>
                    </a:solidFill>
                  </a:ln>
                  <a:noFill/>
                  <a:latin typeface="Hanson" pitchFamily="2" charset="0"/>
                </a:rPr>
                <a:t>New</a:t>
              </a:r>
            </a:p>
          </p:txBody>
        </p:sp>
        <p:sp>
          <p:nvSpPr>
            <p:cNvPr id="21" name="TextBox 20">
              <a:extLst>
                <a:ext uri="{FF2B5EF4-FFF2-40B4-BE49-F238E27FC236}">
                  <a16:creationId xmlns:a16="http://schemas.microsoft.com/office/drawing/2014/main" id="{8C0B3BD8-CE9C-7D49-82A1-F14D15D921F5}"/>
                </a:ext>
              </a:extLst>
            </p:cNvPr>
            <p:cNvSpPr txBox="1"/>
            <p:nvPr/>
          </p:nvSpPr>
          <p:spPr>
            <a:xfrm>
              <a:off x="708608" y="962905"/>
              <a:ext cx="5833648" cy="2215991"/>
            </a:xfrm>
            <a:prstGeom prst="rect">
              <a:avLst/>
            </a:prstGeom>
            <a:noFill/>
          </p:spPr>
          <p:txBody>
            <a:bodyPr wrap="none" rtlCol="0">
              <a:spAutoFit/>
            </a:bodyPr>
            <a:lstStyle/>
            <a:p>
              <a:r>
                <a:rPr lang="en-US" sz="13800" dirty="0">
                  <a:ln w="28575">
                    <a:solidFill>
                      <a:schemeClr val="accent1"/>
                    </a:solidFill>
                  </a:ln>
                  <a:noFill/>
                  <a:latin typeface="Hanson" pitchFamily="2" charset="0"/>
                </a:rPr>
                <a:t>New</a:t>
              </a:r>
            </a:p>
          </p:txBody>
        </p:sp>
        <p:sp>
          <p:nvSpPr>
            <p:cNvPr id="22" name="TextBox 21">
              <a:extLst>
                <a:ext uri="{FF2B5EF4-FFF2-40B4-BE49-F238E27FC236}">
                  <a16:creationId xmlns:a16="http://schemas.microsoft.com/office/drawing/2014/main" id="{D353A833-E939-0E45-989F-C0507C778F45}"/>
                </a:ext>
              </a:extLst>
            </p:cNvPr>
            <p:cNvSpPr txBox="1"/>
            <p:nvPr/>
          </p:nvSpPr>
          <p:spPr>
            <a:xfrm>
              <a:off x="712194" y="2320663"/>
              <a:ext cx="5833648" cy="2215991"/>
            </a:xfrm>
            <a:prstGeom prst="rect">
              <a:avLst/>
            </a:prstGeom>
            <a:noFill/>
          </p:spPr>
          <p:txBody>
            <a:bodyPr wrap="none" rtlCol="0">
              <a:spAutoFit/>
            </a:bodyPr>
            <a:lstStyle/>
            <a:p>
              <a:r>
                <a:rPr lang="en-US" sz="13800" dirty="0">
                  <a:ln w="28575">
                    <a:solidFill>
                      <a:schemeClr val="accent1"/>
                    </a:solidFill>
                  </a:ln>
                  <a:noFill/>
                  <a:latin typeface="Hanson" pitchFamily="2" charset="0"/>
                </a:rPr>
                <a:t>New</a:t>
              </a:r>
            </a:p>
          </p:txBody>
        </p:sp>
        <p:sp>
          <p:nvSpPr>
            <p:cNvPr id="23" name="TextBox 22">
              <a:extLst>
                <a:ext uri="{FF2B5EF4-FFF2-40B4-BE49-F238E27FC236}">
                  <a16:creationId xmlns:a16="http://schemas.microsoft.com/office/drawing/2014/main" id="{01E1F19B-00A1-6D4D-8D5C-F81828383937}"/>
                </a:ext>
              </a:extLst>
            </p:cNvPr>
            <p:cNvSpPr txBox="1"/>
            <p:nvPr/>
          </p:nvSpPr>
          <p:spPr>
            <a:xfrm>
              <a:off x="715780" y="3696958"/>
              <a:ext cx="5833648" cy="2215991"/>
            </a:xfrm>
            <a:prstGeom prst="rect">
              <a:avLst/>
            </a:prstGeom>
            <a:noFill/>
          </p:spPr>
          <p:txBody>
            <a:bodyPr wrap="none" rtlCol="0">
              <a:spAutoFit/>
            </a:bodyPr>
            <a:lstStyle/>
            <a:p>
              <a:r>
                <a:rPr lang="en-US" sz="13800" dirty="0">
                  <a:ln w="28575">
                    <a:solidFill>
                      <a:schemeClr val="accent1"/>
                    </a:solidFill>
                  </a:ln>
                  <a:noFill/>
                  <a:latin typeface="Hanson" pitchFamily="2" charset="0"/>
                </a:rPr>
                <a:t>New</a:t>
              </a:r>
            </a:p>
          </p:txBody>
        </p:sp>
        <p:sp>
          <p:nvSpPr>
            <p:cNvPr id="24" name="TextBox 23">
              <a:extLst>
                <a:ext uri="{FF2B5EF4-FFF2-40B4-BE49-F238E27FC236}">
                  <a16:creationId xmlns:a16="http://schemas.microsoft.com/office/drawing/2014/main" id="{A1240769-FB93-2D46-A175-E7956091C2E8}"/>
                </a:ext>
              </a:extLst>
            </p:cNvPr>
            <p:cNvSpPr txBox="1"/>
            <p:nvPr/>
          </p:nvSpPr>
          <p:spPr>
            <a:xfrm>
              <a:off x="715780" y="5050212"/>
              <a:ext cx="5833648" cy="2215991"/>
            </a:xfrm>
            <a:prstGeom prst="rect">
              <a:avLst/>
            </a:prstGeom>
            <a:noFill/>
          </p:spPr>
          <p:txBody>
            <a:bodyPr wrap="none" rtlCol="0">
              <a:spAutoFit/>
            </a:bodyPr>
            <a:lstStyle/>
            <a:p>
              <a:r>
                <a:rPr lang="en-US" sz="13800" dirty="0">
                  <a:ln w="28575">
                    <a:solidFill>
                      <a:schemeClr val="accent1"/>
                    </a:solidFill>
                  </a:ln>
                  <a:noFill/>
                  <a:latin typeface="Hanson" pitchFamily="2" charset="0"/>
                </a:rPr>
                <a:t>New</a:t>
              </a:r>
            </a:p>
          </p:txBody>
        </p:sp>
      </p:grpSp>
      <p:pic>
        <p:nvPicPr>
          <p:cNvPr id="4" name="图片占位符 3">
            <a:extLst>
              <a:ext uri="{FF2B5EF4-FFF2-40B4-BE49-F238E27FC236}">
                <a16:creationId xmlns:a16="http://schemas.microsoft.com/office/drawing/2014/main" id="{A5ED273B-06A5-4C13-9567-7621D5624DDA}"/>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a:fillRect/>
          </a:stretch>
        </p:blipFill>
        <p:spPr/>
      </p:pic>
      <p:sp>
        <p:nvSpPr>
          <p:cNvPr id="17" name="Rectangle 16">
            <a:extLst>
              <a:ext uri="{FF2B5EF4-FFF2-40B4-BE49-F238E27FC236}">
                <a16:creationId xmlns:a16="http://schemas.microsoft.com/office/drawing/2014/main" id="{D735548F-EB18-C24C-9F08-2643941B3E56}"/>
              </a:ext>
            </a:extLst>
          </p:cNvPr>
          <p:cNvSpPr/>
          <p:nvPr/>
        </p:nvSpPr>
        <p:spPr>
          <a:xfrm>
            <a:off x="978" y="-18262"/>
            <a:ext cx="38710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602023E-9461-E944-AD0F-E4E20CAC9460}"/>
              </a:ext>
            </a:extLst>
          </p:cNvPr>
          <p:cNvSpPr/>
          <p:nvPr/>
        </p:nvSpPr>
        <p:spPr>
          <a:xfrm>
            <a:off x="6862778" y="0"/>
            <a:ext cx="494211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CEC18E64-4C4D-8742-9633-A7FB4E5D8360}"/>
              </a:ext>
            </a:extLst>
          </p:cNvPr>
          <p:cNvSpPr txBox="1"/>
          <p:nvPr/>
        </p:nvSpPr>
        <p:spPr>
          <a:xfrm>
            <a:off x="7648552" y="1599841"/>
            <a:ext cx="3370567" cy="893834"/>
          </a:xfrm>
          <a:prstGeom prst="rect">
            <a:avLst/>
          </a:prstGeom>
          <a:noFill/>
        </p:spPr>
        <p:txBody>
          <a:bodyPr wrap="square" rtlCol="0">
            <a:spAutoFit/>
          </a:bodyPr>
          <a:lstStyle/>
          <a:p>
            <a:pPr algn="just">
              <a:lnSpc>
                <a:spcPct val="150000"/>
              </a:lnSpc>
            </a:pPr>
            <a:r>
              <a:rPr lang="en-ID" sz="12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a:t>
            </a:r>
            <a:endParaRPr lang="en-US" sz="1200"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a:extLst>
              <a:ext uri="{FF2B5EF4-FFF2-40B4-BE49-F238E27FC236}">
                <a16:creationId xmlns:a16="http://schemas.microsoft.com/office/drawing/2014/main" id="{839903C6-AE47-2346-9968-7FC33A014940}"/>
              </a:ext>
            </a:extLst>
          </p:cNvPr>
          <p:cNvSpPr txBox="1"/>
          <p:nvPr/>
        </p:nvSpPr>
        <p:spPr>
          <a:xfrm>
            <a:off x="7648552" y="1206022"/>
            <a:ext cx="1499128" cy="400110"/>
          </a:xfrm>
          <a:prstGeom prst="rect">
            <a:avLst/>
          </a:prstGeom>
          <a:noFill/>
        </p:spPr>
        <p:txBody>
          <a:bodyPr wrap="none" rtlCol="0">
            <a:spAutoFit/>
          </a:bodyPr>
          <a:lstStyle/>
          <a:p>
            <a:r>
              <a:rPr lang="en-US" sz="2000" b="1" dirty="0">
                <a:solidFill>
                  <a:schemeClr val="accent1"/>
                </a:solidFill>
                <a:latin typeface="Bodoni 72 Book" pitchFamily="2" charset="0"/>
              </a:rPr>
              <a:t>Lorem </a:t>
            </a:r>
            <a:r>
              <a:rPr lang="en-US" sz="2000" b="1" dirty="0" err="1">
                <a:solidFill>
                  <a:schemeClr val="accent1"/>
                </a:solidFill>
                <a:latin typeface="Bodoni 72 Book" pitchFamily="2" charset="0"/>
              </a:rPr>
              <a:t>ipsun</a:t>
            </a:r>
            <a:endParaRPr lang="en-US" sz="900" b="1" dirty="0">
              <a:solidFill>
                <a:schemeClr val="accent1"/>
              </a:solidFill>
              <a:latin typeface="Bodoni 72 Book" pitchFamily="2" charset="0"/>
            </a:endParaRPr>
          </a:p>
        </p:txBody>
      </p:sp>
      <p:sp>
        <p:nvSpPr>
          <p:cNvPr id="9" name="TextBox 8">
            <a:extLst>
              <a:ext uri="{FF2B5EF4-FFF2-40B4-BE49-F238E27FC236}">
                <a16:creationId xmlns:a16="http://schemas.microsoft.com/office/drawing/2014/main" id="{440F8808-1401-E446-9F87-90ECE15917E8}"/>
              </a:ext>
            </a:extLst>
          </p:cNvPr>
          <p:cNvSpPr txBox="1"/>
          <p:nvPr/>
        </p:nvSpPr>
        <p:spPr>
          <a:xfrm>
            <a:off x="7648552" y="3114645"/>
            <a:ext cx="3370567" cy="893834"/>
          </a:xfrm>
          <a:prstGeom prst="rect">
            <a:avLst/>
          </a:prstGeom>
          <a:noFill/>
        </p:spPr>
        <p:txBody>
          <a:bodyPr wrap="square" rtlCol="0">
            <a:spAutoFit/>
          </a:bodyPr>
          <a:lstStyle/>
          <a:p>
            <a:pPr algn="just">
              <a:lnSpc>
                <a:spcPct val="150000"/>
              </a:lnSpc>
            </a:pPr>
            <a:r>
              <a:rPr lang="en-ID" sz="12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a:t>
            </a:r>
            <a:endParaRPr lang="en-US" sz="1200"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4BF3094B-BA58-5C4B-8D39-4D549D3F9D8E}"/>
              </a:ext>
            </a:extLst>
          </p:cNvPr>
          <p:cNvSpPr txBox="1"/>
          <p:nvPr/>
        </p:nvSpPr>
        <p:spPr>
          <a:xfrm>
            <a:off x="7648552" y="2720826"/>
            <a:ext cx="1499128" cy="400110"/>
          </a:xfrm>
          <a:prstGeom prst="rect">
            <a:avLst/>
          </a:prstGeom>
          <a:noFill/>
        </p:spPr>
        <p:txBody>
          <a:bodyPr wrap="none" rtlCol="0">
            <a:spAutoFit/>
          </a:bodyPr>
          <a:lstStyle/>
          <a:p>
            <a:r>
              <a:rPr lang="en-US" sz="2000" b="1" dirty="0">
                <a:solidFill>
                  <a:schemeClr val="accent1"/>
                </a:solidFill>
                <a:latin typeface="Bodoni 72 Book" pitchFamily="2" charset="0"/>
              </a:rPr>
              <a:t>Lorem </a:t>
            </a:r>
            <a:r>
              <a:rPr lang="en-US" sz="2000" b="1" dirty="0" err="1">
                <a:solidFill>
                  <a:schemeClr val="accent1"/>
                </a:solidFill>
                <a:latin typeface="Bodoni 72 Book" pitchFamily="2" charset="0"/>
              </a:rPr>
              <a:t>ipsun</a:t>
            </a:r>
            <a:endParaRPr lang="en-US" sz="900" b="1" dirty="0">
              <a:solidFill>
                <a:schemeClr val="accent1"/>
              </a:solidFill>
              <a:latin typeface="Bodoni 72 Book" pitchFamily="2" charset="0"/>
            </a:endParaRPr>
          </a:p>
        </p:txBody>
      </p:sp>
      <p:sp>
        <p:nvSpPr>
          <p:cNvPr id="11" name="TextBox 10">
            <a:extLst>
              <a:ext uri="{FF2B5EF4-FFF2-40B4-BE49-F238E27FC236}">
                <a16:creationId xmlns:a16="http://schemas.microsoft.com/office/drawing/2014/main" id="{CBBDB574-2816-4040-9311-6CD01AC830FC}"/>
              </a:ext>
            </a:extLst>
          </p:cNvPr>
          <p:cNvSpPr txBox="1"/>
          <p:nvPr/>
        </p:nvSpPr>
        <p:spPr>
          <a:xfrm>
            <a:off x="7648552" y="4629449"/>
            <a:ext cx="3370567" cy="893834"/>
          </a:xfrm>
          <a:prstGeom prst="rect">
            <a:avLst/>
          </a:prstGeom>
          <a:noFill/>
        </p:spPr>
        <p:txBody>
          <a:bodyPr wrap="square" rtlCol="0">
            <a:spAutoFit/>
          </a:bodyPr>
          <a:lstStyle/>
          <a:p>
            <a:pPr algn="just">
              <a:lnSpc>
                <a:spcPct val="150000"/>
              </a:lnSpc>
            </a:pPr>
            <a:r>
              <a:rPr lang="en-ID" sz="12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a:t>
            </a:r>
            <a:endParaRPr lang="en-US" sz="1200"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a:extLst>
              <a:ext uri="{FF2B5EF4-FFF2-40B4-BE49-F238E27FC236}">
                <a16:creationId xmlns:a16="http://schemas.microsoft.com/office/drawing/2014/main" id="{E220E0D1-018B-C241-8C96-6A677C723A50}"/>
              </a:ext>
            </a:extLst>
          </p:cNvPr>
          <p:cNvSpPr txBox="1"/>
          <p:nvPr/>
        </p:nvSpPr>
        <p:spPr>
          <a:xfrm>
            <a:off x="7648552" y="4235630"/>
            <a:ext cx="1499128" cy="400110"/>
          </a:xfrm>
          <a:prstGeom prst="rect">
            <a:avLst/>
          </a:prstGeom>
          <a:noFill/>
        </p:spPr>
        <p:txBody>
          <a:bodyPr wrap="none" rtlCol="0">
            <a:spAutoFit/>
          </a:bodyPr>
          <a:lstStyle/>
          <a:p>
            <a:r>
              <a:rPr lang="en-US" sz="2000" b="1" dirty="0">
                <a:solidFill>
                  <a:schemeClr val="accent1"/>
                </a:solidFill>
                <a:latin typeface="Bodoni 72 Book" pitchFamily="2" charset="0"/>
              </a:rPr>
              <a:t>Lorem </a:t>
            </a:r>
            <a:r>
              <a:rPr lang="en-US" sz="2000" b="1" dirty="0" err="1">
                <a:solidFill>
                  <a:schemeClr val="accent1"/>
                </a:solidFill>
                <a:latin typeface="Bodoni 72 Book" pitchFamily="2" charset="0"/>
              </a:rPr>
              <a:t>ipsun</a:t>
            </a:r>
            <a:endParaRPr lang="en-US" sz="900" b="1" dirty="0">
              <a:solidFill>
                <a:schemeClr val="accent1"/>
              </a:solidFill>
              <a:latin typeface="Bodoni 72 Book" pitchFamily="2" charset="0"/>
            </a:endParaRPr>
          </a:p>
        </p:txBody>
      </p:sp>
      <p:sp>
        <p:nvSpPr>
          <p:cNvPr id="14" name="TextBox 13">
            <a:extLst>
              <a:ext uri="{FF2B5EF4-FFF2-40B4-BE49-F238E27FC236}">
                <a16:creationId xmlns:a16="http://schemas.microsoft.com/office/drawing/2014/main" id="{5D213BFD-4269-DB43-B5F7-A7DED704AE57}"/>
              </a:ext>
            </a:extLst>
          </p:cNvPr>
          <p:cNvSpPr txBox="1"/>
          <p:nvPr/>
        </p:nvSpPr>
        <p:spPr>
          <a:xfrm rot="16200000">
            <a:off x="3441809" y="2941042"/>
            <a:ext cx="6841938" cy="923330"/>
          </a:xfrm>
          <a:prstGeom prst="rect">
            <a:avLst/>
          </a:prstGeom>
          <a:noFill/>
        </p:spPr>
        <p:txBody>
          <a:bodyPr wrap="none" rtlCol="0">
            <a:spAutoFit/>
          </a:bodyPr>
          <a:lstStyle/>
          <a:p>
            <a:r>
              <a:rPr lang="en-US" sz="5400" dirty="0">
                <a:solidFill>
                  <a:schemeClr val="accent1"/>
                </a:solidFill>
                <a:latin typeface="Hanson" pitchFamily="2" charset="0"/>
              </a:rPr>
              <a:t>0UR PROJECT</a:t>
            </a:r>
          </a:p>
        </p:txBody>
      </p:sp>
      <p:sp>
        <p:nvSpPr>
          <p:cNvPr id="15" name="Rectangle 14">
            <a:extLst>
              <a:ext uri="{FF2B5EF4-FFF2-40B4-BE49-F238E27FC236}">
                <a16:creationId xmlns:a16="http://schemas.microsoft.com/office/drawing/2014/main" id="{CEF5AF9C-865C-914E-B858-BFC08265E741}"/>
              </a:ext>
            </a:extLst>
          </p:cNvPr>
          <p:cNvSpPr/>
          <p:nvPr/>
        </p:nvSpPr>
        <p:spPr>
          <a:xfrm>
            <a:off x="11804892" y="0"/>
            <a:ext cx="38710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Graphic 17">
            <a:extLst>
              <a:ext uri="{FF2B5EF4-FFF2-40B4-BE49-F238E27FC236}">
                <a16:creationId xmlns:a16="http://schemas.microsoft.com/office/drawing/2014/main" id="{1071CB82-1DC6-D745-9860-6262E4C4FB3C}"/>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rot="21017663">
            <a:off x="845653" y="4555359"/>
            <a:ext cx="5425284" cy="1042015"/>
          </a:xfrm>
          <a:prstGeom prst="rect">
            <a:avLst/>
          </a:prstGeom>
        </p:spPr>
      </p:pic>
      <p:sp>
        <p:nvSpPr>
          <p:cNvPr id="19" name="TextBox 18">
            <a:extLst>
              <a:ext uri="{FF2B5EF4-FFF2-40B4-BE49-F238E27FC236}">
                <a16:creationId xmlns:a16="http://schemas.microsoft.com/office/drawing/2014/main" id="{D6394299-FCE0-CB40-9996-358F9F5DD65E}"/>
              </a:ext>
            </a:extLst>
          </p:cNvPr>
          <p:cNvSpPr txBox="1"/>
          <p:nvPr/>
        </p:nvSpPr>
        <p:spPr>
          <a:xfrm rot="20966076">
            <a:off x="2397541" y="4876311"/>
            <a:ext cx="1960793" cy="400110"/>
          </a:xfrm>
          <a:prstGeom prst="rect">
            <a:avLst/>
          </a:prstGeom>
          <a:noFill/>
        </p:spPr>
        <p:txBody>
          <a:bodyPr wrap="none" rtlCol="0">
            <a:spAutoFit/>
          </a:bodyPr>
          <a:lstStyle/>
          <a:p>
            <a:r>
              <a:rPr lang="en-US" sz="2000" dirty="0">
                <a:solidFill>
                  <a:schemeClr val="accent1"/>
                </a:solidFill>
                <a:latin typeface="Hanson" pitchFamily="2" charset="0"/>
              </a:rPr>
              <a:t>New item</a:t>
            </a:r>
          </a:p>
        </p:txBody>
      </p:sp>
    </p:spTree>
    <p:extLst>
      <p:ext uri="{BB962C8B-B14F-4D97-AF65-F5344CB8AC3E}">
        <p14:creationId xmlns:p14="http://schemas.microsoft.com/office/powerpoint/2010/main" val="1347312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9FC94D0-FF6A-ED4E-A60D-8A76059056CF}"/>
              </a:ext>
            </a:extLst>
          </p:cNvPr>
          <p:cNvSpPr/>
          <p:nvPr/>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图片占位符 3">
            <a:extLst>
              <a:ext uri="{FF2B5EF4-FFF2-40B4-BE49-F238E27FC236}">
                <a16:creationId xmlns:a16="http://schemas.microsoft.com/office/drawing/2014/main" id="{300C3C54-6510-46EE-B9E8-A20C90A5ED36}"/>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sp>
        <p:nvSpPr>
          <p:cNvPr id="9" name="TextBox 8">
            <a:extLst>
              <a:ext uri="{FF2B5EF4-FFF2-40B4-BE49-F238E27FC236}">
                <a16:creationId xmlns:a16="http://schemas.microsoft.com/office/drawing/2014/main" id="{BE198A69-4F66-7146-B371-B31FE33C5EB5}"/>
              </a:ext>
            </a:extLst>
          </p:cNvPr>
          <p:cNvSpPr txBox="1"/>
          <p:nvPr/>
        </p:nvSpPr>
        <p:spPr>
          <a:xfrm>
            <a:off x="241870" y="151178"/>
            <a:ext cx="3751348" cy="6555641"/>
          </a:xfrm>
          <a:prstGeom prst="rect">
            <a:avLst/>
          </a:prstGeom>
          <a:noFill/>
          <a:ln>
            <a:noFill/>
          </a:ln>
        </p:spPr>
        <p:txBody>
          <a:bodyPr wrap="none" rtlCol="0">
            <a:spAutoFit/>
          </a:bodyPr>
          <a:lstStyle/>
          <a:p>
            <a:r>
              <a:rPr lang="en-US" sz="6000" dirty="0">
                <a:solidFill>
                  <a:srgbClr val="FFD127"/>
                </a:solidFill>
                <a:latin typeface="Hanson" pitchFamily="2" charset="0"/>
              </a:rPr>
              <a:t>XIUMIN</a:t>
            </a:r>
          </a:p>
          <a:p>
            <a:r>
              <a:rPr lang="en-US" sz="6000" dirty="0">
                <a:ln>
                  <a:solidFill>
                    <a:schemeClr val="accent2"/>
                  </a:solidFill>
                </a:ln>
                <a:noFill/>
                <a:latin typeface="Hanson" pitchFamily="2" charset="0"/>
              </a:rPr>
              <a:t>XIUMIN</a:t>
            </a:r>
          </a:p>
          <a:p>
            <a:r>
              <a:rPr lang="en-US" sz="6000" dirty="0">
                <a:solidFill>
                  <a:srgbClr val="FFD127"/>
                </a:solidFill>
                <a:latin typeface="Hanson" pitchFamily="2" charset="0"/>
              </a:rPr>
              <a:t>XIUMIN</a:t>
            </a:r>
          </a:p>
          <a:p>
            <a:r>
              <a:rPr lang="en-US" sz="6000" dirty="0">
                <a:ln>
                  <a:solidFill>
                    <a:schemeClr val="accent2"/>
                  </a:solidFill>
                </a:ln>
                <a:noFill/>
                <a:latin typeface="Hanson" pitchFamily="2" charset="0"/>
              </a:rPr>
              <a:t>XIUMIN</a:t>
            </a:r>
          </a:p>
          <a:p>
            <a:r>
              <a:rPr lang="en-US" sz="6000" dirty="0">
                <a:solidFill>
                  <a:srgbClr val="FFD127"/>
                </a:solidFill>
                <a:latin typeface="Hanson" pitchFamily="2" charset="0"/>
              </a:rPr>
              <a:t>XIUMIN</a:t>
            </a:r>
          </a:p>
          <a:p>
            <a:r>
              <a:rPr lang="en-US" sz="6000" dirty="0">
                <a:ln>
                  <a:solidFill>
                    <a:schemeClr val="accent2"/>
                  </a:solidFill>
                </a:ln>
                <a:noFill/>
                <a:latin typeface="Hanson" pitchFamily="2" charset="0"/>
              </a:rPr>
              <a:t>XIUMIN</a:t>
            </a:r>
          </a:p>
          <a:p>
            <a:r>
              <a:rPr lang="en-US" sz="6000" dirty="0">
                <a:solidFill>
                  <a:srgbClr val="FFD127"/>
                </a:solidFill>
                <a:latin typeface="Hanson" pitchFamily="2" charset="0"/>
              </a:rPr>
              <a:t>XIUMIN</a:t>
            </a:r>
          </a:p>
        </p:txBody>
      </p:sp>
      <p:sp>
        <p:nvSpPr>
          <p:cNvPr id="10" name="TextBox 9">
            <a:extLst>
              <a:ext uri="{FF2B5EF4-FFF2-40B4-BE49-F238E27FC236}">
                <a16:creationId xmlns:a16="http://schemas.microsoft.com/office/drawing/2014/main" id="{20DBA6E3-23EC-4348-B1B9-6D8C79ACBA3D}"/>
              </a:ext>
            </a:extLst>
          </p:cNvPr>
          <p:cNvSpPr txBox="1"/>
          <p:nvPr/>
        </p:nvSpPr>
        <p:spPr>
          <a:xfrm>
            <a:off x="6897807" y="5750692"/>
            <a:ext cx="1095172" cy="276999"/>
          </a:xfrm>
          <a:prstGeom prst="rect">
            <a:avLst/>
          </a:prstGeom>
          <a:noFill/>
        </p:spPr>
        <p:txBody>
          <a:bodyPr wrap="none" rtlCol="0">
            <a:spAutoFit/>
          </a:bodyPr>
          <a:lstStyle/>
          <a:p>
            <a:r>
              <a:rPr lang="en-US" sz="1200" dirty="0">
                <a:solidFill>
                  <a:schemeClr val="accent2"/>
                </a:solidFill>
                <a:latin typeface="Bodoni 72 Book" pitchFamily="2" charset="0"/>
              </a:rPr>
              <a:t>Released 20.20</a:t>
            </a:r>
          </a:p>
        </p:txBody>
      </p:sp>
      <p:sp>
        <p:nvSpPr>
          <p:cNvPr id="11" name="TextBox 10">
            <a:extLst>
              <a:ext uri="{FF2B5EF4-FFF2-40B4-BE49-F238E27FC236}">
                <a16:creationId xmlns:a16="http://schemas.microsoft.com/office/drawing/2014/main" id="{75577893-1C9F-F448-AAB9-88DA83B60375}"/>
              </a:ext>
            </a:extLst>
          </p:cNvPr>
          <p:cNvSpPr txBox="1"/>
          <p:nvPr/>
        </p:nvSpPr>
        <p:spPr>
          <a:xfrm>
            <a:off x="8371778" y="3472553"/>
            <a:ext cx="3405355" cy="1724831"/>
          </a:xfrm>
          <a:prstGeom prst="rect">
            <a:avLst/>
          </a:prstGeom>
          <a:noFill/>
        </p:spPr>
        <p:txBody>
          <a:bodyPr wrap="square" rtlCol="0">
            <a:spAutoFit/>
          </a:bodyPr>
          <a:lstStyle/>
          <a:p>
            <a:pPr algn="just">
              <a:lnSpc>
                <a:spcPct val="150000"/>
              </a:lnSpc>
            </a:pPr>
            <a:r>
              <a:rPr lang="en-ID" sz="1200" dirty="0">
                <a:solidFill>
                  <a:schemeClr val="accent2"/>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 when an unknown printer took a galley of type and scrambled it to make a type specimen book.</a:t>
            </a:r>
            <a:endParaRPr lang="en-US" sz="1200" dirty="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a:extLst>
              <a:ext uri="{FF2B5EF4-FFF2-40B4-BE49-F238E27FC236}">
                <a16:creationId xmlns:a16="http://schemas.microsoft.com/office/drawing/2014/main" id="{418A2F92-C2AC-8449-8904-4E06225D5E46}"/>
              </a:ext>
            </a:extLst>
          </p:cNvPr>
          <p:cNvSpPr/>
          <p:nvPr/>
        </p:nvSpPr>
        <p:spPr>
          <a:xfrm>
            <a:off x="8371778" y="3059666"/>
            <a:ext cx="1694888" cy="369332"/>
          </a:xfrm>
          <a:prstGeom prst="rect">
            <a:avLst/>
          </a:prstGeom>
        </p:spPr>
        <p:txBody>
          <a:bodyPr wrap="none">
            <a:spAutoFit/>
          </a:bodyPr>
          <a:lstStyle/>
          <a:p>
            <a:r>
              <a:rPr lang="en-ID" b="1" dirty="0">
                <a:solidFill>
                  <a:schemeClr val="accent2"/>
                </a:solidFill>
                <a:latin typeface="Open Sans" panose="020B0606030504020204" pitchFamily="34" charset="0"/>
                <a:ea typeface="Open Sans" panose="020B0606030504020204" pitchFamily="34" charset="0"/>
                <a:cs typeface="Open Sans" panose="020B0606030504020204" pitchFamily="34" charset="0"/>
              </a:rPr>
              <a:t>Lorem Ipsum</a:t>
            </a:r>
            <a:endParaRPr lang="en-US" b="1" dirty="0"/>
          </a:p>
        </p:txBody>
      </p:sp>
      <p:sp>
        <p:nvSpPr>
          <p:cNvPr id="14" name="Rectangle 13">
            <a:extLst>
              <a:ext uri="{FF2B5EF4-FFF2-40B4-BE49-F238E27FC236}">
                <a16:creationId xmlns:a16="http://schemas.microsoft.com/office/drawing/2014/main" id="{F65CC649-DA74-2040-B0BE-FA67331179AC}"/>
              </a:ext>
            </a:extLst>
          </p:cNvPr>
          <p:cNvSpPr/>
          <p:nvPr/>
        </p:nvSpPr>
        <p:spPr>
          <a:xfrm>
            <a:off x="7445393" y="0"/>
            <a:ext cx="767274" cy="2082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8133A4C8-7DD3-4940-9783-22E19A1027D8}"/>
              </a:ext>
            </a:extLst>
          </p:cNvPr>
          <p:cNvSpPr txBox="1"/>
          <p:nvPr/>
        </p:nvSpPr>
        <p:spPr>
          <a:xfrm>
            <a:off x="10789217" y="606224"/>
            <a:ext cx="793807" cy="523220"/>
          </a:xfrm>
          <a:prstGeom prst="rect">
            <a:avLst/>
          </a:prstGeom>
          <a:noFill/>
        </p:spPr>
        <p:txBody>
          <a:bodyPr wrap="none" rtlCol="0">
            <a:spAutoFit/>
          </a:bodyPr>
          <a:lstStyle/>
          <a:p>
            <a:pPr algn="r"/>
            <a:r>
              <a:rPr lang="en-US" sz="1400" dirty="0" err="1">
                <a:solidFill>
                  <a:schemeClr val="bg1"/>
                </a:solidFill>
                <a:latin typeface="Bodoni 72 Book" pitchFamily="2" charset="0"/>
              </a:rPr>
              <a:t>Desing</a:t>
            </a:r>
            <a:r>
              <a:rPr lang="en-US" sz="1400" dirty="0">
                <a:solidFill>
                  <a:schemeClr val="bg1"/>
                </a:solidFill>
                <a:latin typeface="Bodoni 72 Book" pitchFamily="2" charset="0"/>
              </a:rPr>
              <a:t> –</a:t>
            </a:r>
          </a:p>
          <a:p>
            <a:pPr algn="r"/>
            <a:r>
              <a:rPr lang="en-US" sz="1400" dirty="0">
                <a:solidFill>
                  <a:schemeClr val="bg1"/>
                </a:solidFill>
                <a:latin typeface="Bodoni 72 Book" pitchFamily="2" charset="0"/>
              </a:rPr>
              <a:t>idea</a:t>
            </a:r>
          </a:p>
        </p:txBody>
      </p:sp>
      <p:pic>
        <p:nvPicPr>
          <p:cNvPr id="16" name="Graphic 15">
            <a:extLst>
              <a:ext uri="{FF2B5EF4-FFF2-40B4-BE49-F238E27FC236}">
                <a16:creationId xmlns:a16="http://schemas.microsoft.com/office/drawing/2014/main" id="{7F50913A-57E8-B443-886E-B0BF843AC410}"/>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rot="19973633">
            <a:off x="4169807" y="1505248"/>
            <a:ext cx="2134872" cy="410038"/>
          </a:xfrm>
          <a:prstGeom prst="rect">
            <a:avLst/>
          </a:prstGeom>
        </p:spPr>
      </p:pic>
    </p:spTree>
    <p:extLst>
      <p:ext uri="{BB962C8B-B14F-4D97-AF65-F5344CB8AC3E}">
        <p14:creationId xmlns:p14="http://schemas.microsoft.com/office/powerpoint/2010/main" val="40452095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D98B946A-A291-6F4E-B6B5-6F6CAF2FC2AB}"/>
              </a:ext>
            </a:extLst>
          </p:cNvPr>
          <p:cNvSpPr/>
          <p:nvPr/>
        </p:nvSpPr>
        <p:spPr>
          <a:xfrm>
            <a:off x="1" y="0"/>
            <a:ext cx="6994358" cy="13956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85480EC2-4A36-9444-8B7B-15A1CFD2632C}"/>
              </a:ext>
            </a:extLst>
          </p:cNvPr>
          <p:cNvSpPr/>
          <p:nvPr/>
        </p:nvSpPr>
        <p:spPr>
          <a:xfrm>
            <a:off x="6994358" y="0"/>
            <a:ext cx="519764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B325AEC6-0BE7-B440-86F7-F52B31FA2A8C}"/>
              </a:ext>
            </a:extLst>
          </p:cNvPr>
          <p:cNvSpPr/>
          <p:nvPr/>
        </p:nvSpPr>
        <p:spPr>
          <a:xfrm>
            <a:off x="7298404" y="4711088"/>
            <a:ext cx="3518912" cy="1862048"/>
          </a:xfrm>
          <a:prstGeom prst="rect">
            <a:avLst/>
          </a:prstGeom>
        </p:spPr>
        <p:txBody>
          <a:bodyPr wrap="none">
            <a:spAutoFit/>
          </a:bodyPr>
          <a:lstStyle/>
          <a:p>
            <a:r>
              <a:rPr lang="en-US" sz="11500" dirty="0">
                <a:ln w="28575">
                  <a:noFill/>
                </a:ln>
                <a:solidFill>
                  <a:schemeClr val="bg1"/>
                </a:solidFill>
                <a:latin typeface="Hanson" pitchFamily="2" charset="0"/>
              </a:rPr>
              <a:t>$46</a:t>
            </a:r>
          </a:p>
        </p:txBody>
      </p:sp>
      <p:sp>
        <p:nvSpPr>
          <p:cNvPr id="8" name="Rectangle 7">
            <a:extLst>
              <a:ext uri="{FF2B5EF4-FFF2-40B4-BE49-F238E27FC236}">
                <a16:creationId xmlns:a16="http://schemas.microsoft.com/office/drawing/2014/main" id="{656B5734-B9DD-5B47-863D-75B4317AB17A}"/>
              </a:ext>
            </a:extLst>
          </p:cNvPr>
          <p:cNvSpPr/>
          <p:nvPr/>
        </p:nvSpPr>
        <p:spPr>
          <a:xfrm rot="16200000">
            <a:off x="2654927" y="2497976"/>
            <a:ext cx="7120860" cy="1862048"/>
          </a:xfrm>
          <a:prstGeom prst="rect">
            <a:avLst/>
          </a:prstGeom>
        </p:spPr>
        <p:txBody>
          <a:bodyPr wrap="none">
            <a:spAutoFit/>
          </a:bodyPr>
          <a:lstStyle/>
          <a:p>
            <a:r>
              <a:rPr lang="en-US" sz="11500" dirty="0">
                <a:ln w="28575">
                  <a:noFill/>
                </a:ln>
                <a:solidFill>
                  <a:schemeClr val="accent1"/>
                </a:solidFill>
                <a:latin typeface="Hanson" pitchFamily="2" charset="0"/>
              </a:rPr>
              <a:t>EARTH</a:t>
            </a:r>
          </a:p>
        </p:txBody>
      </p:sp>
      <p:sp>
        <p:nvSpPr>
          <p:cNvPr id="10" name="TextBox 9">
            <a:extLst>
              <a:ext uri="{FF2B5EF4-FFF2-40B4-BE49-F238E27FC236}">
                <a16:creationId xmlns:a16="http://schemas.microsoft.com/office/drawing/2014/main" id="{9BB7D18A-B838-3447-B602-283F7FA9D6EA}"/>
              </a:ext>
            </a:extLst>
          </p:cNvPr>
          <p:cNvSpPr txBox="1"/>
          <p:nvPr/>
        </p:nvSpPr>
        <p:spPr>
          <a:xfrm rot="16200000">
            <a:off x="11009708" y="3290500"/>
            <a:ext cx="1095172" cy="276999"/>
          </a:xfrm>
          <a:prstGeom prst="rect">
            <a:avLst/>
          </a:prstGeom>
          <a:noFill/>
        </p:spPr>
        <p:txBody>
          <a:bodyPr wrap="none" rtlCol="0">
            <a:spAutoFit/>
          </a:bodyPr>
          <a:lstStyle/>
          <a:p>
            <a:r>
              <a:rPr lang="en-US" sz="1200" dirty="0">
                <a:solidFill>
                  <a:schemeClr val="bg1"/>
                </a:solidFill>
                <a:latin typeface="Bodoni 72 Book" pitchFamily="2" charset="0"/>
              </a:rPr>
              <a:t>Released 20.20</a:t>
            </a:r>
          </a:p>
        </p:txBody>
      </p:sp>
      <p:sp>
        <p:nvSpPr>
          <p:cNvPr id="13" name="TextBox 12">
            <a:extLst>
              <a:ext uri="{FF2B5EF4-FFF2-40B4-BE49-F238E27FC236}">
                <a16:creationId xmlns:a16="http://schemas.microsoft.com/office/drawing/2014/main" id="{8D0A9DC2-90FE-9144-9928-8612A0789B2E}"/>
              </a:ext>
            </a:extLst>
          </p:cNvPr>
          <p:cNvSpPr txBox="1"/>
          <p:nvPr/>
        </p:nvSpPr>
        <p:spPr>
          <a:xfrm>
            <a:off x="425006" y="984198"/>
            <a:ext cx="4448654" cy="830997"/>
          </a:xfrm>
          <a:prstGeom prst="rect">
            <a:avLst/>
          </a:prstGeom>
          <a:noFill/>
        </p:spPr>
        <p:txBody>
          <a:bodyPr wrap="none" rtlCol="0">
            <a:spAutoFit/>
          </a:bodyPr>
          <a:lstStyle/>
          <a:p>
            <a:r>
              <a:rPr lang="en-US" sz="4800" dirty="0">
                <a:solidFill>
                  <a:schemeClr val="accent1"/>
                </a:solidFill>
                <a:latin typeface="Hanson" pitchFamily="2" charset="0"/>
              </a:rPr>
              <a:t>New item</a:t>
            </a:r>
          </a:p>
        </p:txBody>
      </p:sp>
      <p:sp>
        <p:nvSpPr>
          <p:cNvPr id="14" name="TextBox 13">
            <a:extLst>
              <a:ext uri="{FF2B5EF4-FFF2-40B4-BE49-F238E27FC236}">
                <a16:creationId xmlns:a16="http://schemas.microsoft.com/office/drawing/2014/main" id="{8EB8C3ED-D03F-EC49-B30F-A83C5D82110E}"/>
              </a:ext>
            </a:extLst>
          </p:cNvPr>
          <p:cNvSpPr txBox="1"/>
          <p:nvPr/>
        </p:nvSpPr>
        <p:spPr>
          <a:xfrm>
            <a:off x="425006" y="2379861"/>
            <a:ext cx="4363120" cy="1447832"/>
          </a:xfrm>
          <a:prstGeom prst="rect">
            <a:avLst/>
          </a:prstGeom>
          <a:noFill/>
        </p:spPr>
        <p:txBody>
          <a:bodyPr wrap="square" rtlCol="0">
            <a:spAutoFit/>
          </a:bodyPr>
          <a:lstStyle/>
          <a:p>
            <a:pPr algn="just">
              <a:lnSpc>
                <a:spcPct val="150000"/>
              </a:lnSpc>
            </a:pPr>
            <a:r>
              <a:rPr lang="en-ID" sz="12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 when an unknown printer took a galley of type and scrambled it to make a type specimen book.</a:t>
            </a:r>
            <a:endParaRPr lang="en-US" sz="1200"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a:extLst>
              <a:ext uri="{FF2B5EF4-FFF2-40B4-BE49-F238E27FC236}">
                <a16:creationId xmlns:a16="http://schemas.microsoft.com/office/drawing/2014/main" id="{F42AFF93-B688-DA49-B428-07399847E36F}"/>
              </a:ext>
            </a:extLst>
          </p:cNvPr>
          <p:cNvSpPr txBox="1"/>
          <p:nvPr/>
        </p:nvSpPr>
        <p:spPr>
          <a:xfrm>
            <a:off x="425006" y="1986042"/>
            <a:ext cx="1499128" cy="400110"/>
          </a:xfrm>
          <a:prstGeom prst="rect">
            <a:avLst/>
          </a:prstGeom>
          <a:noFill/>
        </p:spPr>
        <p:txBody>
          <a:bodyPr wrap="none" rtlCol="0">
            <a:spAutoFit/>
          </a:bodyPr>
          <a:lstStyle/>
          <a:p>
            <a:r>
              <a:rPr lang="en-US" sz="2000" b="1" dirty="0">
                <a:solidFill>
                  <a:schemeClr val="accent1"/>
                </a:solidFill>
                <a:latin typeface="Bodoni 72 Book" pitchFamily="2" charset="0"/>
              </a:rPr>
              <a:t>Lorem </a:t>
            </a:r>
            <a:r>
              <a:rPr lang="en-US" sz="2000" b="1" dirty="0" err="1">
                <a:solidFill>
                  <a:schemeClr val="accent1"/>
                </a:solidFill>
                <a:latin typeface="Bodoni 72 Book" pitchFamily="2" charset="0"/>
              </a:rPr>
              <a:t>ipsun</a:t>
            </a:r>
            <a:endParaRPr lang="en-US" sz="900" b="1" dirty="0">
              <a:solidFill>
                <a:schemeClr val="accent1"/>
              </a:solidFill>
              <a:latin typeface="Bodoni 72 Book" pitchFamily="2" charset="0"/>
            </a:endParaRPr>
          </a:p>
        </p:txBody>
      </p:sp>
      <p:sp>
        <p:nvSpPr>
          <p:cNvPr id="18" name="Rectangle 17">
            <a:extLst>
              <a:ext uri="{FF2B5EF4-FFF2-40B4-BE49-F238E27FC236}">
                <a16:creationId xmlns:a16="http://schemas.microsoft.com/office/drawing/2014/main" id="{B1880359-D6C3-2844-BF59-9ABC2B5AC95C}"/>
              </a:ext>
            </a:extLst>
          </p:cNvPr>
          <p:cNvSpPr/>
          <p:nvPr/>
        </p:nvSpPr>
        <p:spPr>
          <a:xfrm>
            <a:off x="425006" y="4221512"/>
            <a:ext cx="4363120"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012">
            <a:extLst>
              <a:ext uri="{FF2B5EF4-FFF2-40B4-BE49-F238E27FC236}">
                <a16:creationId xmlns:a16="http://schemas.microsoft.com/office/drawing/2014/main" id="{892D51DB-2F44-B748-9887-A9D481BD966E}"/>
              </a:ext>
            </a:extLst>
          </p:cNvPr>
          <p:cNvSpPr>
            <a:spLocks noEditPoints="1"/>
          </p:cNvSpPr>
          <p:nvPr/>
        </p:nvSpPr>
        <p:spPr bwMode="auto">
          <a:xfrm>
            <a:off x="4232020" y="4606579"/>
            <a:ext cx="556106" cy="436227"/>
          </a:xfrm>
          <a:custGeom>
            <a:avLst/>
            <a:gdLst>
              <a:gd name="T0" fmla="*/ 441 w 443"/>
              <a:gd name="T1" fmla="*/ 79 h 348"/>
              <a:gd name="T2" fmla="*/ 390 w 443"/>
              <a:gd name="T3" fmla="*/ 241 h 348"/>
              <a:gd name="T4" fmla="*/ 364 w 443"/>
              <a:gd name="T5" fmla="*/ 260 h 348"/>
              <a:gd name="T6" fmla="*/ 165 w 443"/>
              <a:gd name="T7" fmla="*/ 260 h 348"/>
              <a:gd name="T8" fmla="*/ 139 w 443"/>
              <a:gd name="T9" fmla="*/ 242 h 348"/>
              <a:gd name="T10" fmla="*/ 63 w 443"/>
              <a:gd name="T11" fmla="*/ 39 h 348"/>
              <a:gd name="T12" fmla="*/ 19 w 443"/>
              <a:gd name="T13" fmla="*/ 39 h 348"/>
              <a:gd name="T14" fmla="*/ 0 w 443"/>
              <a:gd name="T15" fmla="*/ 20 h 348"/>
              <a:gd name="T16" fmla="*/ 19 w 443"/>
              <a:gd name="T17" fmla="*/ 0 h 348"/>
              <a:gd name="T18" fmla="*/ 76 w 443"/>
              <a:gd name="T19" fmla="*/ 0 h 348"/>
              <a:gd name="T20" fmla="*/ 95 w 443"/>
              <a:gd name="T21" fmla="*/ 13 h 348"/>
              <a:gd name="T22" fmla="*/ 173 w 443"/>
              <a:gd name="T23" fmla="*/ 222 h 348"/>
              <a:gd name="T24" fmla="*/ 356 w 443"/>
              <a:gd name="T25" fmla="*/ 222 h 348"/>
              <a:gd name="T26" fmla="*/ 397 w 443"/>
              <a:gd name="T27" fmla="*/ 92 h 348"/>
              <a:gd name="T28" fmla="*/ 170 w 443"/>
              <a:gd name="T29" fmla="*/ 92 h 348"/>
              <a:gd name="T30" fmla="*/ 151 w 443"/>
              <a:gd name="T31" fmla="*/ 73 h 348"/>
              <a:gd name="T32" fmla="*/ 170 w 443"/>
              <a:gd name="T33" fmla="*/ 53 h 348"/>
              <a:gd name="T34" fmla="*/ 423 w 443"/>
              <a:gd name="T35" fmla="*/ 53 h 348"/>
              <a:gd name="T36" fmla="*/ 439 w 443"/>
              <a:gd name="T37" fmla="*/ 62 h 348"/>
              <a:gd name="T38" fmla="*/ 441 w 443"/>
              <a:gd name="T39" fmla="*/ 79 h 348"/>
              <a:gd name="T40" fmla="*/ 175 w 443"/>
              <a:gd name="T41" fmla="*/ 286 h 348"/>
              <a:gd name="T42" fmla="*/ 153 w 443"/>
              <a:gd name="T43" fmla="*/ 295 h 348"/>
              <a:gd name="T44" fmla="*/ 144 w 443"/>
              <a:gd name="T45" fmla="*/ 317 h 348"/>
              <a:gd name="T46" fmla="*/ 153 w 443"/>
              <a:gd name="T47" fmla="*/ 339 h 348"/>
              <a:gd name="T48" fmla="*/ 175 w 443"/>
              <a:gd name="T49" fmla="*/ 348 h 348"/>
              <a:gd name="T50" fmla="*/ 197 w 443"/>
              <a:gd name="T51" fmla="*/ 339 h 348"/>
              <a:gd name="T52" fmla="*/ 206 w 443"/>
              <a:gd name="T53" fmla="*/ 317 h 348"/>
              <a:gd name="T54" fmla="*/ 197 w 443"/>
              <a:gd name="T55" fmla="*/ 295 h 348"/>
              <a:gd name="T56" fmla="*/ 175 w 443"/>
              <a:gd name="T57" fmla="*/ 286 h 348"/>
              <a:gd name="T58" fmla="*/ 348 w 443"/>
              <a:gd name="T59" fmla="*/ 286 h 348"/>
              <a:gd name="T60" fmla="*/ 326 w 443"/>
              <a:gd name="T61" fmla="*/ 295 h 348"/>
              <a:gd name="T62" fmla="*/ 316 w 443"/>
              <a:gd name="T63" fmla="*/ 317 h 348"/>
              <a:gd name="T64" fmla="*/ 326 w 443"/>
              <a:gd name="T65" fmla="*/ 339 h 348"/>
              <a:gd name="T66" fmla="*/ 348 w 443"/>
              <a:gd name="T67" fmla="*/ 348 h 348"/>
              <a:gd name="T68" fmla="*/ 370 w 443"/>
              <a:gd name="T69" fmla="*/ 339 h 348"/>
              <a:gd name="T70" fmla="*/ 379 w 443"/>
              <a:gd name="T71" fmla="*/ 317 h 348"/>
              <a:gd name="T72" fmla="*/ 370 w 443"/>
              <a:gd name="T73" fmla="*/ 295 h 348"/>
              <a:gd name="T74" fmla="*/ 348 w 443"/>
              <a:gd name="T75" fmla="*/ 286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3" h="348">
                <a:moveTo>
                  <a:pt x="441" y="79"/>
                </a:moveTo>
                <a:cubicBezTo>
                  <a:pt x="390" y="241"/>
                  <a:pt x="390" y="241"/>
                  <a:pt x="390" y="241"/>
                </a:cubicBezTo>
                <a:cubicBezTo>
                  <a:pt x="386" y="252"/>
                  <a:pt x="376" y="260"/>
                  <a:pt x="364" y="260"/>
                </a:cubicBezTo>
                <a:cubicBezTo>
                  <a:pt x="165" y="260"/>
                  <a:pt x="165" y="260"/>
                  <a:pt x="165" y="260"/>
                </a:cubicBezTo>
                <a:cubicBezTo>
                  <a:pt x="154" y="260"/>
                  <a:pt x="143" y="253"/>
                  <a:pt x="139" y="242"/>
                </a:cubicBezTo>
                <a:cubicBezTo>
                  <a:pt x="63" y="39"/>
                  <a:pt x="63" y="39"/>
                  <a:pt x="63" y="39"/>
                </a:cubicBezTo>
                <a:cubicBezTo>
                  <a:pt x="19" y="39"/>
                  <a:pt x="19" y="39"/>
                  <a:pt x="19" y="39"/>
                </a:cubicBezTo>
                <a:cubicBezTo>
                  <a:pt x="9" y="39"/>
                  <a:pt x="0" y="30"/>
                  <a:pt x="0" y="20"/>
                </a:cubicBezTo>
                <a:cubicBezTo>
                  <a:pt x="0" y="9"/>
                  <a:pt x="9" y="0"/>
                  <a:pt x="19" y="0"/>
                </a:cubicBezTo>
                <a:cubicBezTo>
                  <a:pt x="76" y="0"/>
                  <a:pt x="76" y="0"/>
                  <a:pt x="76" y="0"/>
                </a:cubicBezTo>
                <a:cubicBezTo>
                  <a:pt x="84" y="0"/>
                  <a:pt x="92" y="6"/>
                  <a:pt x="95" y="13"/>
                </a:cubicBezTo>
                <a:cubicBezTo>
                  <a:pt x="173" y="222"/>
                  <a:pt x="173" y="222"/>
                  <a:pt x="173" y="222"/>
                </a:cubicBezTo>
                <a:cubicBezTo>
                  <a:pt x="356" y="222"/>
                  <a:pt x="356" y="222"/>
                  <a:pt x="356" y="222"/>
                </a:cubicBezTo>
                <a:cubicBezTo>
                  <a:pt x="397" y="92"/>
                  <a:pt x="397" y="92"/>
                  <a:pt x="397" y="92"/>
                </a:cubicBezTo>
                <a:cubicBezTo>
                  <a:pt x="170" y="92"/>
                  <a:pt x="170" y="92"/>
                  <a:pt x="170" y="92"/>
                </a:cubicBezTo>
                <a:cubicBezTo>
                  <a:pt x="160" y="92"/>
                  <a:pt x="151" y="83"/>
                  <a:pt x="151" y="73"/>
                </a:cubicBezTo>
                <a:cubicBezTo>
                  <a:pt x="151" y="62"/>
                  <a:pt x="160" y="53"/>
                  <a:pt x="170" y="53"/>
                </a:cubicBezTo>
                <a:cubicBezTo>
                  <a:pt x="423" y="53"/>
                  <a:pt x="423" y="53"/>
                  <a:pt x="423" y="53"/>
                </a:cubicBezTo>
                <a:cubicBezTo>
                  <a:pt x="429" y="53"/>
                  <a:pt x="435" y="57"/>
                  <a:pt x="439" y="62"/>
                </a:cubicBezTo>
                <a:cubicBezTo>
                  <a:pt x="442" y="66"/>
                  <a:pt x="443" y="73"/>
                  <a:pt x="441" y="79"/>
                </a:cubicBezTo>
                <a:close/>
                <a:moveTo>
                  <a:pt x="175" y="286"/>
                </a:moveTo>
                <a:cubicBezTo>
                  <a:pt x="167" y="286"/>
                  <a:pt x="159" y="289"/>
                  <a:pt x="153" y="295"/>
                </a:cubicBezTo>
                <a:cubicBezTo>
                  <a:pt x="147" y="301"/>
                  <a:pt x="144" y="309"/>
                  <a:pt x="144" y="317"/>
                </a:cubicBezTo>
                <a:cubicBezTo>
                  <a:pt x="144" y="325"/>
                  <a:pt x="147" y="333"/>
                  <a:pt x="153" y="339"/>
                </a:cubicBezTo>
                <a:cubicBezTo>
                  <a:pt x="159" y="344"/>
                  <a:pt x="167" y="348"/>
                  <a:pt x="175" y="348"/>
                </a:cubicBezTo>
                <a:cubicBezTo>
                  <a:pt x="183" y="348"/>
                  <a:pt x="191" y="344"/>
                  <a:pt x="197" y="339"/>
                </a:cubicBezTo>
                <a:cubicBezTo>
                  <a:pt x="203" y="333"/>
                  <a:pt x="206" y="325"/>
                  <a:pt x="206" y="317"/>
                </a:cubicBezTo>
                <a:cubicBezTo>
                  <a:pt x="206" y="309"/>
                  <a:pt x="203" y="301"/>
                  <a:pt x="197" y="295"/>
                </a:cubicBezTo>
                <a:cubicBezTo>
                  <a:pt x="191" y="289"/>
                  <a:pt x="183" y="286"/>
                  <a:pt x="175" y="286"/>
                </a:cubicBezTo>
                <a:close/>
                <a:moveTo>
                  <a:pt x="348" y="286"/>
                </a:moveTo>
                <a:cubicBezTo>
                  <a:pt x="339" y="286"/>
                  <a:pt x="331" y="289"/>
                  <a:pt x="326" y="295"/>
                </a:cubicBezTo>
                <a:cubicBezTo>
                  <a:pt x="320" y="301"/>
                  <a:pt x="316" y="309"/>
                  <a:pt x="316" y="317"/>
                </a:cubicBezTo>
                <a:cubicBezTo>
                  <a:pt x="316" y="325"/>
                  <a:pt x="320" y="333"/>
                  <a:pt x="326" y="339"/>
                </a:cubicBezTo>
                <a:cubicBezTo>
                  <a:pt x="331" y="344"/>
                  <a:pt x="339" y="348"/>
                  <a:pt x="348" y="348"/>
                </a:cubicBezTo>
                <a:cubicBezTo>
                  <a:pt x="356" y="348"/>
                  <a:pt x="364" y="344"/>
                  <a:pt x="370" y="339"/>
                </a:cubicBezTo>
                <a:cubicBezTo>
                  <a:pt x="376" y="333"/>
                  <a:pt x="379" y="325"/>
                  <a:pt x="379" y="317"/>
                </a:cubicBezTo>
                <a:cubicBezTo>
                  <a:pt x="379" y="309"/>
                  <a:pt x="376" y="301"/>
                  <a:pt x="370" y="295"/>
                </a:cubicBezTo>
                <a:cubicBezTo>
                  <a:pt x="364" y="289"/>
                  <a:pt x="356" y="286"/>
                  <a:pt x="348" y="286"/>
                </a:cubicBezTo>
                <a:close/>
              </a:path>
            </a:pathLst>
          </a:custGeom>
          <a:solidFill>
            <a:schemeClr val="accent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20" name="TextBox 19">
            <a:extLst>
              <a:ext uri="{FF2B5EF4-FFF2-40B4-BE49-F238E27FC236}">
                <a16:creationId xmlns:a16="http://schemas.microsoft.com/office/drawing/2014/main" id="{722576C4-D5BA-2E44-9AED-FEC7901645D7}"/>
              </a:ext>
            </a:extLst>
          </p:cNvPr>
          <p:cNvSpPr txBox="1"/>
          <p:nvPr/>
        </p:nvSpPr>
        <p:spPr>
          <a:xfrm>
            <a:off x="493508" y="4980392"/>
            <a:ext cx="3738511" cy="1323439"/>
          </a:xfrm>
          <a:prstGeom prst="rect">
            <a:avLst/>
          </a:prstGeom>
          <a:noFill/>
        </p:spPr>
        <p:txBody>
          <a:bodyPr wrap="square" rtlCol="0">
            <a:spAutoFit/>
          </a:bodyPr>
          <a:lstStyle/>
          <a:p>
            <a:r>
              <a:rPr lang="en-ID" sz="2000" dirty="0">
                <a:solidFill>
                  <a:schemeClr val="accent1"/>
                </a:solidFill>
                <a:latin typeface="Bodoni 72 Book" pitchFamily="2" charset="0"/>
              </a:rPr>
              <a:t>"Fashion is very important. It is life-enhancing and, like everything that gives pleasure, it is worth doing well.”</a:t>
            </a:r>
            <a:endParaRPr lang="en-US" sz="2800" dirty="0">
              <a:solidFill>
                <a:schemeClr val="accent1"/>
              </a:solidFill>
              <a:latin typeface="Bodoni 72 Book" pitchFamily="2" charset="0"/>
            </a:endParaRPr>
          </a:p>
        </p:txBody>
      </p:sp>
      <p:pic>
        <p:nvPicPr>
          <p:cNvPr id="4" name="图片占位符 3">
            <a:extLst>
              <a:ext uri="{FF2B5EF4-FFF2-40B4-BE49-F238E27FC236}">
                <a16:creationId xmlns:a16="http://schemas.microsoft.com/office/drawing/2014/main" id="{497B7A83-5A0D-4484-9509-61384C6EC23C}"/>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a:fillRect/>
          </a:stretch>
        </p:blipFill>
        <p:spPr/>
      </p:pic>
      <p:pic>
        <p:nvPicPr>
          <p:cNvPr id="9" name="Graphic 8">
            <a:extLst>
              <a:ext uri="{FF2B5EF4-FFF2-40B4-BE49-F238E27FC236}">
                <a16:creationId xmlns:a16="http://schemas.microsoft.com/office/drawing/2014/main" id="{1BB939B9-3888-BD46-BC48-B82E4CF2C93B}"/>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rot="1511771">
            <a:off x="8649629" y="989155"/>
            <a:ext cx="2541654" cy="488166"/>
          </a:xfrm>
          <a:prstGeom prst="rect">
            <a:avLst/>
          </a:prstGeom>
        </p:spPr>
      </p:pic>
    </p:spTree>
    <p:extLst>
      <p:ext uri="{BB962C8B-B14F-4D97-AF65-F5344CB8AC3E}">
        <p14:creationId xmlns:p14="http://schemas.microsoft.com/office/powerpoint/2010/main" val="13655082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a:extLst>
              <a:ext uri="{FF2B5EF4-FFF2-40B4-BE49-F238E27FC236}">
                <a16:creationId xmlns:a16="http://schemas.microsoft.com/office/drawing/2014/main" id="{970B3A48-4D87-434B-BAF2-C6501849C93F}"/>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a:fillRect/>
          </a:stretch>
        </p:blipFill>
        <p:spPr/>
      </p:pic>
      <p:sp>
        <p:nvSpPr>
          <p:cNvPr id="6" name="TextBox 5">
            <a:extLst>
              <a:ext uri="{FF2B5EF4-FFF2-40B4-BE49-F238E27FC236}">
                <a16:creationId xmlns:a16="http://schemas.microsoft.com/office/drawing/2014/main" id="{D4450A82-AFD2-3742-972B-EE29182B5016}"/>
              </a:ext>
            </a:extLst>
          </p:cNvPr>
          <p:cNvSpPr txBox="1"/>
          <p:nvPr/>
        </p:nvSpPr>
        <p:spPr>
          <a:xfrm>
            <a:off x="288860" y="3701106"/>
            <a:ext cx="6183103" cy="2215991"/>
          </a:xfrm>
          <a:prstGeom prst="rect">
            <a:avLst/>
          </a:prstGeom>
          <a:noFill/>
        </p:spPr>
        <p:txBody>
          <a:bodyPr wrap="none" rtlCol="0">
            <a:spAutoFit/>
          </a:bodyPr>
          <a:lstStyle/>
          <a:p>
            <a:r>
              <a:rPr lang="en-US" sz="13800" dirty="0">
                <a:ln w="28575">
                  <a:noFill/>
                </a:ln>
                <a:solidFill>
                  <a:schemeClr val="accent1"/>
                </a:solidFill>
                <a:latin typeface="Hanson" pitchFamily="2" charset="0"/>
              </a:rPr>
              <a:t>2020</a:t>
            </a:r>
          </a:p>
        </p:txBody>
      </p:sp>
      <p:sp>
        <p:nvSpPr>
          <p:cNvPr id="7" name="TextBox 6">
            <a:extLst>
              <a:ext uri="{FF2B5EF4-FFF2-40B4-BE49-F238E27FC236}">
                <a16:creationId xmlns:a16="http://schemas.microsoft.com/office/drawing/2014/main" id="{4DAFBCC4-2C03-AE42-A608-7046746B0D4F}"/>
              </a:ext>
            </a:extLst>
          </p:cNvPr>
          <p:cNvSpPr txBox="1"/>
          <p:nvPr/>
        </p:nvSpPr>
        <p:spPr>
          <a:xfrm>
            <a:off x="5720036" y="940903"/>
            <a:ext cx="6183103" cy="2215991"/>
          </a:xfrm>
          <a:prstGeom prst="rect">
            <a:avLst/>
          </a:prstGeom>
          <a:noFill/>
        </p:spPr>
        <p:txBody>
          <a:bodyPr wrap="none" rtlCol="0">
            <a:spAutoFit/>
          </a:bodyPr>
          <a:lstStyle/>
          <a:p>
            <a:r>
              <a:rPr lang="en-US" sz="13800" dirty="0">
                <a:ln w="28575">
                  <a:noFill/>
                </a:ln>
                <a:solidFill>
                  <a:schemeClr val="accent2"/>
                </a:solidFill>
                <a:latin typeface="Hanson" pitchFamily="2" charset="0"/>
              </a:rPr>
              <a:t>2020</a:t>
            </a:r>
          </a:p>
        </p:txBody>
      </p:sp>
      <p:sp>
        <p:nvSpPr>
          <p:cNvPr id="8" name="TextBox 7">
            <a:extLst>
              <a:ext uri="{FF2B5EF4-FFF2-40B4-BE49-F238E27FC236}">
                <a16:creationId xmlns:a16="http://schemas.microsoft.com/office/drawing/2014/main" id="{6E8EC816-9020-4342-A16B-FF3BD1926CB7}"/>
              </a:ext>
            </a:extLst>
          </p:cNvPr>
          <p:cNvSpPr txBox="1"/>
          <p:nvPr/>
        </p:nvSpPr>
        <p:spPr>
          <a:xfrm>
            <a:off x="6801886" y="5470179"/>
            <a:ext cx="4492647" cy="893834"/>
          </a:xfrm>
          <a:prstGeom prst="rect">
            <a:avLst/>
          </a:prstGeom>
          <a:noFill/>
        </p:spPr>
        <p:txBody>
          <a:bodyPr wrap="square" rtlCol="0">
            <a:spAutoFit/>
          </a:bodyPr>
          <a:lstStyle/>
          <a:p>
            <a:pPr algn="just">
              <a:lnSpc>
                <a:spcPct val="150000"/>
              </a:lnSpc>
            </a:pPr>
            <a:r>
              <a:rPr lang="en-ID" sz="12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a:t>
            </a:r>
            <a:endParaRPr lang="en-US" sz="1200"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a:extLst>
              <a:ext uri="{FF2B5EF4-FFF2-40B4-BE49-F238E27FC236}">
                <a16:creationId xmlns:a16="http://schemas.microsoft.com/office/drawing/2014/main" id="{C732AB24-D6C4-484D-9ADD-7C0ECE9FB3BF}"/>
              </a:ext>
            </a:extLst>
          </p:cNvPr>
          <p:cNvSpPr txBox="1"/>
          <p:nvPr/>
        </p:nvSpPr>
        <p:spPr>
          <a:xfrm>
            <a:off x="6801886" y="5076360"/>
            <a:ext cx="1499128" cy="400110"/>
          </a:xfrm>
          <a:prstGeom prst="rect">
            <a:avLst/>
          </a:prstGeom>
          <a:noFill/>
        </p:spPr>
        <p:txBody>
          <a:bodyPr wrap="none" rtlCol="0">
            <a:spAutoFit/>
          </a:bodyPr>
          <a:lstStyle/>
          <a:p>
            <a:r>
              <a:rPr lang="en-US" sz="2000" b="1" dirty="0">
                <a:solidFill>
                  <a:schemeClr val="accent1"/>
                </a:solidFill>
                <a:latin typeface="Bodoni 72 Book" pitchFamily="2" charset="0"/>
              </a:rPr>
              <a:t>Lorem </a:t>
            </a:r>
            <a:r>
              <a:rPr lang="en-US" sz="2000" b="1" dirty="0" err="1">
                <a:solidFill>
                  <a:schemeClr val="accent1"/>
                </a:solidFill>
                <a:latin typeface="Bodoni 72 Book" pitchFamily="2" charset="0"/>
              </a:rPr>
              <a:t>ipsun</a:t>
            </a:r>
            <a:endParaRPr lang="en-US" sz="900" b="1" dirty="0">
              <a:solidFill>
                <a:schemeClr val="accent1"/>
              </a:solidFill>
              <a:latin typeface="Bodoni 72 Book" pitchFamily="2" charset="0"/>
            </a:endParaRPr>
          </a:p>
        </p:txBody>
      </p:sp>
      <p:sp>
        <p:nvSpPr>
          <p:cNvPr id="10" name="Rectangle 9">
            <a:extLst>
              <a:ext uri="{FF2B5EF4-FFF2-40B4-BE49-F238E27FC236}">
                <a16:creationId xmlns:a16="http://schemas.microsoft.com/office/drawing/2014/main" id="{F69C4F87-AA5E-154B-A281-F7CBA6A2053C}"/>
              </a:ext>
            </a:extLst>
          </p:cNvPr>
          <p:cNvSpPr/>
          <p:nvPr/>
        </p:nvSpPr>
        <p:spPr>
          <a:xfrm>
            <a:off x="7958667" y="6364013"/>
            <a:ext cx="4233333" cy="4939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9E70DC2-ECAA-954D-B6E6-F8939D6932CE}"/>
              </a:ext>
            </a:extLst>
          </p:cNvPr>
          <p:cNvSpPr/>
          <p:nvPr/>
        </p:nvSpPr>
        <p:spPr>
          <a:xfrm>
            <a:off x="0" y="0"/>
            <a:ext cx="4233333" cy="7958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Graphic 12">
            <a:extLst>
              <a:ext uri="{FF2B5EF4-FFF2-40B4-BE49-F238E27FC236}">
                <a16:creationId xmlns:a16="http://schemas.microsoft.com/office/drawing/2014/main" id="{3C56C0F1-2B6F-1B49-B25E-7E6321E40438}"/>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20914" t="84661"/>
          <a:stretch/>
        </p:blipFill>
        <p:spPr>
          <a:xfrm>
            <a:off x="4233333" y="0"/>
            <a:ext cx="1373510" cy="801571"/>
          </a:xfrm>
          <a:custGeom>
            <a:avLst/>
            <a:gdLst>
              <a:gd name="connsiteX0" fmla="*/ 0 w 1373510"/>
              <a:gd name="connsiteY0" fmla="*/ 0 h 5225842"/>
              <a:gd name="connsiteX1" fmla="*/ 1373510 w 1373510"/>
              <a:gd name="connsiteY1" fmla="*/ 0 h 5225842"/>
              <a:gd name="connsiteX2" fmla="*/ 1373510 w 1373510"/>
              <a:gd name="connsiteY2" fmla="*/ 5225842 h 5225842"/>
              <a:gd name="connsiteX3" fmla="*/ 0 w 1373510"/>
              <a:gd name="connsiteY3" fmla="*/ 5225842 h 5225842"/>
              <a:gd name="connsiteX4" fmla="*/ 0 w 1373510"/>
              <a:gd name="connsiteY4" fmla="*/ 0 h 5225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3510" h="5225842">
                <a:moveTo>
                  <a:pt x="0" y="0"/>
                </a:moveTo>
                <a:lnTo>
                  <a:pt x="1373510" y="0"/>
                </a:lnTo>
                <a:lnTo>
                  <a:pt x="1373510" y="5225842"/>
                </a:lnTo>
                <a:lnTo>
                  <a:pt x="0" y="5225842"/>
                </a:lnTo>
                <a:lnTo>
                  <a:pt x="0" y="0"/>
                </a:lnTo>
                <a:close/>
              </a:path>
            </a:pathLst>
          </a:custGeom>
        </p:spPr>
      </p:pic>
      <p:pic>
        <p:nvPicPr>
          <p:cNvPr id="15" name="Graphic 14">
            <a:extLst>
              <a:ext uri="{FF2B5EF4-FFF2-40B4-BE49-F238E27FC236}">
                <a16:creationId xmlns:a16="http://schemas.microsoft.com/office/drawing/2014/main" id="{66DD9270-621E-6E4D-AAAA-7CBE40A156FE}"/>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20914" t="84661"/>
          <a:stretch/>
        </p:blipFill>
        <p:spPr>
          <a:xfrm flipH="1">
            <a:off x="5589909" y="0"/>
            <a:ext cx="1373510" cy="801571"/>
          </a:xfrm>
          <a:custGeom>
            <a:avLst/>
            <a:gdLst>
              <a:gd name="connsiteX0" fmla="*/ 0 w 1373510"/>
              <a:gd name="connsiteY0" fmla="*/ 0 h 5225842"/>
              <a:gd name="connsiteX1" fmla="*/ 1373510 w 1373510"/>
              <a:gd name="connsiteY1" fmla="*/ 0 h 5225842"/>
              <a:gd name="connsiteX2" fmla="*/ 1373510 w 1373510"/>
              <a:gd name="connsiteY2" fmla="*/ 5225842 h 5225842"/>
              <a:gd name="connsiteX3" fmla="*/ 0 w 1373510"/>
              <a:gd name="connsiteY3" fmla="*/ 5225842 h 5225842"/>
              <a:gd name="connsiteX4" fmla="*/ 0 w 1373510"/>
              <a:gd name="connsiteY4" fmla="*/ 0 h 5225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3510" h="5225842">
                <a:moveTo>
                  <a:pt x="0" y="0"/>
                </a:moveTo>
                <a:lnTo>
                  <a:pt x="1373510" y="0"/>
                </a:lnTo>
                <a:lnTo>
                  <a:pt x="1373510" y="5225842"/>
                </a:lnTo>
                <a:lnTo>
                  <a:pt x="0" y="5225842"/>
                </a:lnTo>
                <a:lnTo>
                  <a:pt x="0" y="0"/>
                </a:lnTo>
                <a:close/>
              </a:path>
            </a:pathLst>
          </a:custGeom>
        </p:spPr>
      </p:pic>
      <p:pic>
        <p:nvPicPr>
          <p:cNvPr id="16" name="Graphic 15">
            <a:extLst>
              <a:ext uri="{FF2B5EF4-FFF2-40B4-BE49-F238E27FC236}">
                <a16:creationId xmlns:a16="http://schemas.microsoft.com/office/drawing/2014/main" id="{B048A2E1-8645-054A-BA86-2E4A0DF43BDB}"/>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20914" t="84661"/>
          <a:stretch/>
        </p:blipFill>
        <p:spPr>
          <a:xfrm>
            <a:off x="6963419" y="0"/>
            <a:ext cx="1373510" cy="801571"/>
          </a:xfrm>
          <a:custGeom>
            <a:avLst/>
            <a:gdLst>
              <a:gd name="connsiteX0" fmla="*/ 0 w 1373510"/>
              <a:gd name="connsiteY0" fmla="*/ 0 h 5225842"/>
              <a:gd name="connsiteX1" fmla="*/ 1373510 w 1373510"/>
              <a:gd name="connsiteY1" fmla="*/ 0 h 5225842"/>
              <a:gd name="connsiteX2" fmla="*/ 1373510 w 1373510"/>
              <a:gd name="connsiteY2" fmla="*/ 5225842 h 5225842"/>
              <a:gd name="connsiteX3" fmla="*/ 0 w 1373510"/>
              <a:gd name="connsiteY3" fmla="*/ 5225842 h 5225842"/>
              <a:gd name="connsiteX4" fmla="*/ 0 w 1373510"/>
              <a:gd name="connsiteY4" fmla="*/ 0 h 5225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3510" h="5225842">
                <a:moveTo>
                  <a:pt x="0" y="0"/>
                </a:moveTo>
                <a:lnTo>
                  <a:pt x="1373510" y="0"/>
                </a:lnTo>
                <a:lnTo>
                  <a:pt x="1373510" y="5225842"/>
                </a:lnTo>
                <a:lnTo>
                  <a:pt x="0" y="5225842"/>
                </a:lnTo>
                <a:lnTo>
                  <a:pt x="0" y="0"/>
                </a:lnTo>
                <a:close/>
              </a:path>
            </a:pathLst>
          </a:custGeom>
        </p:spPr>
      </p:pic>
      <p:pic>
        <p:nvPicPr>
          <p:cNvPr id="17" name="Graphic 16">
            <a:extLst>
              <a:ext uri="{FF2B5EF4-FFF2-40B4-BE49-F238E27FC236}">
                <a16:creationId xmlns:a16="http://schemas.microsoft.com/office/drawing/2014/main" id="{DD0A9023-EB45-224B-B7CC-F822357D2A24}"/>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20914" t="84770"/>
          <a:stretch/>
        </p:blipFill>
        <p:spPr>
          <a:xfrm flipH="1">
            <a:off x="8301014" y="0"/>
            <a:ext cx="1373510" cy="795867"/>
          </a:xfrm>
          <a:custGeom>
            <a:avLst/>
            <a:gdLst>
              <a:gd name="connsiteX0" fmla="*/ 0 w 1373510"/>
              <a:gd name="connsiteY0" fmla="*/ 0 h 5225842"/>
              <a:gd name="connsiteX1" fmla="*/ 1373510 w 1373510"/>
              <a:gd name="connsiteY1" fmla="*/ 0 h 5225842"/>
              <a:gd name="connsiteX2" fmla="*/ 1373510 w 1373510"/>
              <a:gd name="connsiteY2" fmla="*/ 5225842 h 5225842"/>
              <a:gd name="connsiteX3" fmla="*/ 0 w 1373510"/>
              <a:gd name="connsiteY3" fmla="*/ 5225842 h 5225842"/>
              <a:gd name="connsiteX4" fmla="*/ 0 w 1373510"/>
              <a:gd name="connsiteY4" fmla="*/ 0 h 5225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3510" h="5225842">
                <a:moveTo>
                  <a:pt x="0" y="0"/>
                </a:moveTo>
                <a:lnTo>
                  <a:pt x="1373510" y="0"/>
                </a:lnTo>
                <a:lnTo>
                  <a:pt x="1373510" y="5225842"/>
                </a:lnTo>
                <a:lnTo>
                  <a:pt x="0" y="5225842"/>
                </a:lnTo>
                <a:lnTo>
                  <a:pt x="0" y="0"/>
                </a:lnTo>
                <a:close/>
              </a:path>
            </a:pathLst>
          </a:custGeom>
        </p:spPr>
      </p:pic>
      <p:pic>
        <p:nvPicPr>
          <p:cNvPr id="18" name="Graphic 17">
            <a:extLst>
              <a:ext uri="{FF2B5EF4-FFF2-40B4-BE49-F238E27FC236}">
                <a16:creationId xmlns:a16="http://schemas.microsoft.com/office/drawing/2014/main" id="{897CB039-FBB8-1D4F-8D8C-084A3F90C7F4}"/>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20914" t="84661"/>
          <a:stretch/>
        </p:blipFill>
        <p:spPr>
          <a:xfrm>
            <a:off x="9674524" y="-13879"/>
            <a:ext cx="1373510" cy="801571"/>
          </a:xfrm>
          <a:custGeom>
            <a:avLst/>
            <a:gdLst>
              <a:gd name="connsiteX0" fmla="*/ 0 w 1373510"/>
              <a:gd name="connsiteY0" fmla="*/ 0 h 5225842"/>
              <a:gd name="connsiteX1" fmla="*/ 1373510 w 1373510"/>
              <a:gd name="connsiteY1" fmla="*/ 0 h 5225842"/>
              <a:gd name="connsiteX2" fmla="*/ 1373510 w 1373510"/>
              <a:gd name="connsiteY2" fmla="*/ 5225842 h 5225842"/>
              <a:gd name="connsiteX3" fmla="*/ 0 w 1373510"/>
              <a:gd name="connsiteY3" fmla="*/ 5225842 h 5225842"/>
              <a:gd name="connsiteX4" fmla="*/ 0 w 1373510"/>
              <a:gd name="connsiteY4" fmla="*/ 0 h 5225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3510" h="5225842">
                <a:moveTo>
                  <a:pt x="0" y="0"/>
                </a:moveTo>
                <a:lnTo>
                  <a:pt x="1373510" y="0"/>
                </a:lnTo>
                <a:lnTo>
                  <a:pt x="1373510" y="5225842"/>
                </a:lnTo>
                <a:lnTo>
                  <a:pt x="0" y="5225842"/>
                </a:lnTo>
                <a:lnTo>
                  <a:pt x="0" y="0"/>
                </a:lnTo>
                <a:close/>
              </a:path>
            </a:pathLst>
          </a:custGeom>
        </p:spPr>
      </p:pic>
      <p:pic>
        <p:nvPicPr>
          <p:cNvPr id="19" name="Graphic 18">
            <a:extLst>
              <a:ext uri="{FF2B5EF4-FFF2-40B4-BE49-F238E27FC236}">
                <a16:creationId xmlns:a16="http://schemas.microsoft.com/office/drawing/2014/main" id="{82FD9C92-16EC-9946-9CFD-D8684B2AA3F3}"/>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28996" t="84770"/>
          <a:stretch/>
        </p:blipFill>
        <p:spPr>
          <a:xfrm flipH="1">
            <a:off x="10958844" y="0"/>
            <a:ext cx="1233156" cy="795867"/>
          </a:xfrm>
          <a:custGeom>
            <a:avLst/>
            <a:gdLst>
              <a:gd name="connsiteX0" fmla="*/ 0 w 1373510"/>
              <a:gd name="connsiteY0" fmla="*/ 0 h 5225842"/>
              <a:gd name="connsiteX1" fmla="*/ 1373510 w 1373510"/>
              <a:gd name="connsiteY1" fmla="*/ 0 h 5225842"/>
              <a:gd name="connsiteX2" fmla="*/ 1373510 w 1373510"/>
              <a:gd name="connsiteY2" fmla="*/ 5225842 h 5225842"/>
              <a:gd name="connsiteX3" fmla="*/ 0 w 1373510"/>
              <a:gd name="connsiteY3" fmla="*/ 5225842 h 5225842"/>
              <a:gd name="connsiteX4" fmla="*/ 0 w 1373510"/>
              <a:gd name="connsiteY4" fmla="*/ 0 h 5225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3510" h="5225842">
                <a:moveTo>
                  <a:pt x="0" y="0"/>
                </a:moveTo>
                <a:lnTo>
                  <a:pt x="1373510" y="0"/>
                </a:lnTo>
                <a:lnTo>
                  <a:pt x="1373510" y="5225842"/>
                </a:lnTo>
                <a:lnTo>
                  <a:pt x="0" y="5225842"/>
                </a:lnTo>
                <a:lnTo>
                  <a:pt x="0" y="0"/>
                </a:lnTo>
                <a:close/>
              </a:path>
            </a:pathLst>
          </a:custGeom>
        </p:spPr>
      </p:pic>
      <p:sp>
        <p:nvSpPr>
          <p:cNvPr id="20" name="TextBox 19">
            <a:extLst>
              <a:ext uri="{FF2B5EF4-FFF2-40B4-BE49-F238E27FC236}">
                <a16:creationId xmlns:a16="http://schemas.microsoft.com/office/drawing/2014/main" id="{A63F2367-DAF7-5148-A8DE-ABAF106A3300}"/>
              </a:ext>
            </a:extLst>
          </p:cNvPr>
          <p:cNvSpPr txBox="1"/>
          <p:nvPr/>
        </p:nvSpPr>
        <p:spPr>
          <a:xfrm>
            <a:off x="10361279" y="3817971"/>
            <a:ext cx="793807" cy="523220"/>
          </a:xfrm>
          <a:prstGeom prst="rect">
            <a:avLst/>
          </a:prstGeom>
          <a:noFill/>
        </p:spPr>
        <p:txBody>
          <a:bodyPr wrap="none" rtlCol="0">
            <a:spAutoFit/>
          </a:bodyPr>
          <a:lstStyle/>
          <a:p>
            <a:r>
              <a:rPr lang="en-US" sz="1400" dirty="0" err="1">
                <a:solidFill>
                  <a:schemeClr val="accent1"/>
                </a:solidFill>
                <a:latin typeface="Bodoni 72 Book" pitchFamily="2" charset="0"/>
              </a:rPr>
              <a:t>Desing</a:t>
            </a:r>
            <a:r>
              <a:rPr lang="en-US" sz="1400" dirty="0">
                <a:solidFill>
                  <a:schemeClr val="accent1"/>
                </a:solidFill>
                <a:latin typeface="Bodoni 72 Book" pitchFamily="2" charset="0"/>
              </a:rPr>
              <a:t> –</a:t>
            </a:r>
          </a:p>
          <a:p>
            <a:r>
              <a:rPr lang="en-US" sz="1400" dirty="0">
                <a:solidFill>
                  <a:schemeClr val="accent1"/>
                </a:solidFill>
                <a:latin typeface="Bodoni 72 Book" pitchFamily="2" charset="0"/>
              </a:rPr>
              <a:t>idea</a:t>
            </a:r>
          </a:p>
        </p:txBody>
      </p:sp>
      <p:sp>
        <p:nvSpPr>
          <p:cNvPr id="21" name="TextBox 20">
            <a:extLst>
              <a:ext uri="{FF2B5EF4-FFF2-40B4-BE49-F238E27FC236}">
                <a16:creationId xmlns:a16="http://schemas.microsoft.com/office/drawing/2014/main" id="{7FC536F8-098D-6A43-A73E-F64944E20F7A}"/>
              </a:ext>
            </a:extLst>
          </p:cNvPr>
          <p:cNvSpPr txBox="1"/>
          <p:nvPr/>
        </p:nvSpPr>
        <p:spPr>
          <a:xfrm>
            <a:off x="2431773" y="1499792"/>
            <a:ext cx="1095172" cy="276999"/>
          </a:xfrm>
          <a:prstGeom prst="rect">
            <a:avLst/>
          </a:prstGeom>
          <a:noFill/>
        </p:spPr>
        <p:txBody>
          <a:bodyPr wrap="none" rtlCol="0">
            <a:spAutoFit/>
          </a:bodyPr>
          <a:lstStyle/>
          <a:p>
            <a:r>
              <a:rPr lang="en-US" sz="1200" dirty="0">
                <a:solidFill>
                  <a:schemeClr val="accent3"/>
                </a:solidFill>
                <a:latin typeface="Bodoni 72 Book" pitchFamily="2" charset="0"/>
              </a:rPr>
              <a:t>Released 20.20</a:t>
            </a:r>
          </a:p>
        </p:txBody>
      </p:sp>
      <p:sp>
        <p:nvSpPr>
          <p:cNvPr id="22" name="Freeform 1001">
            <a:extLst>
              <a:ext uri="{FF2B5EF4-FFF2-40B4-BE49-F238E27FC236}">
                <a16:creationId xmlns:a16="http://schemas.microsoft.com/office/drawing/2014/main" id="{5229B924-6831-8A4F-B383-83A6CC08A3D6}"/>
              </a:ext>
            </a:extLst>
          </p:cNvPr>
          <p:cNvSpPr>
            <a:spLocks noEditPoints="1"/>
          </p:cNvSpPr>
          <p:nvPr/>
        </p:nvSpPr>
        <p:spPr bwMode="auto">
          <a:xfrm>
            <a:off x="1830720" y="2048897"/>
            <a:ext cx="251758" cy="525544"/>
          </a:xfrm>
          <a:custGeom>
            <a:avLst/>
            <a:gdLst>
              <a:gd name="T0" fmla="*/ 193 w 212"/>
              <a:gd name="T1" fmla="*/ 0 h 443"/>
              <a:gd name="T2" fmla="*/ 20 w 212"/>
              <a:gd name="T3" fmla="*/ 0 h 443"/>
              <a:gd name="T4" fmla="*/ 0 w 212"/>
              <a:gd name="T5" fmla="*/ 19 h 443"/>
              <a:gd name="T6" fmla="*/ 0 w 212"/>
              <a:gd name="T7" fmla="*/ 423 h 443"/>
              <a:gd name="T8" fmla="*/ 12 w 212"/>
              <a:gd name="T9" fmla="*/ 440 h 443"/>
              <a:gd name="T10" fmla="*/ 20 w 212"/>
              <a:gd name="T11" fmla="*/ 442 h 443"/>
              <a:gd name="T12" fmla="*/ 34 w 212"/>
              <a:gd name="T13" fmla="*/ 436 h 443"/>
              <a:gd name="T14" fmla="*/ 104 w 212"/>
              <a:gd name="T15" fmla="*/ 361 h 443"/>
              <a:gd name="T16" fmla="*/ 179 w 212"/>
              <a:gd name="T17" fmla="*/ 436 h 443"/>
              <a:gd name="T18" fmla="*/ 200 w 212"/>
              <a:gd name="T19" fmla="*/ 440 h 443"/>
              <a:gd name="T20" fmla="*/ 212 w 212"/>
              <a:gd name="T21" fmla="*/ 423 h 443"/>
              <a:gd name="T22" fmla="*/ 212 w 212"/>
              <a:gd name="T23" fmla="*/ 19 h 443"/>
              <a:gd name="T24" fmla="*/ 193 w 212"/>
              <a:gd name="T25" fmla="*/ 0 h 443"/>
              <a:gd name="T26" fmla="*/ 173 w 212"/>
              <a:gd name="T27" fmla="*/ 376 h 443"/>
              <a:gd name="T28" fmla="*/ 118 w 212"/>
              <a:gd name="T29" fmla="*/ 319 h 443"/>
              <a:gd name="T30" fmla="*/ 104 w 212"/>
              <a:gd name="T31" fmla="*/ 312 h 443"/>
              <a:gd name="T32" fmla="*/ 104 w 212"/>
              <a:gd name="T33" fmla="*/ 312 h 443"/>
              <a:gd name="T34" fmla="*/ 90 w 212"/>
              <a:gd name="T35" fmla="*/ 319 h 443"/>
              <a:gd name="T36" fmla="*/ 39 w 212"/>
              <a:gd name="T37" fmla="*/ 374 h 443"/>
              <a:gd name="T38" fmla="*/ 39 w 212"/>
              <a:gd name="T39" fmla="*/ 38 h 443"/>
              <a:gd name="T40" fmla="*/ 173 w 212"/>
              <a:gd name="T41" fmla="*/ 38 h 443"/>
              <a:gd name="T42" fmla="*/ 173 w 212"/>
              <a:gd name="T43" fmla="*/ 37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2" h="443">
                <a:moveTo>
                  <a:pt x="193" y="0"/>
                </a:moveTo>
                <a:cubicBezTo>
                  <a:pt x="20" y="0"/>
                  <a:pt x="20" y="0"/>
                  <a:pt x="20" y="0"/>
                </a:cubicBezTo>
                <a:cubicBezTo>
                  <a:pt x="9" y="0"/>
                  <a:pt x="0" y="8"/>
                  <a:pt x="0" y="19"/>
                </a:cubicBezTo>
                <a:cubicBezTo>
                  <a:pt x="0" y="423"/>
                  <a:pt x="0" y="423"/>
                  <a:pt x="0" y="423"/>
                </a:cubicBezTo>
                <a:cubicBezTo>
                  <a:pt x="0" y="430"/>
                  <a:pt x="5" y="437"/>
                  <a:pt x="12" y="440"/>
                </a:cubicBezTo>
                <a:cubicBezTo>
                  <a:pt x="15" y="441"/>
                  <a:pt x="17" y="442"/>
                  <a:pt x="20" y="442"/>
                </a:cubicBezTo>
                <a:cubicBezTo>
                  <a:pt x="25" y="442"/>
                  <a:pt x="30" y="440"/>
                  <a:pt x="34" y="436"/>
                </a:cubicBezTo>
                <a:cubicBezTo>
                  <a:pt x="104" y="361"/>
                  <a:pt x="104" y="361"/>
                  <a:pt x="104" y="361"/>
                </a:cubicBezTo>
                <a:cubicBezTo>
                  <a:pt x="179" y="436"/>
                  <a:pt x="179" y="436"/>
                  <a:pt x="179" y="436"/>
                </a:cubicBezTo>
                <a:cubicBezTo>
                  <a:pt x="184" y="442"/>
                  <a:pt x="193" y="443"/>
                  <a:pt x="200" y="440"/>
                </a:cubicBezTo>
                <a:cubicBezTo>
                  <a:pt x="207" y="437"/>
                  <a:pt x="212" y="430"/>
                  <a:pt x="212" y="423"/>
                </a:cubicBezTo>
                <a:cubicBezTo>
                  <a:pt x="212" y="19"/>
                  <a:pt x="212" y="19"/>
                  <a:pt x="212" y="19"/>
                </a:cubicBezTo>
                <a:cubicBezTo>
                  <a:pt x="212" y="8"/>
                  <a:pt x="203" y="0"/>
                  <a:pt x="193" y="0"/>
                </a:cubicBezTo>
                <a:close/>
                <a:moveTo>
                  <a:pt x="173" y="376"/>
                </a:moveTo>
                <a:cubicBezTo>
                  <a:pt x="118" y="319"/>
                  <a:pt x="118" y="319"/>
                  <a:pt x="118" y="319"/>
                </a:cubicBezTo>
                <a:cubicBezTo>
                  <a:pt x="114" y="315"/>
                  <a:pt x="109" y="312"/>
                  <a:pt x="104" y="312"/>
                </a:cubicBezTo>
                <a:cubicBezTo>
                  <a:pt x="104" y="312"/>
                  <a:pt x="104" y="312"/>
                  <a:pt x="104" y="312"/>
                </a:cubicBezTo>
                <a:cubicBezTo>
                  <a:pt x="99" y="312"/>
                  <a:pt x="94" y="315"/>
                  <a:pt x="90" y="319"/>
                </a:cubicBezTo>
                <a:cubicBezTo>
                  <a:pt x="39" y="374"/>
                  <a:pt x="39" y="374"/>
                  <a:pt x="39" y="374"/>
                </a:cubicBezTo>
                <a:cubicBezTo>
                  <a:pt x="39" y="38"/>
                  <a:pt x="39" y="38"/>
                  <a:pt x="39" y="38"/>
                </a:cubicBezTo>
                <a:cubicBezTo>
                  <a:pt x="173" y="38"/>
                  <a:pt x="173" y="38"/>
                  <a:pt x="173" y="38"/>
                </a:cubicBezTo>
                <a:lnTo>
                  <a:pt x="173" y="376"/>
                </a:lnTo>
                <a:close/>
              </a:path>
            </a:pathLst>
          </a:custGeom>
          <a:solidFill>
            <a:schemeClr val="accent1"/>
          </a:solidFill>
          <a:ln>
            <a:noFill/>
          </a:ln>
        </p:spPr>
        <p:txBody>
          <a:bodyPr vert="horz" wrap="square" lIns="45842" tIns="22921" rIns="45842" bIns="22921" numCol="1" anchor="t" anchorCtr="0" compatLnSpc="1">
            <a:prstTxWarp prst="textNoShape">
              <a:avLst/>
            </a:prstTxWarp>
          </a:bodyPr>
          <a:lstStyle/>
          <a:p>
            <a:endParaRPr lang="en-US" sz="902"/>
          </a:p>
        </p:txBody>
      </p:sp>
    </p:spTree>
    <p:extLst>
      <p:ext uri="{BB962C8B-B14F-4D97-AF65-F5344CB8AC3E}">
        <p14:creationId xmlns:p14="http://schemas.microsoft.com/office/powerpoint/2010/main" val="5022207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1BBD68E-89E4-614B-971B-CE88467C8B8A}"/>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3E0AE20E-A3D8-B94A-AEF4-2874DF1E1000}"/>
              </a:ext>
            </a:extLst>
          </p:cNvPr>
          <p:cNvSpPr txBox="1"/>
          <p:nvPr/>
        </p:nvSpPr>
        <p:spPr>
          <a:xfrm>
            <a:off x="753158" y="3093990"/>
            <a:ext cx="3370567" cy="1724831"/>
          </a:xfrm>
          <a:prstGeom prst="rect">
            <a:avLst/>
          </a:prstGeom>
          <a:noFill/>
        </p:spPr>
        <p:txBody>
          <a:bodyPr wrap="square" rtlCol="0">
            <a:spAutoFit/>
          </a:bodyPr>
          <a:lstStyle/>
          <a:p>
            <a:pPr algn="just">
              <a:lnSpc>
                <a:spcPct val="150000"/>
              </a:lnSpc>
            </a:pPr>
            <a:r>
              <a:rPr lang="en-ID" sz="1200" dirty="0">
                <a:solidFill>
                  <a:schemeClr val="accent2"/>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 when an unknown printer took a galley of type and scrambled it to make a type specimen book.</a:t>
            </a:r>
            <a:endParaRPr lang="en-US" sz="1200" dirty="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a:extLst>
              <a:ext uri="{FF2B5EF4-FFF2-40B4-BE49-F238E27FC236}">
                <a16:creationId xmlns:a16="http://schemas.microsoft.com/office/drawing/2014/main" id="{8625C5A2-471F-2049-B416-2D24C3146BD5}"/>
              </a:ext>
            </a:extLst>
          </p:cNvPr>
          <p:cNvSpPr txBox="1"/>
          <p:nvPr/>
        </p:nvSpPr>
        <p:spPr>
          <a:xfrm>
            <a:off x="4453470" y="3076143"/>
            <a:ext cx="2797028" cy="2278829"/>
          </a:xfrm>
          <a:prstGeom prst="rect">
            <a:avLst/>
          </a:prstGeom>
          <a:noFill/>
        </p:spPr>
        <p:txBody>
          <a:bodyPr wrap="square" rtlCol="0">
            <a:spAutoFit/>
          </a:bodyPr>
          <a:lstStyle/>
          <a:p>
            <a:pPr algn="just">
              <a:lnSpc>
                <a:spcPct val="150000"/>
              </a:lnSpc>
            </a:pPr>
            <a:r>
              <a:rPr lang="en-ID" sz="1200" dirty="0">
                <a:solidFill>
                  <a:schemeClr val="accent2"/>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 when an unknown printer took a galley of type and scrambled it to make a type specimen book.</a:t>
            </a:r>
            <a:endParaRPr lang="en-US" sz="1200" dirty="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a:extLst>
              <a:ext uri="{FF2B5EF4-FFF2-40B4-BE49-F238E27FC236}">
                <a16:creationId xmlns:a16="http://schemas.microsoft.com/office/drawing/2014/main" id="{DF769F78-8197-2E43-A1C9-B45F5581D6E3}"/>
              </a:ext>
            </a:extLst>
          </p:cNvPr>
          <p:cNvSpPr txBox="1"/>
          <p:nvPr/>
        </p:nvSpPr>
        <p:spPr>
          <a:xfrm>
            <a:off x="753158" y="5013344"/>
            <a:ext cx="3295504" cy="893834"/>
          </a:xfrm>
          <a:prstGeom prst="rect">
            <a:avLst/>
          </a:prstGeom>
          <a:noFill/>
        </p:spPr>
        <p:txBody>
          <a:bodyPr wrap="square" rtlCol="0">
            <a:spAutoFit/>
          </a:bodyPr>
          <a:lstStyle/>
          <a:p>
            <a:pPr algn="just">
              <a:lnSpc>
                <a:spcPct val="150000"/>
              </a:lnSpc>
            </a:pPr>
            <a:r>
              <a:rPr lang="en-ID" sz="1200" dirty="0">
                <a:solidFill>
                  <a:schemeClr val="accent2"/>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a:t>
            </a:r>
            <a:endParaRPr lang="en-US" sz="1200" dirty="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a:extLst>
              <a:ext uri="{FF2B5EF4-FFF2-40B4-BE49-F238E27FC236}">
                <a16:creationId xmlns:a16="http://schemas.microsoft.com/office/drawing/2014/main" id="{AEC2F552-D2FB-364B-BB64-768F4C3B252D}"/>
              </a:ext>
            </a:extLst>
          </p:cNvPr>
          <p:cNvSpPr txBox="1"/>
          <p:nvPr/>
        </p:nvSpPr>
        <p:spPr>
          <a:xfrm>
            <a:off x="6456691" y="5645568"/>
            <a:ext cx="793807" cy="523220"/>
          </a:xfrm>
          <a:prstGeom prst="rect">
            <a:avLst/>
          </a:prstGeom>
          <a:noFill/>
        </p:spPr>
        <p:txBody>
          <a:bodyPr wrap="none" rtlCol="0">
            <a:spAutoFit/>
          </a:bodyPr>
          <a:lstStyle/>
          <a:p>
            <a:pPr algn="r"/>
            <a:r>
              <a:rPr lang="en-US" sz="1400" dirty="0" err="1">
                <a:solidFill>
                  <a:schemeClr val="accent2"/>
                </a:solidFill>
                <a:latin typeface="Bodoni 72 Book" pitchFamily="2" charset="0"/>
              </a:rPr>
              <a:t>Desing</a:t>
            </a:r>
            <a:r>
              <a:rPr lang="en-US" sz="1400" dirty="0">
                <a:solidFill>
                  <a:schemeClr val="accent2"/>
                </a:solidFill>
                <a:latin typeface="Bodoni 72 Book" pitchFamily="2" charset="0"/>
              </a:rPr>
              <a:t> –</a:t>
            </a:r>
          </a:p>
          <a:p>
            <a:pPr algn="r"/>
            <a:r>
              <a:rPr lang="en-US" sz="1400" dirty="0">
                <a:solidFill>
                  <a:schemeClr val="accent2"/>
                </a:solidFill>
                <a:latin typeface="Bodoni 72 Book" pitchFamily="2" charset="0"/>
              </a:rPr>
              <a:t>idea</a:t>
            </a:r>
          </a:p>
        </p:txBody>
      </p:sp>
      <p:sp>
        <p:nvSpPr>
          <p:cNvPr id="15" name="TextBox 14">
            <a:extLst>
              <a:ext uri="{FF2B5EF4-FFF2-40B4-BE49-F238E27FC236}">
                <a16:creationId xmlns:a16="http://schemas.microsoft.com/office/drawing/2014/main" id="{60F491A6-4FCD-0E4F-93EA-B37D68DC7E54}"/>
              </a:ext>
            </a:extLst>
          </p:cNvPr>
          <p:cNvSpPr txBox="1"/>
          <p:nvPr/>
        </p:nvSpPr>
        <p:spPr>
          <a:xfrm rot="16200000">
            <a:off x="11156382" y="3290500"/>
            <a:ext cx="1095172" cy="276999"/>
          </a:xfrm>
          <a:prstGeom prst="rect">
            <a:avLst/>
          </a:prstGeom>
          <a:noFill/>
        </p:spPr>
        <p:txBody>
          <a:bodyPr wrap="none" rtlCol="0">
            <a:spAutoFit/>
          </a:bodyPr>
          <a:lstStyle/>
          <a:p>
            <a:r>
              <a:rPr lang="en-US" sz="1200" dirty="0">
                <a:solidFill>
                  <a:schemeClr val="bg1"/>
                </a:solidFill>
                <a:latin typeface="Bodoni 72 Book" pitchFamily="2" charset="0"/>
              </a:rPr>
              <a:t>Released 20.20</a:t>
            </a:r>
          </a:p>
        </p:txBody>
      </p:sp>
      <p:sp>
        <p:nvSpPr>
          <p:cNvPr id="16" name="Freeform 954">
            <a:extLst>
              <a:ext uri="{FF2B5EF4-FFF2-40B4-BE49-F238E27FC236}">
                <a16:creationId xmlns:a16="http://schemas.microsoft.com/office/drawing/2014/main" id="{28819E45-A1D0-F448-9A5E-F5A84265B468}"/>
              </a:ext>
            </a:extLst>
          </p:cNvPr>
          <p:cNvSpPr>
            <a:spLocks noEditPoints="1"/>
          </p:cNvSpPr>
          <p:nvPr/>
        </p:nvSpPr>
        <p:spPr bwMode="auto">
          <a:xfrm>
            <a:off x="10746236" y="771566"/>
            <a:ext cx="537992" cy="371357"/>
          </a:xfrm>
          <a:custGeom>
            <a:avLst/>
            <a:gdLst>
              <a:gd name="T0" fmla="*/ 346 w 449"/>
              <a:gd name="T1" fmla="*/ 311 h 311"/>
              <a:gd name="T2" fmla="*/ 89 w 449"/>
              <a:gd name="T3" fmla="*/ 310 h 311"/>
              <a:gd name="T4" fmla="*/ 5 w 449"/>
              <a:gd name="T5" fmla="*/ 235 h 311"/>
              <a:gd name="T6" fmla="*/ 68 w 449"/>
              <a:gd name="T7" fmla="*/ 131 h 311"/>
              <a:gd name="T8" fmla="*/ 126 w 449"/>
              <a:gd name="T9" fmla="*/ 14 h 311"/>
              <a:gd name="T10" fmla="*/ 205 w 449"/>
              <a:gd name="T11" fmla="*/ 9 h 311"/>
              <a:gd name="T12" fmla="*/ 263 w 449"/>
              <a:gd name="T13" fmla="*/ 54 h 311"/>
              <a:gd name="T14" fmla="*/ 339 w 449"/>
              <a:gd name="T15" fmla="*/ 52 h 311"/>
              <a:gd name="T16" fmla="*/ 376 w 449"/>
              <a:gd name="T17" fmla="*/ 125 h 311"/>
              <a:gd name="T18" fmla="*/ 446 w 449"/>
              <a:gd name="T19" fmla="*/ 223 h 311"/>
              <a:gd name="T20" fmla="*/ 346 w 449"/>
              <a:gd name="T21" fmla="*/ 311 h 311"/>
              <a:gd name="T22" fmla="*/ 172 w 449"/>
              <a:gd name="T23" fmla="*/ 42 h 311"/>
              <a:gd name="T24" fmla="*/ 142 w 449"/>
              <a:gd name="T25" fmla="*/ 48 h 311"/>
              <a:gd name="T26" fmla="*/ 109 w 449"/>
              <a:gd name="T27" fmla="*/ 135 h 311"/>
              <a:gd name="T28" fmla="*/ 109 w 449"/>
              <a:gd name="T29" fmla="*/ 151 h 311"/>
              <a:gd name="T30" fmla="*/ 97 w 449"/>
              <a:gd name="T31" fmla="*/ 161 h 311"/>
              <a:gd name="T32" fmla="*/ 43 w 449"/>
              <a:gd name="T33" fmla="*/ 229 h 311"/>
              <a:gd name="T34" fmla="*/ 89 w 449"/>
              <a:gd name="T35" fmla="*/ 272 h 311"/>
              <a:gd name="T36" fmla="*/ 89 w 449"/>
              <a:gd name="T37" fmla="*/ 272 h 311"/>
              <a:gd name="T38" fmla="*/ 346 w 449"/>
              <a:gd name="T39" fmla="*/ 272 h 311"/>
              <a:gd name="T40" fmla="*/ 407 w 449"/>
              <a:gd name="T41" fmla="*/ 221 h 311"/>
              <a:gd name="T42" fmla="*/ 352 w 449"/>
              <a:gd name="T43" fmla="*/ 158 h 311"/>
              <a:gd name="T44" fmla="*/ 338 w 449"/>
              <a:gd name="T45" fmla="*/ 150 h 311"/>
              <a:gd name="T46" fmla="*/ 336 w 449"/>
              <a:gd name="T47" fmla="*/ 135 h 311"/>
              <a:gd name="T48" fmla="*/ 320 w 449"/>
              <a:gd name="T49" fmla="*/ 86 h 311"/>
              <a:gd name="T50" fmla="*/ 271 w 449"/>
              <a:gd name="T51" fmla="*/ 95 h 311"/>
              <a:gd name="T52" fmla="*/ 255 w 449"/>
              <a:gd name="T53" fmla="*/ 100 h 311"/>
              <a:gd name="T54" fmla="*/ 241 w 449"/>
              <a:gd name="T55" fmla="*/ 90 h 311"/>
              <a:gd name="T56" fmla="*/ 172 w 449"/>
              <a:gd name="T57" fmla="*/ 42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49" h="311">
                <a:moveTo>
                  <a:pt x="346" y="311"/>
                </a:moveTo>
                <a:cubicBezTo>
                  <a:pt x="250" y="311"/>
                  <a:pt x="92" y="310"/>
                  <a:pt x="89" y="310"/>
                </a:cubicBezTo>
                <a:cubicBezTo>
                  <a:pt x="47" y="310"/>
                  <a:pt x="11" y="279"/>
                  <a:pt x="5" y="235"/>
                </a:cubicBezTo>
                <a:cubicBezTo>
                  <a:pt x="0" y="201"/>
                  <a:pt x="14" y="155"/>
                  <a:pt x="68" y="131"/>
                </a:cubicBezTo>
                <a:cubicBezTo>
                  <a:pt x="55" y="78"/>
                  <a:pt x="85" y="33"/>
                  <a:pt x="126" y="14"/>
                </a:cubicBezTo>
                <a:cubicBezTo>
                  <a:pt x="151" y="2"/>
                  <a:pt x="179" y="0"/>
                  <a:pt x="205" y="9"/>
                </a:cubicBezTo>
                <a:cubicBezTo>
                  <a:pt x="228" y="16"/>
                  <a:pt x="248" y="32"/>
                  <a:pt x="263" y="54"/>
                </a:cubicBezTo>
                <a:cubicBezTo>
                  <a:pt x="287" y="40"/>
                  <a:pt x="315" y="39"/>
                  <a:pt x="339" y="52"/>
                </a:cubicBezTo>
                <a:cubicBezTo>
                  <a:pt x="359" y="64"/>
                  <a:pt x="378" y="88"/>
                  <a:pt x="376" y="125"/>
                </a:cubicBezTo>
                <a:cubicBezTo>
                  <a:pt x="428" y="140"/>
                  <a:pt x="449" y="185"/>
                  <a:pt x="446" y="223"/>
                </a:cubicBezTo>
                <a:cubicBezTo>
                  <a:pt x="443" y="265"/>
                  <a:pt x="410" y="311"/>
                  <a:pt x="346" y="311"/>
                </a:cubicBezTo>
                <a:close/>
                <a:moveTo>
                  <a:pt x="172" y="42"/>
                </a:moveTo>
                <a:cubicBezTo>
                  <a:pt x="161" y="42"/>
                  <a:pt x="151" y="44"/>
                  <a:pt x="142" y="48"/>
                </a:cubicBezTo>
                <a:cubicBezTo>
                  <a:pt x="114" y="61"/>
                  <a:pt x="92" y="94"/>
                  <a:pt x="109" y="135"/>
                </a:cubicBezTo>
                <a:cubicBezTo>
                  <a:pt x="111" y="140"/>
                  <a:pt x="111" y="146"/>
                  <a:pt x="109" y="151"/>
                </a:cubicBezTo>
                <a:cubicBezTo>
                  <a:pt x="107" y="156"/>
                  <a:pt x="102" y="159"/>
                  <a:pt x="97" y="161"/>
                </a:cubicBezTo>
                <a:cubicBezTo>
                  <a:pt x="40" y="179"/>
                  <a:pt x="41" y="218"/>
                  <a:pt x="43" y="229"/>
                </a:cubicBezTo>
                <a:cubicBezTo>
                  <a:pt x="46" y="250"/>
                  <a:pt x="63" y="272"/>
                  <a:pt x="89" y="272"/>
                </a:cubicBezTo>
                <a:cubicBezTo>
                  <a:pt x="89" y="272"/>
                  <a:pt x="89" y="272"/>
                  <a:pt x="89" y="272"/>
                </a:cubicBezTo>
                <a:cubicBezTo>
                  <a:pt x="91" y="272"/>
                  <a:pt x="250" y="272"/>
                  <a:pt x="346" y="272"/>
                </a:cubicBezTo>
                <a:cubicBezTo>
                  <a:pt x="386" y="272"/>
                  <a:pt x="406" y="246"/>
                  <a:pt x="407" y="221"/>
                </a:cubicBezTo>
                <a:cubicBezTo>
                  <a:pt x="409" y="194"/>
                  <a:pt x="393" y="164"/>
                  <a:pt x="352" y="158"/>
                </a:cubicBezTo>
                <a:cubicBezTo>
                  <a:pt x="346" y="158"/>
                  <a:pt x="341" y="155"/>
                  <a:pt x="338" y="150"/>
                </a:cubicBezTo>
                <a:cubicBezTo>
                  <a:pt x="335" y="146"/>
                  <a:pt x="334" y="140"/>
                  <a:pt x="336" y="135"/>
                </a:cubicBezTo>
                <a:cubicBezTo>
                  <a:pt x="341" y="112"/>
                  <a:pt x="335" y="94"/>
                  <a:pt x="320" y="86"/>
                </a:cubicBezTo>
                <a:cubicBezTo>
                  <a:pt x="308" y="79"/>
                  <a:pt x="288" y="79"/>
                  <a:pt x="271" y="95"/>
                </a:cubicBezTo>
                <a:cubicBezTo>
                  <a:pt x="267" y="99"/>
                  <a:pt x="261" y="101"/>
                  <a:pt x="255" y="100"/>
                </a:cubicBezTo>
                <a:cubicBezTo>
                  <a:pt x="249" y="99"/>
                  <a:pt x="244" y="96"/>
                  <a:pt x="241" y="90"/>
                </a:cubicBezTo>
                <a:cubicBezTo>
                  <a:pt x="222" y="54"/>
                  <a:pt x="195" y="42"/>
                  <a:pt x="172" y="42"/>
                </a:cubicBezTo>
                <a:close/>
              </a:path>
            </a:pathLst>
          </a:custGeom>
          <a:solidFill>
            <a:schemeClr val="accent2"/>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2" name="Rectangle 1">
            <a:extLst>
              <a:ext uri="{FF2B5EF4-FFF2-40B4-BE49-F238E27FC236}">
                <a16:creationId xmlns:a16="http://schemas.microsoft.com/office/drawing/2014/main" id="{B473654E-5AA9-F54D-A7DA-9AA14217500F}"/>
              </a:ext>
            </a:extLst>
          </p:cNvPr>
          <p:cNvSpPr/>
          <p:nvPr/>
        </p:nvSpPr>
        <p:spPr>
          <a:xfrm>
            <a:off x="0" y="6529388"/>
            <a:ext cx="3771900" cy="3286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图片占位符 4">
            <a:extLst>
              <a:ext uri="{FF2B5EF4-FFF2-40B4-BE49-F238E27FC236}">
                <a16:creationId xmlns:a16="http://schemas.microsoft.com/office/drawing/2014/main" id="{F960FB74-959D-4F1F-B6C2-ECF45D29A229}"/>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a:fillRect/>
          </a:stretch>
        </p:blipFill>
        <p:spPr/>
      </p:pic>
      <p:pic>
        <p:nvPicPr>
          <p:cNvPr id="8" name="图片占位符 7">
            <a:extLst>
              <a:ext uri="{FF2B5EF4-FFF2-40B4-BE49-F238E27FC236}">
                <a16:creationId xmlns:a16="http://schemas.microsoft.com/office/drawing/2014/main" id="{E9F3425F-BC4C-4A01-A5BF-4412A47DE82A}"/>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pic>
        <p:nvPicPr>
          <p:cNvPr id="17" name="Graphic 16">
            <a:extLst>
              <a:ext uri="{FF2B5EF4-FFF2-40B4-BE49-F238E27FC236}">
                <a16:creationId xmlns:a16="http://schemas.microsoft.com/office/drawing/2014/main" id="{9B2CA7D4-9A4B-644F-BF62-97A3DED384CF}"/>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rot="1511771">
            <a:off x="7008188" y="5447608"/>
            <a:ext cx="2061374" cy="395920"/>
          </a:xfrm>
          <a:prstGeom prst="rect">
            <a:avLst/>
          </a:prstGeom>
        </p:spPr>
      </p:pic>
      <p:pic>
        <p:nvPicPr>
          <p:cNvPr id="18" name="Graphic 17">
            <a:extLst>
              <a:ext uri="{FF2B5EF4-FFF2-40B4-BE49-F238E27FC236}">
                <a16:creationId xmlns:a16="http://schemas.microsoft.com/office/drawing/2014/main" id="{65F97727-B383-A04D-BD48-F9F6B69A3CD4}"/>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rot="20088229" flipH="1">
            <a:off x="264165" y="633246"/>
            <a:ext cx="1287210" cy="247229"/>
          </a:xfrm>
          <a:prstGeom prst="rect">
            <a:avLst/>
          </a:prstGeom>
        </p:spPr>
      </p:pic>
      <p:sp>
        <p:nvSpPr>
          <p:cNvPr id="10" name="TextBox 9">
            <a:extLst>
              <a:ext uri="{FF2B5EF4-FFF2-40B4-BE49-F238E27FC236}">
                <a16:creationId xmlns:a16="http://schemas.microsoft.com/office/drawing/2014/main" id="{26804F67-1637-6F44-8873-926EF37D5D60}"/>
              </a:ext>
            </a:extLst>
          </p:cNvPr>
          <p:cNvSpPr txBox="1"/>
          <p:nvPr/>
        </p:nvSpPr>
        <p:spPr>
          <a:xfrm>
            <a:off x="4475429" y="947671"/>
            <a:ext cx="4956806" cy="1569660"/>
          </a:xfrm>
          <a:prstGeom prst="rect">
            <a:avLst/>
          </a:prstGeom>
          <a:noFill/>
        </p:spPr>
        <p:txBody>
          <a:bodyPr wrap="none" rtlCol="0">
            <a:spAutoFit/>
          </a:bodyPr>
          <a:lstStyle/>
          <a:p>
            <a:r>
              <a:rPr lang="en-US" sz="3200" dirty="0">
                <a:solidFill>
                  <a:schemeClr val="accent2"/>
                </a:solidFill>
                <a:latin typeface="Hanson" pitchFamily="2" charset="0"/>
              </a:rPr>
              <a:t>Write about –</a:t>
            </a:r>
          </a:p>
          <a:p>
            <a:r>
              <a:rPr lang="en-US" sz="3200" dirty="0">
                <a:solidFill>
                  <a:schemeClr val="accent2"/>
                </a:solidFill>
                <a:latin typeface="Hanson" pitchFamily="2" charset="0"/>
              </a:rPr>
              <a:t>something title </a:t>
            </a:r>
          </a:p>
          <a:p>
            <a:r>
              <a:rPr lang="en-US" sz="3200" dirty="0">
                <a:solidFill>
                  <a:schemeClr val="accent2"/>
                </a:solidFill>
                <a:latin typeface="Hanson" pitchFamily="2" charset="0"/>
              </a:rPr>
              <a:t>Here .</a:t>
            </a:r>
          </a:p>
        </p:txBody>
      </p:sp>
    </p:spTree>
    <p:extLst>
      <p:ext uri="{BB962C8B-B14F-4D97-AF65-F5344CB8AC3E}">
        <p14:creationId xmlns:p14="http://schemas.microsoft.com/office/powerpoint/2010/main" val="39096436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2627F5B-A88F-E74D-829A-D74AD48FEE5E}"/>
              </a:ext>
            </a:extLst>
          </p:cNvPr>
          <p:cNvSpPr/>
          <p:nvPr/>
        </p:nvSpPr>
        <p:spPr>
          <a:xfrm>
            <a:off x="5910470" y="0"/>
            <a:ext cx="6281530" cy="25932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B4F19D3-05C5-F247-BCE0-0E4C9D0F331B}"/>
              </a:ext>
            </a:extLst>
          </p:cNvPr>
          <p:cNvSpPr/>
          <p:nvPr/>
        </p:nvSpPr>
        <p:spPr>
          <a:xfrm>
            <a:off x="0" y="2593298"/>
            <a:ext cx="12192000" cy="42647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539BD3C0-40AA-F841-9433-4A738D303FB2}"/>
              </a:ext>
            </a:extLst>
          </p:cNvPr>
          <p:cNvGrpSpPr/>
          <p:nvPr/>
        </p:nvGrpSpPr>
        <p:grpSpPr>
          <a:xfrm>
            <a:off x="4488797" y="6184637"/>
            <a:ext cx="3214406" cy="338554"/>
            <a:chOff x="749316" y="464632"/>
            <a:chExt cx="3214406" cy="338554"/>
          </a:xfrm>
        </p:grpSpPr>
        <p:sp>
          <p:nvSpPr>
            <p:cNvPr id="18" name="TextBox 17">
              <a:extLst>
                <a:ext uri="{FF2B5EF4-FFF2-40B4-BE49-F238E27FC236}">
                  <a16:creationId xmlns:a16="http://schemas.microsoft.com/office/drawing/2014/main" id="{DC74ABB4-A921-EF49-B892-B2E748926E08}"/>
                </a:ext>
              </a:extLst>
            </p:cNvPr>
            <p:cNvSpPr txBox="1"/>
            <p:nvPr/>
          </p:nvSpPr>
          <p:spPr>
            <a:xfrm>
              <a:off x="749316" y="464632"/>
              <a:ext cx="829073" cy="338554"/>
            </a:xfrm>
            <a:prstGeom prst="rect">
              <a:avLst/>
            </a:prstGeom>
            <a:noFill/>
          </p:spPr>
          <p:txBody>
            <a:bodyPr wrap="none" rtlCol="0">
              <a:spAutoFit/>
            </a:bodyPr>
            <a:lstStyle/>
            <a:p>
              <a:r>
                <a:rPr lang="en-US" sz="1600" dirty="0">
                  <a:solidFill>
                    <a:schemeClr val="bg1"/>
                  </a:solidFill>
                </a:rPr>
                <a:t>ABOUT </a:t>
              </a:r>
            </a:p>
          </p:txBody>
        </p:sp>
        <p:sp>
          <p:nvSpPr>
            <p:cNvPr id="19" name="TextBox 18">
              <a:extLst>
                <a:ext uri="{FF2B5EF4-FFF2-40B4-BE49-F238E27FC236}">
                  <a16:creationId xmlns:a16="http://schemas.microsoft.com/office/drawing/2014/main" id="{F75FF82D-8684-2244-89C7-71D372C57BA3}"/>
                </a:ext>
              </a:extLst>
            </p:cNvPr>
            <p:cNvSpPr txBox="1"/>
            <p:nvPr/>
          </p:nvSpPr>
          <p:spPr>
            <a:xfrm>
              <a:off x="1808292" y="464632"/>
              <a:ext cx="1017586" cy="338554"/>
            </a:xfrm>
            <a:prstGeom prst="rect">
              <a:avLst/>
            </a:prstGeom>
            <a:noFill/>
          </p:spPr>
          <p:txBody>
            <a:bodyPr wrap="none" rtlCol="0">
              <a:spAutoFit/>
            </a:bodyPr>
            <a:lstStyle/>
            <a:p>
              <a:r>
                <a:rPr lang="en-US" sz="1600" dirty="0">
                  <a:solidFill>
                    <a:schemeClr val="bg1"/>
                  </a:solidFill>
                </a:rPr>
                <a:t>CONTACT </a:t>
              </a:r>
            </a:p>
          </p:txBody>
        </p:sp>
        <p:sp>
          <p:nvSpPr>
            <p:cNvPr id="20" name="TextBox 19">
              <a:extLst>
                <a:ext uri="{FF2B5EF4-FFF2-40B4-BE49-F238E27FC236}">
                  <a16:creationId xmlns:a16="http://schemas.microsoft.com/office/drawing/2014/main" id="{15DDF10D-56F7-0F41-A1F1-1060B4BD2D4D}"/>
                </a:ext>
              </a:extLst>
            </p:cNvPr>
            <p:cNvSpPr txBox="1"/>
            <p:nvPr/>
          </p:nvSpPr>
          <p:spPr>
            <a:xfrm>
              <a:off x="3055781" y="464632"/>
              <a:ext cx="907941" cy="338554"/>
            </a:xfrm>
            <a:prstGeom prst="rect">
              <a:avLst/>
            </a:prstGeom>
            <a:noFill/>
          </p:spPr>
          <p:txBody>
            <a:bodyPr wrap="none" rtlCol="0">
              <a:spAutoFit/>
            </a:bodyPr>
            <a:lstStyle/>
            <a:p>
              <a:r>
                <a:rPr lang="en-US" sz="1600" dirty="0">
                  <a:solidFill>
                    <a:schemeClr val="bg1"/>
                  </a:solidFill>
                </a:rPr>
                <a:t>PROJECT</a:t>
              </a:r>
            </a:p>
          </p:txBody>
        </p:sp>
      </p:grpSp>
      <p:sp>
        <p:nvSpPr>
          <p:cNvPr id="21" name="Rectangle 20">
            <a:extLst>
              <a:ext uri="{FF2B5EF4-FFF2-40B4-BE49-F238E27FC236}">
                <a16:creationId xmlns:a16="http://schemas.microsoft.com/office/drawing/2014/main" id="{3375ACD9-A670-FE46-832F-E25852AC708E}"/>
              </a:ext>
            </a:extLst>
          </p:cNvPr>
          <p:cNvSpPr/>
          <p:nvPr/>
        </p:nvSpPr>
        <p:spPr>
          <a:xfrm>
            <a:off x="3048000" y="5972476"/>
            <a:ext cx="6096000"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329FBEB9-2037-274C-9D6D-AFD27DE3574D}"/>
              </a:ext>
            </a:extLst>
          </p:cNvPr>
          <p:cNvSpPr txBox="1"/>
          <p:nvPr/>
        </p:nvSpPr>
        <p:spPr>
          <a:xfrm>
            <a:off x="1766596" y="4185398"/>
            <a:ext cx="8579939" cy="646331"/>
          </a:xfrm>
          <a:prstGeom prst="rect">
            <a:avLst/>
          </a:prstGeom>
          <a:noFill/>
        </p:spPr>
        <p:txBody>
          <a:bodyPr wrap="square" rtlCol="0">
            <a:spAutoFit/>
          </a:bodyPr>
          <a:lstStyle/>
          <a:p>
            <a:r>
              <a:rPr lang="en-ID" sz="3600" dirty="0">
                <a:solidFill>
                  <a:schemeClr val="bg1"/>
                </a:solidFill>
                <a:latin typeface="Bodoni 72 Book" pitchFamily="2" charset="0"/>
              </a:rPr>
              <a:t>“Failure is another steppingstone to greatness.”</a:t>
            </a:r>
            <a:endParaRPr lang="en-US" sz="4800" dirty="0">
              <a:solidFill>
                <a:schemeClr val="bg1"/>
              </a:solidFill>
              <a:latin typeface="Bodoni 72 Book" pitchFamily="2" charset="0"/>
            </a:endParaRPr>
          </a:p>
        </p:txBody>
      </p:sp>
      <p:sp>
        <p:nvSpPr>
          <p:cNvPr id="24" name="Freeform 934">
            <a:extLst>
              <a:ext uri="{FF2B5EF4-FFF2-40B4-BE49-F238E27FC236}">
                <a16:creationId xmlns:a16="http://schemas.microsoft.com/office/drawing/2014/main" id="{C939268A-8EEE-7D43-A188-D2724264D4D3}"/>
              </a:ext>
            </a:extLst>
          </p:cNvPr>
          <p:cNvSpPr>
            <a:spLocks noEditPoints="1"/>
          </p:cNvSpPr>
          <p:nvPr/>
        </p:nvSpPr>
        <p:spPr bwMode="auto">
          <a:xfrm>
            <a:off x="5854124" y="5281934"/>
            <a:ext cx="404881" cy="404881"/>
          </a:xfrm>
          <a:custGeom>
            <a:avLst/>
            <a:gdLst>
              <a:gd name="T0" fmla="*/ 208 w 442"/>
              <a:gd name="T1" fmla="*/ 355 h 442"/>
              <a:gd name="T2" fmla="*/ 198 w 442"/>
              <a:gd name="T3" fmla="*/ 351 h 442"/>
              <a:gd name="T4" fmla="*/ 192 w 442"/>
              <a:gd name="T5" fmla="*/ 334 h 442"/>
              <a:gd name="T6" fmla="*/ 215 w 442"/>
              <a:gd name="T7" fmla="*/ 214 h 442"/>
              <a:gd name="T8" fmla="*/ 202 w 442"/>
              <a:gd name="T9" fmla="*/ 222 h 442"/>
              <a:gd name="T10" fmla="*/ 179 w 442"/>
              <a:gd name="T11" fmla="*/ 215 h 442"/>
              <a:gd name="T12" fmla="*/ 186 w 442"/>
              <a:gd name="T13" fmla="*/ 192 h 442"/>
              <a:gd name="T14" fmla="*/ 231 w 442"/>
              <a:gd name="T15" fmla="*/ 167 h 442"/>
              <a:gd name="T16" fmla="*/ 249 w 442"/>
              <a:gd name="T17" fmla="*/ 168 h 442"/>
              <a:gd name="T18" fmla="*/ 255 w 442"/>
              <a:gd name="T19" fmla="*/ 185 h 442"/>
              <a:gd name="T20" fmla="*/ 231 w 442"/>
              <a:gd name="T21" fmla="*/ 309 h 442"/>
              <a:gd name="T22" fmla="*/ 251 w 442"/>
              <a:gd name="T23" fmla="*/ 301 h 442"/>
              <a:gd name="T24" fmla="*/ 273 w 442"/>
              <a:gd name="T25" fmla="*/ 309 h 442"/>
              <a:gd name="T26" fmla="*/ 264 w 442"/>
              <a:gd name="T27" fmla="*/ 332 h 442"/>
              <a:gd name="T28" fmla="*/ 215 w 442"/>
              <a:gd name="T29" fmla="*/ 353 h 442"/>
              <a:gd name="T30" fmla="*/ 208 w 442"/>
              <a:gd name="T31" fmla="*/ 355 h 442"/>
              <a:gd name="T32" fmla="*/ 256 w 442"/>
              <a:gd name="T33" fmla="*/ 125 h 442"/>
              <a:gd name="T34" fmla="*/ 263 w 442"/>
              <a:gd name="T35" fmla="*/ 108 h 442"/>
              <a:gd name="T36" fmla="*/ 256 w 442"/>
              <a:gd name="T37" fmla="*/ 91 h 442"/>
              <a:gd name="T38" fmla="*/ 239 w 442"/>
              <a:gd name="T39" fmla="*/ 84 h 442"/>
              <a:gd name="T40" fmla="*/ 222 w 442"/>
              <a:gd name="T41" fmla="*/ 91 h 442"/>
              <a:gd name="T42" fmla="*/ 215 w 442"/>
              <a:gd name="T43" fmla="*/ 108 h 442"/>
              <a:gd name="T44" fmla="*/ 222 w 442"/>
              <a:gd name="T45" fmla="*/ 125 h 442"/>
              <a:gd name="T46" fmla="*/ 239 w 442"/>
              <a:gd name="T47" fmla="*/ 132 h 442"/>
              <a:gd name="T48" fmla="*/ 256 w 442"/>
              <a:gd name="T49" fmla="*/ 125 h 442"/>
              <a:gd name="T50" fmla="*/ 442 w 442"/>
              <a:gd name="T51" fmla="*/ 221 h 442"/>
              <a:gd name="T52" fmla="*/ 221 w 442"/>
              <a:gd name="T53" fmla="*/ 0 h 442"/>
              <a:gd name="T54" fmla="*/ 0 w 442"/>
              <a:gd name="T55" fmla="*/ 221 h 442"/>
              <a:gd name="T56" fmla="*/ 221 w 442"/>
              <a:gd name="T57" fmla="*/ 442 h 442"/>
              <a:gd name="T58" fmla="*/ 442 w 442"/>
              <a:gd name="T59" fmla="*/ 221 h 442"/>
              <a:gd name="T60" fmla="*/ 404 w 442"/>
              <a:gd name="T61" fmla="*/ 221 h 442"/>
              <a:gd name="T62" fmla="*/ 221 w 442"/>
              <a:gd name="T63" fmla="*/ 403 h 442"/>
              <a:gd name="T64" fmla="*/ 38 w 442"/>
              <a:gd name="T65" fmla="*/ 221 h 442"/>
              <a:gd name="T66" fmla="*/ 221 w 442"/>
              <a:gd name="T67" fmla="*/ 38 h 442"/>
              <a:gd name="T68" fmla="*/ 404 w 442"/>
              <a:gd name="T69" fmla="*/ 221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2" h="442">
                <a:moveTo>
                  <a:pt x="208" y="355"/>
                </a:moveTo>
                <a:cubicBezTo>
                  <a:pt x="204" y="355"/>
                  <a:pt x="201" y="353"/>
                  <a:pt x="198" y="351"/>
                </a:cubicBezTo>
                <a:cubicBezTo>
                  <a:pt x="193" y="347"/>
                  <a:pt x="190" y="341"/>
                  <a:pt x="192" y="334"/>
                </a:cubicBezTo>
                <a:cubicBezTo>
                  <a:pt x="215" y="214"/>
                  <a:pt x="215" y="214"/>
                  <a:pt x="215" y="214"/>
                </a:cubicBezTo>
                <a:cubicBezTo>
                  <a:pt x="202" y="222"/>
                  <a:pt x="202" y="222"/>
                  <a:pt x="202" y="222"/>
                </a:cubicBezTo>
                <a:cubicBezTo>
                  <a:pt x="194" y="226"/>
                  <a:pt x="184" y="223"/>
                  <a:pt x="179" y="215"/>
                </a:cubicBezTo>
                <a:cubicBezTo>
                  <a:pt x="175" y="207"/>
                  <a:pt x="178" y="197"/>
                  <a:pt x="186" y="192"/>
                </a:cubicBezTo>
                <a:cubicBezTo>
                  <a:pt x="231" y="167"/>
                  <a:pt x="231" y="167"/>
                  <a:pt x="231" y="167"/>
                </a:cubicBezTo>
                <a:cubicBezTo>
                  <a:pt x="236" y="164"/>
                  <a:pt x="243" y="164"/>
                  <a:pt x="249" y="168"/>
                </a:cubicBezTo>
                <a:cubicBezTo>
                  <a:pt x="254" y="172"/>
                  <a:pt x="257" y="178"/>
                  <a:pt x="255" y="185"/>
                </a:cubicBezTo>
                <a:cubicBezTo>
                  <a:pt x="231" y="309"/>
                  <a:pt x="231" y="309"/>
                  <a:pt x="231" y="309"/>
                </a:cubicBezTo>
                <a:cubicBezTo>
                  <a:pt x="251" y="301"/>
                  <a:pt x="251" y="301"/>
                  <a:pt x="251" y="301"/>
                </a:cubicBezTo>
                <a:cubicBezTo>
                  <a:pt x="259" y="297"/>
                  <a:pt x="269" y="301"/>
                  <a:pt x="273" y="309"/>
                </a:cubicBezTo>
                <a:cubicBezTo>
                  <a:pt x="277" y="318"/>
                  <a:pt x="273" y="328"/>
                  <a:pt x="264" y="332"/>
                </a:cubicBezTo>
                <a:cubicBezTo>
                  <a:pt x="215" y="353"/>
                  <a:pt x="215" y="353"/>
                  <a:pt x="215" y="353"/>
                </a:cubicBezTo>
                <a:cubicBezTo>
                  <a:pt x="213" y="354"/>
                  <a:pt x="210" y="355"/>
                  <a:pt x="208" y="355"/>
                </a:cubicBezTo>
                <a:close/>
                <a:moveTo>
                  <a:pt x="256" y="125"/>
                </a:moveTo>
                <a:cubicBezTo>
                  <a:pt x="260" y="120"/>
                  <a:pt x="263" y="114"/>
                  <a:pt x="263" y="108"/>
                </a:cubicBezTo>
                <a:cubicBezTo>
                  <a:pt x="263" y="102"/>
                  <a:pt x="260" y="95"/>
                  <a:pt x="256" y="91"/>
                </a:cubicBezTo>
                <a:cubicBezTo>
                  <a:pt x="251" y="86"/>
                  <a:pt x="245" y="84"/>
                  <a:pt x="239" y="84"/>
                </a:cubicBezTo>
                <a:cubicBezTo>
                  <a:pt x="232" y="84"/>
                  <a:pt x="226" y="86"/>
                  <a:pt x="222" y="91"/>
                </a:cubicBezTo>
                <a:cubicBezTo>
                  <a:pt x="217" y="95"/>
                  <a:pt x="215" y="102"/>
                  <a:pt x="215" y="108"/>
                </a:cubicBezTo>
                <a:cubicBezTo>
                  <a:pt x="215" y="114"/>
                  <a:pt x="217" y="120"/>
                  <a:pt x="222" y="125"/>
                </a:cubicBezTo>
                <a:cubicBezTo>
                  <a:pt x="226" y="129"/>
                  <a:pt x="232" y="132"/>
                  <a:pt x="239" y="132"/>
                </a:cubicBezTo>
                <a:cubicBezTo>
                  <a:pt x="245" y="132"/>
                  <a:pt x="251" y="129"/>
                  <a:pt x="256" y="125"/>
                </a:cubicBezTo>
                <a:close/>
                <a:moveTo>
                  <a:pt x="442" y="221"/>
                </a:moveTo>
                <a:cubicBezTo>
                  <a:pt x="442" y="99"/>
                  <a:pt x="343" y="0"/>
                  <a:pt x="221" y="0"/>
                </a:cubicBezTo>
                <a:cubicBezTo>
                  <a:pt x="99" y="0"/>
                  <a:pt x="0" y="99"/>
                  <a:pt x="0" y="221"/>
                </a:cubicBezTo>
                <a:cubicBezTo>
                  <a:pt x="0" y="343"/>
                  <a:pt x="99" y="442"/>
                  <a:pt x="221" y="442"/>
                </a:cubicBezTo>
                <a:cubicBezTo>
                  <a:pt x="343" y="442"/>
                  <a:pt x="442" y="343"/>
                  <a:pt x="442" y="221"/>
                </a:cubicBezTo>
                <a:close/>
                <a:moveTo>
                  <a:pt x="404" y="221"/>
                </a:moveTo>
                <a:cubicBezTo>
                  <a:pt x="404" y="322"/>
                  <a:pt x="322" y="403"/>
                  <a:pt x="221" y="403"/>
                </a:cubicBezTo>
                <a:cubicBezTo>
                  <a:pt x="120" y="403"/>
                  <a:pt x="38" y="322"/>
                  <a:pt x="38" y="221"/>
                </a:cubicBezTo>
                <a:cubicBezTo>
                  <a:pt x="38" y="120"/>
                  <a:pt x="120" y="38"/>
                  <a:pt x="221" y="38"/>
                </a:cubicBezTo>
                <a:cubicBezTo>
                  <a:pt x="322" y="38"/>
                  <a:pt x="404" y="120"/>
                  <a:pt x="404" y="221"/>
                </a:cubicBez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pic>
        <p:nvPicPr>
          <p:cNvPr id="4" name="图片占位符 3">
            <a:extLst>
              <a:ext uri="{FF2B5EF4-FFF2-40B4-BE49-F238E27FC236}">
                <a16:creationId xmlns:a16="http://schemas.microsoft.com/office/drawing/2014/main" id="{1DBAC2DD-C8BA-4D02-8385-03C515696265}"/>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a:fillRect/>
          </a:stretch>
        </p:blipFill>
        <p:spPr/>
      </p:pic>
      <p:pic>
        <p:nvPicPr>
          <p:cNvPr id="7" name="图片占位符 6">
            <a:extLst>
              <a:ext uri="{FF2B5EF4-FFF2-40B4-BE49-F238E27FC236}">
                <a16:creationId xmlns:a16="http://schemas.microsoft.com/office/drawing/2014/main" id="{334FDB2C-6FC7-4E67-B492-4228DDD6DD63}"/>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sp>
        <p:nvSpPr>
          <p:cNvPr id="14" name="TextBox 13">
            <a:extLst>
              <a:ext uri="{FF2B5EF4-FFF2-40B4-BE49-F238E27FC236}">
                <a16:creationId xmlns:a16="http://schemas.microsoft.com/office/drawing/2014/main" id="{3007CC5B-7CF5-334F-856A-6B7DB1AFDA6A}"/>
              </a:ext>
            </a:extLst>
          </p:cNvPr>
          <p:cNvSpPr txBox="1"/>
          <p:nvPr/>
        </p:nvSpPr>
        <p:spPr>
          <a:xfrm>
            <a:off x="582311" y="188653"/>
            <a:ext cx="11027378" cy="1107996"/>
          </a:xfrm>
          <a:prstGeom prst="rect">
            <a:avLst/>
          </a:prstGeom>
          <a:noFill/>
        </p:spPr>
        <p:txBody>
          <a:bodyPr wrap="none" rtlCol="0">
            <a:spAutoFit/>
          </a:bodyPr>
          <a:lstStyle/>
          <a:p>
            <a:r>
              <a:rPr lang="en-US" sz="6600" dirty="0" err="1">
                <a:ln w="28575">
                  <a:solidFill>
                    <a:schemeClr val="bg1"/>
                  </a:solidFill>
                </a:ln>
                <a:noFill/>
                <a:latin typeface="Hanson" pitchFamily="2" charset="0"/>
              </a:rPr>
              <a:t>Qoute</a:t>
            </a:r>
            <a:r>
              <a:rPr lang="en-US" sz="6600" dirty="0">
                <a:ln w="28575">
                  <a:solidFill>
                    <a:schemeClr val="bg1"/>
                  </a:solidFill>
                </a:ln>
                <a:noFill/>
                <a:latin typeface="Hanson" pitchFamily="2" charset="0"/>
              </a:rPr>
              <a:t> of the day</a:t>
            </a:r>
          </a:p>
        </p:txBody>
      </p:sp>
      <p:sp>
        <p:nvSpPr>
          <p:cNvPr id="15" name="TextBox 14">
            <a:extLst>
              <a:ext uri="{FF2B5EF4-FFF2-40B4-BE49-F238E27FC236}">
                <a16:creationId xmlns:a16="http://schemas.microsoft.com/office/drawing/2014/main" id="{94A87A77-762B-074B-86C5-6B03E1992EBA}"/>
              </a:ext>
            </a:extLst>
          </p:cNvPr>
          <p:cNvSpPr txBox="1"/>
          <p:nvPr/>
        </p:nvSpPr>
        <p:spPr>
          <a:xfrm>
            <a:off x="582311" y="943058"/>
            <a:ext cx="11027378" cy="1107996"/>
          </a:xfrm>
          <a:prstGeom prst="rect">
            <a:avLst/>
          </a:prstGeom>
          <a:noFill/>
        </p:spPr>
        <p:txBody>
          <a:bodyPr wrap="none" rtlCol="0">
            <a:spAutoFit/>
          </a:bodyPr>
          <a:lstStyle/>
          <a:p>
            <a:r>
              <a:rPr lang="en-US" sz="6600" dirty="0" err="1">
                <a:ln w="28575">
                  <a:noFill/>
                </a:ln>
                <a:solidFill>
                  <a:schemeClr val="bg1"/>
                </a:solidFill>
                <a:latin typeface="Hanson" pitchFamily="2" charset="0"/>
              </a:rPr>
              <a:t>Qoute</a:t>
            </a:r>
            <a:r>
              <a:rPr lang="en-US" sz="6600" dirty="0">
                <a:ln w="28575">
                  <a:noFill/>
                </a:ln>
                <a:solidFill>
                  <a:schemeClr val="bg1"/>
                </a:solidFill>
                <a:latin typeface="Hanson" pitchFamily="2" charset="0"/>
              </a:rPr>
              <a:t> of the day</a:t>
            </a:r>
          </a:p>
        </p:txBody>
      </p:sp>
      <p:sp>
        <p:nvSpPr>
          <p:cNvPr id="16" name="TextBox 15">
            <a:extLst>
              <a:ext uri="{FF2B5EF4-FFF2-40B4-BE49-F238E27FC236}">
                <a16:creationId xmlns:a16="http://schemas.microsoft.com/office/drawing/2014/main" id="{CBC98864-9A64-FC48-A787-CDB7E7E11FB2}"/>
              </a:ext>
            </a:extLst>
          </p:cNvPr>
          <p:cNvSpPr txBox="1"/>
          <p:nvPr/>
        </p:nvSpPr>
        <p:spPr>
          <a:xfrm>
            <a:off x="582311" y="1697463"/>
            <a:ext cx="11027378" cy="1107996"/>
          </a:xfrm>
          <a:prstGeom prst="rect">
            <a:avLst/>
          </a:prstGeom>
          <a:noFill/>
        </p:spPr>
        <p:txBody>
          <a:bodyPr wrap="none" rtlCol="0">
            <a:spAutoFit/>
          </a:bodyPr>
          <a:lstStyle/>
          <a:p>
            <a:r>
              <a:rPr lang="en-US" sz="6600" dirty="0" err="1">
                <a:ln w="28575">
                  <a:solidFill>
                    <a:schemeClr val="bg1"/>
                  </a:solidFill>
                </a:ln>
                <a:noFill/>
                <a:latin typeface="Hanson" pitchFamily="2" charset="0"/>
              </a:rPr>
              <a:t>Qoute</a:t>
            </a:r>
            <a:r>
              <a:rPr lang="en-US" sz="6600" dirty="0">
                <a:ln w="28575">
                  <a:solidFill>
                    <a:schemeClr val="bg1"/>
                  </a:solidFill>
                </a:ln>
                <a:noFill/>
                <a:latin typeface="Hanson" pitchFamily="2" charset="0"/>
              </a:rPr>
              <a:t> of the day</a:t>
            </a:r>
          </a:p>
        </p:txBody>
      </p:sp>
      <p:pic>
        <p:nvPicPr>
          <p:cNvPr id="25" name="Graphic 24">
            <a:extLst>
              <a:ext uri="{FF2B5EF4-FFF2-40B4-BE49-F238E27FC236}">
                <a16:creationId xmlns:a16="http://schemas.microsoft.com/office/drawing/2014/main" id="{27F88F86-02E6-6C4F-8317-767455158A16}"/>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rot="1511771">
            <a:off x="6374543" y="3124960"/>
            <a:ext cx="2061374" cy="395920"/>
          </a:xfrm>
          <a:prstGeom prst="rect">
            <a:avLst/>
          </a:prstGeom>
        </p:spPr>
      </p:pic>
    </p:spTree>
    <p:extLst>
      <p:ext uri="{BB962C8B-B14F-4D97-AF65-F5344CB8AC3E}">
        <p14:creationId xmlns:p14="http://schemas.microsoft.com/office/powerpoint/2010/main" val="10689743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65393E4-9300-AB42-B92F-35D9DCC01EB3}"/>
              </a:ext>
            </a:extLst>
          </p:cNvPr>
          <p:cNvSpPr txBox="1"/>
          <p:nvPr/>
        </p:nvSpPr>
        <p:spPr>
          <a:xfrm>
            <a:off x="2583659" y="-677468"/>
            <a:ext cx="7024680" cy="1862048"/>
          </a:xfrm>
          <a:prstGeom prst="rect">
            <a:avLst/>
          </a:prstGeom>
          <a:noFill/>
        </p:spPr>
        <p:txBody>
          <a:bodyPr wrap="none" rtlCol="0">
            <a:spAutoFit/>
          </a:bodyPr>
          <a:lstStyle/>
          <a:p>
            <a:r>
              <a:rPr lang="en-US" sz="11500" dirty="0">
                <a:solidFill>
                  <a:schemeClr val="accent1"/>
                </a:solidFill>
                <a:latin typeface="Hanson" pitchFamily="2" charset="0"/>
              </a:rPr>
              <a:t>XIUMIN</a:t>
            </a:r>
            <a:endParaRPr lang="en-US" sz="4800" dirty="0">
              <a:solidFill>
                <a:schemeClr val="accent1"/>
              </a:solidFill>
              <a:latin typeface="Hanson" pitchFamily="2" charset="0"/>
            </a:endParaRPr>
          </a:p>
        </p:txBody>
      </p:sp>
      <p:sp>
        <p:nvSpPr>
          <p:cNvPr id="8" name="TextBox 7">
            <a:extLst>
              <a:ext uri="{FF2B5EF4-FFF2-40B4-BE49-F238E27FC236}">
                <a16:creationId xmlns:a16="http://schemas.microsoft.com/office/drawing/2014/main" id="{C5C38BAE-E8E2-7C47-8536-994F981AC57C}"/>
              </a:ext>
            </a:extLst>
          </p:cNvPr>
          <p:cNvSpPr txBox="1"/>
          <p:nvPr/>
        </p:nvSpPr>
        <p:spPr>
          <a:xfrm>
            <a:off x="2583659" y="5673420"/>
            <a:ext cx="7024680" cy="1862048"/>
          </a:xfrm>
          <a:prstGeom prst="rect">
            <a:avLst/>
          </a:prstGeom>
          <a:noFill/>
        </p:spPr>
        <p:txBody>
          <a:bodyPr wrap="none" rtlCol="0">
            <a:spAutoFit/>
          </a:bodyPr>
          <a:lstStyle/>
          <a:p>
            <a:r>
              <a:rPr lang="en-US" sz="11500" dirty="0">
                <a:solidFill>
                  <a:schemeClr val="accent1"/>
                </a:solidFill>
                <a:latin typeface="Hanson" pitchFamily="2" charset="0"/>
              </a:rPr>
              <a:t>XIUMIN</a:t>
            </a:r>
            <a:endParaRPr lang="en-US" sz="4800" dirty="0">
              <a:solidFill>
                <a:schemeClr val="accent1"/>
              </a:solidFill>
              <a:latin typeface="Hanson" pitchFamily="2" charset="0"/>
            </a:endParaRPr>
          </a:p>
        </p:txBody>
      </p:sp>
      <p:sp>
        <p:nvSpPr>
          <p:cNvPr id="9" name="TextBox 8">
            <a:extLst>
              <a:ext uri="{FF2B5EF4-FFF2-40B4-BE49-F238E27FC236}">
                <a16:creationId xmlns:a16="http://schemas.microsoft.com/office/drawing/2014/main" id="{A905FB6E-8DA3-3748-B4FF-38A6B1144778}"/>
              </a:ext>
            </a:extLst>
          </p:cNvPr>
          <p:cNvSpPr txBox="1"/>
          <p:nvPr/>
        </p:nvSpPr>
        <p:spPr>
          <a:xfrm>
            <a:off x="2583659" y="543076"/>
            <a:ext cx="7024680" cy="1862048"/>
          </a:xfrm>
          <a:prstGeom prst="rect">
            <a:avLst/>
          </a:prstGeom>
          <a:noFill/>
        </p:spPr>
        <p:txBody>
          <a:bodyPr wrap="none" rtlCol="0">
            <a:spAutoFit/>
          </a:bodyPr>
          <a:lstStyle/>
          <a:p>
            <a:r>
              <a:rPr lang="en-US" sz="11500" dirty="0">
                <a:ln w="25400">
                  <a:solidFill>
                    <a:schemeClr val="accent1"/>
                  </a:solidFill>
                </a:ln>
                <a:noFill/>
                <a:latin typeface="Hanson" pitchFamily="2" charset="0"/>
              </a:rPr>
              <a:t>XIUMIN</a:t>
            </a:r>
            <a:endParaRPr lang="en-US" sz="4800" dirty="0">
              <a:ln w="25400">
                <a:solidFill>
                  <a:schemeClr val="accent1"/>
                </a:solidFill>
              </a:ln>
              <a:noFill/>
              <a:latin typeface="Hanson" pitchFamily="2" charset="0"/>
            </a:endParaRPr>
          </a:p>
        </p:txBody>
      </p:sp>
      <p:sp>
        <p:nvSpPr>
          <p:cNvPr id="10" name="TextBox 9">
            <a:extLst>
              <a:ext uri="{FF2B5EF4-FFF2-40B4-BE49-F238E27FC236}">
                <a16:creationId xmlns:a16="http://schemas.microsoft.com/office/drawing/2014/main" id="{65B23307-61B6-B740-8D6C-0C50C5895B8A}"/>
              </a:ext>
            </a:extLst>
          </p:cNvPr>
          <p:cNvSpPr txBox="1"/>
          <p:nvPr/>
        </p:nvSpPr>
        <p:spPr>
          <a:xfrm>
            <a:off x="2583659" y="4452876"/>
            <a:ext cx="7024680" cy="1862048"/>
          </a:xfrm>
          <a:prstGeom prst="rect">
            <a:avLst/>
          </a:prstGeom>
          <a:noFill/>
        </p:spPr>
        <p:txBody>
          <a:bodyPr wrap="none" rtlCol="0">
            <a:spAutoFit/>
          </a:bodyPr>
          <a:lstStyle/>
          <a:p>
            <a:r>
              <a:rPr lang="en-US" sz="11500" dirty="0">
                <a:ln w="25400">
                  <a:solidFill>
                    <a:schemeClr val="accent1"/>
                  </a:solidFill>
                </a:ln>
                <a:noFill/>
                <a:latin typeface="Hanson" pitchFamily="2" charset="0"/>
              </a:rPr>
              <a:t>XIUMIN</a:t>
            </a:r>
            <a:endParaRPr lang="en-US" sz="4800" dirty="0">
              <a:ln w="25400">
                <a:solidFill>
                  <a:schemeClr val="accent1"/>
                </a:solidFill>
              </a:ln>
              <a:noFill/>
              <a:latin typeface="Hanson" pitchFamily="2" charset="0"/>
            </a:endParaRPr>
          </a:p>
        </p:txBody>
      </p:sp>
      <p:sp>
        <p:nvSpPr>
          <p:cNvPr id="11" name="Rectangle 10">
            <a:extLst>
              <a:ext uri="{FF2B5EF4-FFF2-40B4-BE49-F238E27FC236}">
                <a16:creationId xmlns:a16="http://schemas.microsoft.com/office/drawing/2014/main" id="{5F85AFC6-8E0C-894A-84B4-97F621E91082}"/>
              </a:ext>
            </a:extLst>
          </p:cNvPr>
          <p:cNvSpPr/>
          <p:nvPr/>
        </p:nvSpPr>
        <p:spPr>
          <a:xfrm>
            <a:off x="674557" y="3429000"/>
            <a:ext cx="1909102"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65BDE613-6CF4-F744-AFD7-59BC2136FAE6}"/>
              </a:ext>
            </a:extLst>
          </p:cNvPr>
          <p:cNvSpPr txBox="1"/>
          <p:nvPr/>
        </p:nvSpPr>
        <p:spPr>
          <a:xfrm>
            <a:off x="674557" y="3028890"/>
            <a:ext cx="1840568" cy="400110"/>
          </a:xfrm>
          <a:prstGeom prst="rect">
            <a:avLst/>
          </a:prstGeom>
          <a:noFill/>
        </p:spPr>
        <p:txBody>
          <a:bodyPr wrap="none" rtlCol="0">
            <a:spAutoFit/>
          </a:bodyPr>
          <a:lstStyle/>
          <a:p>
            <a:r>
              <a:rPr lang="en-US" sz="2000" dirty="0">
                <a:solidFill>
                  <a:schemeClr val="accent2"/>
                </a:solidFill>
                <a:latin typeface="Hanson" pitchFamily="2" charset="0"/>
              </a:rPr>
              <a:t>Vol 20.20</a:t>
            </a:r>
            <a:endParaRPr lang="en-US" sz="900" dirty="0">
              <a:solidFill>
                <a:schemeClr val="accent2"/>
              </a:solidFill>
              <a:latin typeface="Hanson" pitchFamily="2" charset="0"/>
            </a:endParaRPr>
          </a:p>
        </p:txBody>
      </p:sp>
      <p:sp>
        <p:nvSpPr>
          <p:cNvPr id="16" name="Rectangle 15">
            <a:extLst>
              <a:ext uri="{FF2B5EF4-FFF2-40B4-BE49-F238E27FC236}">
                <a16:creationId xmlns:a16="http://schemas.microsoft.com/office/drawing/2014/main" id="{6DE18D1B-6EBE-C241-A409-D5CD5BED187D}"/>
              </a:ext>
            </a:extLst>
          </p:cNvPr>
          <p:cNvSpPr/>
          <p:nvPr/>
        </p:nvSpPr>
        <p:spPr>
          <a:xfrm>
            <a:off x="11797259" y="3912433"/>
            <a:ext cx="394741" cy="29455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CFF100A-B1F2-8740-9E07-69604C8034F5}"/>
              </a:ext>
            </a:extLst>
          </p:cNvPr>
          <p:cNvSpPr/>
          <p:nvPr/>
        </p:nvSpPr>
        <p:spPr>
          <a:xfrm>
            <a:off x="-1" y="1756161"/>
            <a:ext cx="229023" cy="167283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B2881B79-ECF2-054C-8667-9F5CBF6D10A8}"/>
              </a:ext>
            </a:extLst>
          </p:cNvPr>
          <p:cNvSpPr txBox="1"/>
          <p:nvPr/>
        </p:nvSpPr>
        <p:spPr>
          <a:xfrm>
            <a:off x="10713897" y="1212490"/>
            <a:ext cx="793807" cy="523220"/>
          </a:xfrm>
          <a:prstGeom prst="rect">
            <a:avLst/>
          </a:prstGeom>
          <a:noFill/>
        </p:spPr>
        <p:txBody>
          <a:bodyPr wrap="none" rtlCol="0">
            <a:spAutoFit/>
          </a:bodyPr>
          <a:lstStyle/>
          <a:p>
            <a:pPr algn="r"/>
            <a:r>
              <a:rPr lang="en-US" sz="1400" dirty="0" err="1">
                <a:solidFill>
                  <a:schemeClr val="accent1"/>
                </a:solidFill>
                <a:latin typeface="Bodoni 72 Book" pitchFamily="2" charset="0"/>
              </a:rPr>
              <a:t>Desing</a:t>
            </a:r>
            <a:r>
              <a:rPr lang="en-US" sz="1400" dirty="0">
                <a:solidFill>
                  <a:schemeClr val="accent1"/>
                </a:solidFill>
                <a:latin typeface="Bodoni 72 Book" pitchFamily="2" charset="0"/>
              </a:rPr>
              <a:t> –</a:t>
            </a:r>
          </a:p>
          <a:p>
            <a:pPr algn="r"/>
            <a:r>
              <a:rPr lang="en-US" sz="1400" dirty="0">
                <a:solidFill>
                  <a:schemeClr val="accent1"/>
                </a:solidFill>
                <a:latin typeface="Bodoni 72 Book" pitchFamily="2" charset="0"/>
              </a:rPr>
              <a:t>idea</a:t>
            </a:r>
          </a:p>
        </p:txBody>
      </p:sp>
      <p:pic>
        <p:nvPicPr>
          <p:cNvPr id="4" name="图片占位符 3">
            <a:extLst>
              <a:ext uri="{FF2B5EF4-FFF2-40B4-BE49-F238E27FC236}">
                <a16:creationId xmlns:a16="http://schemas.microsoft.com/office/drawing/2014/main" id="{86DB6D6D-3816-49EA-AB18-CCF8A1814251}"/>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a:fillRect/>
          </a:stretch>
        </p:blipFill>
        <p:spPr/>
      </p:pic>
      <p:pic>
        <p:nvPicPr>
          <p:cNvPr id="18" name="Graphic 17">
            <a:extLst>
              <a:ext uri="{FF2B5EF4-FFF2-40B4-BE49-F238E27FC236}">
                <a16:creationId xmlns:a16="http://schemas.microsoft.com/office/drawing/2014/main" id="{4D3DFDA3-3A6B-1543-958E-29BB1E79CAC0}"/>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rot="1511771">
            <a:off x="6368844" y="2294216"/>
            <a:ext cx="1154897" cy="221817"/>
          </a:xfrm>
          <a:prstGeom prst="rect">
            <a:avLst/>
          </a:prstGeom>
        </p:spPr>
      </p:pic>
    </p:spTree>
    <p:extLst>
      <p:ext uri="{BB962C8B-B14F-4D97-AF65-F5344CB8AC3E}">
        <p14:creationId xmlns:p14="http://schemas.microsoft.com/office/powerpoint/2010/main" val="34461014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8C17C0A-049C-C64E-92BB-97CABF4876AA}"/>
              </a:ext>
            </a:extLst>
          </p:cNvPr>
          <p:cNvSpPr/>
          <p:nvPr/>
        </p:nvSpPr>
        <p:spPr>
          <a:xfrm>
            <a:off x="8349521" y="0"/>
            <a:ext cx="3842479"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A439980-4C9A-2745-BC9E-F05D010017E2}"/>
              </a:ext>
            </a:extLst>
          </p:cNvPr>
          <p:cNvSpPr/>
          <p:nvPr/>
        </p:nvSpPr>
        <p:spPr>
          <a:xfrm>
            <a:off x="8079916" y="0"/>
            <a:ext cx="26960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89FA919-4A3A-AF45-8BC5-4CC821A02DF2}"/>
              </a:ext>
            </a:extLst>
          </p:cNvPr>
          <p:cNvSpPr/>
          <p:nvPr/>
        </p:nvSpPr>
        <p:spPr>
          <a:xfrm>
            <a:off x="0" y="0"/>
            <a:ext cx="807991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图片占位符 31">
            <a:extLst>
              <a:ext uri="{FF2B5EF4-FFF2-40B4-BE49-F238E27FC236}">
                <a16:creationId xmlns:a16="http://schemas.microsoft.com/office/drawing/2014/main" id="{C7D2215E-93BD-4064-A193-85D77A82D8BB}"/>
              </a:ext>
            </a:extLst>
          </p:cNvPr>
          <p:cNvPicPr>
            <a:picLocks noGrp="1" noChangeAspect="1"/>
          </p:cNvPicPr>
          <p:nvPr>
            <p:ph type="pic" sz="quarter" idx="15"/>
          </p:nvPr>
        </p:nvPicPr>
        <p:blipFill>
          <a:blip r:embed="rId2" cstate="screen">
            <a:extLst>
              <a:ext uri="{28A0092B-C50C-407E-A947-70E740481C1C}">
                <a14:useLocalDpi xmlns:a14="http://schemas.microsoft.com/office/drawing/2010/main"/>
              </a:ext>
            </a:extLst>
          </a:blip>
          <a:srcRect/>
          <a:stretch>
            <a:fillRect/>
          </a:stretch>
        </p:blipFill>
        <p:spPr/>
      </p:pic>
      <p:sp>
        <p:nvSpPr>
          <p:cNvPr id="18" name="TextBox 17">
            <a:extLst>
              <a:ext uri="{FF2B5EF4-FFF2-40B4-BE49-F238E27FC236}">
                <a16:creationId xmlns:a16="http://schemas.microsoft.com/office/drawing/2014/main" id="{32E20448-BC98-5743-BEB5-69320FAC30EB}"/>
              </a:ext>
            </a:extLst>
          </p:cNvPr>
          <p:cNvSpPr txBox="1"/>
          <p:nvPr/>
        </p:nvSpPr>
        <p:spPr>
          <a:xfrm>
            <a:off x="288896" y="150202"/>
            <a:ext cx="5753498" cy="1015663"/>
          </a:xfrm>
          <a:prstGeom prst="rect">
            <a:avLst/>
          </a:prstGeom>
          <a:noFill/>
        </p:spPr>
        <p:txBody>
          <a:bodyPr wrap="none" rtlCol="0">
            <a:spAutoFit/>
          </a:bodyPr>
          <a:lstStyle/>
          <a:p>
            <a:r>
              <a:rPr lang="en-US" sz="6000" dirty="0">
                <a:ln w="25400">
                  <a:solidFill>
                    <a:schemeClr val="accent2"/>
                  </a:solidFill>
                </a:ln>
                <a:noFill/>
                <a:latin typeface="Hanson" pitchFamily="2" charset="0"/>
              </a:rPr>
              <a:t>Our Team</a:t>
            </a:r>
            <a:endParaRPr lang="en-US" sz="2400" dirty="0">
              <a:ln w="25400">
                <a:solidFill>
                  <a:schemeClr val="accent2"/>
                </a:solidFill>
              </a:ln>
              <a:noFill/>
              <a:latin typeface="Hanson" pitchFamily="2" charset="0"/>
            </a:endParaRPr>
          </a:p>
        </p:txBody>
      </p:sp>
      <p:sp>
        <p:nvSpPr>
          <p:cNvPr id="19" name="TextBox 18">
            <a:extLst>
              <a:ext uri="{FF2B5EF4-FFF2-40B4-BE49-F238E27FC236}">
                <a16:creationId xmlns:a16="http://schemas.microsoft.com/office/drawing/2014/main" id="{13C23150-1E9F-0640-9B4A-D1AF60664725}"/>
              </a:ext>
            </a:extLst>
          </p:cNvPr>
          <p:cNvSpPr txBox="1"/>
          <p:nvPr/>
        </p:nvSpPr>
        <p:spPr>
          <a:xfrm>
            <a:off x="288896" y="766389"/>
            <a:ext cx="5753498" cy="1015663"/>
          </a:xfrm>
          <a:prstGeom prst="rect">
            <a:avLst/>
          </a:prstGeom>
          <a:noFill/>
        </p:spPr>
        <p:txBody>
          <a:bodyPr wrap="none" rtlCol="0">
            <a:spAutoFit/>
          </a:bodyPr>
          <a:lstStyle/>
          <a:p>
            <a:r>
              <a:rPr lang="en-US" sz="6000" dirty="0">
                <a:ln w="25400">
                  <a:noFill/>
                </a:ln>
                <a:solidFill>
                  <a:schemeClr val="accent2"/>
                </a:solidFill>
                <a:latin typeface="Hanson" pitchFamily="2" charset="0"/>
              </a:rPr>
              <a:t>Our Team</a:t>
            </a:r>
            <a:endParaRPr lang="en-US" sz="2400" dirty="0">
              <a:ln w="25400">
                <a:noFill/>
              </a:ln>
              <a:solidFill>
                <a:schemeClr val="accent2"/>
              </a:solidFill>
              <a:latin typeface="Hanson" pitchFamily="2" charset="0"/>
            </a:endParaRPr>
          </a:p>
        </p:txBody>
      </p:sp>
      <p:sp>
        <p:nvSpPr>
          <p:cNvPr id="20" name="TextBox 19">
            <a:extLst>
              <a:ext uri="{FF2B5EF4-FFF2-40B4-BE49-F238E27FC236}">
                <a16:creationId xmlns:a16="http://schemas.microsoft.com/office/drawing/2014/main" id="{51966788-4ECA-CE4B-BE2D-39B294385A61}"/>
              </a:ext>
            </a:extLst>
          </p:cNvPr>
          <p:cNvSpPr txBox="1"/>
          <p:nvPr/>
        </p:nvSpPr>
        <p:spPr>
          <a:xfrm>
            <a:off x="288896" y="1385643"/>
            <a:ext cx="5753498" cy="1015663"/>
          </a:xfrm>
          <a:prstGeom prst="rect">
            <a:avLst/>
          </a:prstGeom>
          <a:noFill/>
        </p:spPr>
        <p:txBody>
          <a:bodyPr wrap="none" rtlCol="0">
            <a:spAutoFit/>
          </a:bodyPr>
          <a:lstStyle/>
          <a:p>
            <a:r>
              <a:rPr lang="en-US" sz="6000" dirty="0">
                <a:ln w="25400">
                  <a:solidFill>
                    <a:schemeClr val="accent2"/>
                  </a:solidFill>
                </a:ln>
                <a:noFill/>
                <a:latin typeface="Hanson" pitchFamily="2" charset="0"/>
              </a:rPr>
              <a:t>Our Team</a:t>
            </a:r>
            <a:endParaRPr lang="en-US" sz="2400" dirty="0">
              <a:ln w="25400">
                <a:solidFill>
                  <a:schemeClr val="accent2"/>
                </a:solidFill>
              </a:ln>
              <a:noFill/>
              <a:latin typeface="Hanson" pitchFamily="2" charset="0"/>
            </a:endParaRPr>
          </a:p>
        </p:txBody>
      </p:sp>
      <p:pic>
        <p:nvPicPr>
          <p:cNvPr id="21" name="Graphic 20">
            <a:extLst>
              <a:ext uri="{FF2B5EF4-FFF2-40B4-BE49-F238E27FC236}">
                <a16:creationId xmlns:a16="http://schemas.microsoft.com/office/drawing/2014/main" id="{92F184E3-B579-AD4A-AB2E-05F6A10A263E}"/>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rot="21345799" flipH="1">
            <a:off x="4226603" y="5858220"/>
            <a:ext cx="2430317" cy="466781"/>
          </a:xfrm>
          <a:prstGeom prst="rect">
            <a:avLst/>
          </a:prstGeom>
        </p:spPr>
      </p:pic>
      <p:pic>
        <p:nvPicPr>
          <p:cNvPr id="22" name="Graphic 21">
            <a:extLst>
              <a:ext uri="{FF2B5EF4-FFF2-40B4-BE49-F238E27FC236}">
                <a16:creationId xmlns:a16="http://schemas.microsoft.com/office/drawing/2014/main" id="{236FD982-6263-E54C-8A8B-86C3E9BCD8E6}"/>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rot="21345799" flipH="1">
            <a:off x="6864757" y="5867547"/>
            <a:ext cx="2430317" cy="466781"/>
          </a:xfrm>
          <a:prstGeom prst="rect">
            <a:avLst/>
          </a:prstGeom>
        </p:spPr>
      </p:pic>
      <p:pic>
        <p:nvPicPr>
          <p:cNvPr id="23" name="Graphic 22">
            <a:extLst>
              <a:ext uri="{FF2B5EF4-FFF2-40B4-BE49-F238E27FC236}">
                <a16:creationId xmlns:a16="http://schemas.microsoft.com/office/drawing/2014/main" id="{39CDFFED-6A8F-2340-A90C-727CB051DE7D}"/>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rot="21345799" flipH="1">
            <a:off x="9380607" y="5858219"/>
            <a:ext cx="2430317" cy="466781"/>
          </a:xfrm>
          <a:prstGeom prst="rect">
            <a:avLst/>
          </a:prstGeom>
        </p:spPr>
      </p:pic>
      <p:sp>
        <p:nvSpPr>
          <p:cNvPr id="24" name="TextBox 23">
            <a:extLst>
              <a:ext uri="{FF2B5EF4-FFF2-40B4-BE49-F238E27FC236}">
                <a16:creationId xmlns:a16="http://schemas.microsoft.com/office/drawing/2014/main" id="{E29E0A17-48B8-4947-9BA2-9BD0C1ACA3CC}"/>
              </a:ext>
            </a:extLst>
          </p:cNvPr>
          <p:cNvSpPr txBox="1"/>
          <p:nvPr/>
        </p:nvSpPr>
        <p:spPr>
          <a:xfrm>
            <a:off x="489461" y="3301465"/>
            <a:ext cx="3478371" cy="1724831"/>
          </a:xfrm>
          <a:prstGeom prst="rect">
            <a:avLst/>
          </a:prstGeom>
          <a:noFill/>
        </p:spPr>
        <p:txBody>
          <a:bodyPr wrap="square" rtlCol="0">
            <a:spAutoFit/>
          </a:bodyPr>
          <a:lstStyle/>
          <a:p>
            <a:pPr algn="just">
              <a:lnSpc>
                <a:spcPct val="150000"/>
              </a:lnSpc>
            </a:pPr>
            <a:r>
              <a:rPr lang="en-ID" sz="1200" dirty="0">
                <a:solidFill>
                  <a:schemeClr val="accent2"/>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 when an unknown printer took a galley of type and scrambled it to make a type specimen book.</a:t>
            </a:r>
            <a:endParaRPr lang="en-US" sz="1200" dirty="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a:extLst>
              <a:ext uri="{FF2B5EF4-FFF2-40B4-BE49-F238E27FC236}">
                <a16:creationId xmlns:a16="http://schemas.microsoft.com/office/drawing/2014/main" id="{5F7863B7-EE64-0A45-9D1D-521E02837778}"/>
              </a:ext>
            </a:extLst>
          </p:cNvPr>
          <p:cNvSpPr txBox="1"/>
          <p:nvPr/>
        </p:nvSpPr>
        <p:spPr>
          <a:xfrm>
            <a:off x="489461" y="2811622"/>
            <a:ext cx="1499128" cy="400110"/>
          </a:xfrm>
          <a:prstGeom prst="rect">
            <a:avLst/>
          </a:prstGeom>
          <a:noFill/>
        </p:spPr>
        <p:txBody>
          <a:bodyPr wrap="none" rtlCol="0">
            <a:spAutoFit/>
          </a:bodyPr>
          <a:lstStyle/>
          <a:p>
            <a:r>
              <a:rPr lang="en-US" sz="2000" b="1" dirty="0">
                <a:solidFill>
                  <a:schemeClr val="accent2"/>
                </a:solidFill>
                <a:latin typeface="Bodoni 72 Book" pitchFamily="2" charset="0"/>
              </a:rPr>
              <a:t>Lorem </a:t>
            </a:r>
            <a:r>
              <a:rPr lang="en-US" sz="2000" b="1" dirty="0" err="1">
                <a:solidFill>
                  <a:schemeClr val="accent2"/>
                </a:solidFill>
                <a:latin typeface="Bodoni 72 Book" pitchFamily="2" charset="0"/>
              </a:rPr>
              <a:t>ipsun</a:t>
            </a:r>
            <a:endParaRPr lang="en-US" sz="900" b="1" dirty="0">
              <a:solidFill>
                <a:schemeClr val="accent2"/>
              </a:solidFill>
              <a:latin typeface="Bodoni 72 Book" pitchFamily="2" charset="0"/>
            </a:endParaRPr>
          </a:p>
        </p:txBody>
      </p:sp>
      <p:sp>
        <p:nvSpPr>
          <p:cNvPr id="26" name="TextBox 25">
            <a:extLst>
              <a:ext uri="{FF2B5EF4-FFF2-40B4-BE49-F238E27FC236}">
                <a16:creationId xmlns:a16="http://schemas.microsoft.com/office/drawing/2014/main" id="{13D89121-18B1-9049-83C3-8D2FF5E0869F}"/>
              </a:ext>
            </a:extLst>
          </p:cNvPr>
          <p:cNvSpPr txBox="1"/>
          <p:nvPr/>
        </p:nvSpPr>
        <p:spPr>
          <a:xfrm>
            <a:off x="489461" y="5516802"/>
            <a:ext cx="793807" cy="523220"/>
          </a:xfrm>
          <a:prstGeom prst="rect">
            <a:avLst/>
          </a:prstGeom>
          <a:noFill/>
        </p:spPr>
        <p:txBody>
          <a:bodyPr wrap="none" rtlCol="0">
            <a:spAutoFit/>
          </a:bodyPr>
          <a:lstStyle/>
          <a:p>
            <a:r>
              <a:rPr lang="en-US" sz="1400" dirty="0" err="1">
                <a:solidFill>
                  <a:schemeClr val="accent2"/>
                </a:solidFill>
                <a:latin typeface="Bodoni 72 Book" pitchFamily="2" charset="0"/>
              </a:rPr>
              <a:t>Desing</a:t>
            </a:r>
            <a:r>
              <a:rPr lang="en-US" sz="1400" dirty="0">
                <a:solidFill>
                  <a:schemeClr val="accent2"/>
                </a:solidFill>
                <a:latin typeface="Bodoni 72 Book" pitchFamily="2" charset="0"/>
              </a:rPr>
              <a:t> –</a:t>
            </a:r>
          </a:p>
          <a:p>
            <a:r>
              <a:rPr lang="en-US" sz="1400" dirty="0">
                <a:solidFill>
                  <a:schemeClr val="accent2"/>
                </a:solidFill>
                <a:latin typeface="Bodoni 72 Book" pitchFamily="2" charset="0"/>
              </a:rPr>
              <a:t>idea</a:t>
            </a:r>
          </a:p>
        </p:txBody>
      </p:sp>
      <p:sp>
        <p:nvSpPr>
          <p:cNvPr id="27" name="Rectangle 26">
            <a:extLst>
              <a:ext uri="{FF2B5EF4-FFF2-40B4-BE49-F238E27FC236}">
                <a16:creationId xmlns:a16="http://schemas.microsoft.com/office/drawing/2014/main" id="{9E6CD1C4-B17B-254C-A52B-6197A6C9BE56}"/>
              </a:ext>
            </a:extLst>
          </p:cNvPr>
          <p:cNvSpPr/>
          <p:nvPr/>
        </p:nvSpPr>
        <p:spPr>
          <a:xfrm>
            <a:off x="5103350" y="5876801"/>
            <a:ext cx="876330" cy="369332"/>
          </a:xfrm>
          <a:prstGeom prst="rect">
            <a:avLst/>
          </a:prstGeom>
        </p:spPr>
        <p:txBody>
          <a:bodyPr wrap="none">
            <a:spAutoFit/>
          </a:bodyPr>
          <a:lstStyle/>
          <a:p>
            <a:r>
              <a:rPr lang="en-US" b="1" dirty="0">
                <a:solidFill>
                  <a:schemeClr val="accent1"/>
                </a:solidFill>
              </a:rPr>
              <a:t>Jenifer </a:t>
            </a:r>
          </a:p>
        </p:txBody>
      </p:sp>
      <p:sp>
        <p:nvSpPr>
          <p:cNvPr id="28" name="Rectangle 27">
            <a:extLst>
              <a:ext uri="{FF2B5EF4-FFF2-40B4-BE49-F238E27FC236}">
                <a16:creationId xmlns:a16="http://schemas.microsoft.com/office/drawing/2014/main" id="{08480151-9D12-4E41-8665-A7E5433147F8}"/>
              </a:ext>
            </a:extLst>
          </p:cNvPr>
          <p:cNvSpPr/>
          <p:nvPr/>
        </p:nvSpPr>
        <p:spPr>
          <a:xfrm>
            <a:off x="7671218" y="5897854"/>
            <a:ext cx="997389" cy="369332"/>
          </a:xfrm>
          <a:prstGeom prst="rect">
            <a:avLst/>
          </a:prstGeom>
        </p:spPr>
        <p:txBody>
          <a:bodyPr wrap="none">
            <a:spAutoFit/>
          </a:bodyPr>
          <a:lstStyle/>
          <a:p>
            <a:r>
              <a:rPr lang="en-US" b="1" dirty="0" err="1">
                <a:solidFill>
                  <a:schemeClr val="accent1"/>
                </a:solidFill>
              </a:rPr>
              <a:t>Camelly</a:t>
            </a:r>
            <a:r>
              <a:rPr lang="en-US" b="1" dirty="0">
                <a:solidFill>
                  <a:schemeClr val="accent1"/>
                </a:solidFill>
              </a:rPr>
              <a:t> </a:t>
            </a:r>
          </a:p>
        </p:txBody>
      </p:sp>
      <p:sp>
        <p:nvSpPr>
          <p:cNvPr id="29" name="Rectangle 28">
            <a:extLst>
              <a:ext uri="{FF2B5EF4-FFF2-40B4-BE49-F238E27FC236}">
                <a16:creationId xmlns:a16="http://schemas.microsoft.com/office/drawing/2014/main" id="{F2ED861B-8E44-3D4F-B666-74FB2E6229CB}"/>
              </a:ext>
            </a:extLst>
          </p:cNvPr>
          <p:cNvSpPr/>
          <p:nvPr/>
        </p:nvSpPr>
        <p:spPr>
          <a:xfrm>
            <a:off x="10157600" y="5897854"/>
            <a:ext cx="889987" cy="369332"/>
          </a:xfrm>
          <a:prstGeom prst="rect">
            <a:avLst/>
          </a:prstGeom>
        </p:spPr>
        <p:txBody>
          <a:bodyPr wrap="none">
            <a:spAutoFit/>
          </a:bodyPr>
          <a:lstStyle/>
          <a:p>
            <a:r>
              <a:rPr lang="en-US" b="1" dirty="0">
                <a:solidFill>
                  <a:schemeClr val="accent1"/>
                </a:solidFill>
              </a:rPr>
              <a:t>Janson </a:t>
            </a:r>
          </a:p>
        </p:txBody>
      </p:sp>
      <p:pic>
        <p:nvPicPr>
          <p:cNvPr id="44" name="图片占位符 43">
            <a:extLst>
              <a:ext uri="{FF2B5EF4-FFF2-40B4-BE49-F238E27FC236}">
                <a16:creationId xmlns:a16="http://schemas.microsoft.com/office/drawing/2014/main" id="{0C6A3AB1-9820-4E77-83DA-C9BB8B3632ED}"/>
              </a:ext>
            </a:extLst>
          </p:cNvPr>
          <p:cNvPicPr>
            <a:picLocks noGrp="1" noChangeAspect="1"/>
          </p:cNvPicPr>
          <p:nvPr>
            <p:ph type="pic" sz="quarter" idx="17"/>
          </p:nvPr>
        </p:nvPicPr>
        <p:blipFill rotWithShape="1">
          <a:blip r:embed="rId5" cstate="screen">
            <a:extLst>
              <a:ext uri="{28A0092B-C50C-407E-A947-70E740481C1C}">
                <a14:useLocalDpi xmlns:a14="http://schemas.microsoft.com/office/drawing/2010/main"/>
              </a:ext>
            </a:extLst>
          </a:blip>
          <a:srcRect/>
          <a:stretch/>
        </p:blipFill>
        <p:spPr>
          <a:xfrm>
            <a:off x="4457293" y="3729509"/>
            <a:ext cx="2213548" cy="2147292"/>
          </a:xfrm>
        </p:spPr>
      </p:pic>
      <p:pic>
        <p:nvPicPr>
          <p:cNvPr id="48" name="图片占位符 47">
            <a:extLst>
              <a:ext uri="{FF2B5EF4-FFF2-40B4-BE49-F238E27FC236}">
                <a16:creationId xmlns:a16="http://schemas.microsoft.com/office/drawing/2014/main" id="{BA6D41FB-637D-4D29-AA0C-66A968A8C090}"/>
              </a:ext>
            </a:extLst>
          </p:cNvPr>
          <p:cNvPicPr>
            <a:picLocks noGrp="1" noChangeAspect="1"/>
          </p:cNvPicPr>
          <p:nvPr>
            <p:ph type="pic" sz="quarter" idx="16"/>
          </p:nvPr>
        </p:nvPicPr>
        <p:blipFill rotWithShape="1">
          <a:blip r:embed="rId6" cstate="screen">
            <a:extLst>
              <a:ext uri="{28A0092B-C50C-407E-A947-70E740481C1C}">
                <a14:useLocalDpi xmlns:a14="http://schemas.microsoft.com/office/drawing/2010/main"/>
              </a:ext>
            </a:extLst>
          </a:blip>
          <a:srcRect/>
          <a:stretch/>
        </p:blipFill>
        <p:spPr>
          <a:xfrm>
            <a:off x="6973142" y="3729509"/>
            <a:ext cx="2213548" cy="2147292"/>
          </a:xfrm>
        </p:spPr>
      </p:pic>
      <p:pic>
        <p:nvPicPr>
          <p:cNvPr id="54" name="图片占位符 53">
            <a:extLst>
              <a:ext uri="{FF2B5EF4-FFF2-40B4-BE49-F238E27FC236}">
                <a16:creationId xmlns:a16="http://schemas.microsoft.com/office/drawing/2014/main" id="{96895DD8-5C72-4BBB-8670-22E7C9979D79}"/>
              </a:ext>
            </a:extLst>
          </p:cNvPr>
          <p:cNvPicPr>
            <a:picLocks noGrp="1" noChangeAspect="1"/>
          </p:cNvPicPr>
          <p:nvPr>
            <p:ph type="pic" sz="quarter" idx="14"/>
          </p:nvPr>
        </p:nvPicPr>
        <p:blipFill>
          <a:blip r:embed="rId7"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42514078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542AB93-8FDF-FA43-8E06-502331BFF97C}"/>
              </a:ext>
            </a:extLst>
          </p:cNvPr>
          <p:cNvSpPr/>
          <p:nvPr/>
        </p:nvSpPr>
        <p:spPr>
          <a:xfrm>
            <a:off x="0" y="0"/>
            <a:ext cx="12192000" cy="57712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图片占位符 3">
            <a:extLst>
              <a:ext uri="{FF2B5EF4-FFF2-40B4-BE49-F238E27FC236}">
                <a16:creationId xmlns:a16="http://schemas.microsoft.com/office/drawing/2014/main" id="{BD0F0C2A-100B-4B23-8E37-3380945BD5B1}"/>
              </a:ext>
            </a:extLst>
          </p:cNvPr>
          <p:cNvPicPr>
            <a:picLocks noGrp="1" noChangeAspect="1"/>
          </p:cNvPicPr>
          <p:nvPr>
            <p:ph type="pic" sz="quarter" idx="15"/>
          </p:nvPr>
        </p:nvPicPr>
        <p:blipFill>
          <a:blip r:embed="rId2" cstate="screen">
            <a:extLst>
              <a:ext uri="{28A0092B-C50C-407E-A947-70E740481C1C}">
                <a14:useLocalDpi xmlns:a14="http://schemas.microsoft.com/office/drawing/2010/main"/>
              </a:ext>
            </a:extLst>
          </a:blip>
          <a:srcRect/>
          <a:stretch>
            <a:fillRect/>
          </a:stretch>
        </p:blipFill>
        <p:spPr/>
      </p:pic>
      <p:sp>
        <p:nvSpPr>
          <p:cNvPr id="15" name="Rectangle 14">
            <a:extLst>
              <a:ext uri="{FF2B5EF4-FFF2-40B4-BE49-F238E27FC236}">
                <a16:creationId xmlns:a16="http://schemas.microsoft.com/office/drawing/2014/main" id="{138126B8-BE96-BE41-BFD5-8C4C6368E4E1}"/>
              </a:ext>
            </a:extLst>
          </p:cNvPr>
          <p:cNvSpPr/>
          <p:nvPr/>
        </p:nvSpPr>
        <p:spPr>
          <a:xfrm>
            <a:off x="0" y="5771213"/>
            <a:ext cx="12192000" cy="10867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EEE7A596-4E68-B44C-B7F2-C4344483792A}"/>
              </a:ext>
            </a:extLst>
          </p:cNvPr>
          <p:cNvSpPr txBox="1"/>
          <p:nvPr/>
        </p:nvSpPr>
        <p:spPr>
          <a:xfrm>
            <a:off x="-386026" y="1908258"/>
            <a:ext cx="10055958" cy="2646878"/>
          </a:xfrm>
          <a:prstGeom prst="rect">
            <a:avLst/>
          </a:prstGeom>
          <a:noFill/>
        </p:spPr>
        <p:txBody>
          <a:bodyPr wrap="none" rtlCol="0">
            <a:spAutoFit/>
          </a:bodyPr>
          <a:lstStyle/>
          <a:p>
            <a:r>
              <a:rPr lang="en-US" sz="16600" dirty="0">
                <a:solidFill>
                  <a:schemeClr val="accent2"/>
                </a:solidFill>
                <a:latin typeface="Hanson" pitchFamily="2" charset="0"/>
              </a:rPr>
              <a:t>XIUMIN</a:t>
            </a:r>
            <a:endParaRPr lang="en-US" sz="6000" dirty="0">
              <a:solidFill>
                <a:schemeClr val="accent2"/>
              </a:solidFill>
              <a:latin typeface="Hanson" pitchFamily="2" charset="0"/>
            </a:endParaRPr>
          </a:p>
        </p:txBody>
      </p:sp>
      <p:sp>
        <p:nvSpPr>
          <p:cNvPr id="17" name="TextBox 16">
            <a:extLst>
              <a:ext uri="{FF2B5EF4-FFF2-40B4-BE49-F238E27FC236}">
                <a16:creationId xmlns:a16="http://schemas.microsoft.com/office/drawing/2014/main" id="{7AB6C008-DF9B-3D4D-B5FE-BBFB6648E466}"/>
              </a:ext>
            </a:extLst>
          </p:cNvPr>
          <p:cNvSpPr txBox="1"/>
          <p:nvPr/>
        </p:nvSpPr>
        <p:spPr>
          <a:xfrm>
            <a:off x="-386026" y="3514704"/>
            <a:ext cx="10055958" cy="2646878"/>
          </a:xfrm>
          <a:prstGeom prst="rect">
            <a:avLst/>
          </a:prstGeom>
          <a:noFill/>
        </p:spPr>
        <p:txBody>
          <a:bodyPr wrap="none" rtlCol="0">
            <a:spAutoFit/>
          </a:bodyPr>
          <a:lstStyle/>
          <a:p>
            <a:r>
              <a:rPr lang="en-US" sz="16600" dirty="0">
                <a:ln w="25400">
                  <a:solidFill>
                    <a:schemeClr val="accent2"/>
                  </a:solidFill>
                </a:ln>
                <a:noFill/>
                <a:latin typeface="Hanson" pitchFamily="2" charset="0"/>
              </a:rPr>
              <a:t>XIUMIN</a:t>
            </a:r>
            <a:endParaRPr lang="en-US" sz="6000" dirty="0">
              <a:ln w="25400">
                <a:solidFill>
                  <a:schemeClr val="accent2"/>
                </a:solidFill>
              </a:ln>
              <a:noFill/>
              <a:latin typeface="Hanson" pitchFamily="2" charset="0"/>
            </a:endParaRPr>
          </a:p>
        </p:txBody>
      </p:sp>
      <p:sp>
        <p:nvSpPr>
          <p:cNvPr id="18" name="TextBox 17">
            <a:extLst>
              <a:ext uri="{FF2B5EF4-FFF2-40B4-BE49-F238E27FC236}">
                <a16:creationId xmlns:a16="http://schemas.microsoft.com/office/drawing/2014/main" id="{B6642099-10C7-7043-B46B-E30EFC713A66}"/>
              </a:ext>
            </a:extLst>
          </p:cNvPr>
          <p:cNvSpPr txBox="1"/>
          <p:nvPr/>
        </p:nvSpPr>
        <p:spPr>
          <a:xfrm rot="16200000">
            <a:off x="9269682" y="2368918"/>
            <a:ext cx="3778599" cy="1015663"/>
          </a:xfrm>
          <a:prstGeom prst="rect">
            <a:avLst/>
          </a:prstGeom>
          <a:noFill/>
        </p:spPr>
        <p:txBody>
          <a:bodyPr wrap="none" rtlCol="0">
            <a:spAutoFit/>
          </a:bodyPr>
          <a:lstStyle/>
          <a:p>
            <a:r>
              <a:rPr lang="en-US" sz="6000" dirty="0">
                <a:ln w="25400">
                  <a:noFill/>
                </a:ln>
                <a:solidFill>
                  <a:schemeClr val="accent2"/>
                </a:solidFill>
                <a:latin typeface="Hanson" pitchFamily="2" charset="0"/>
              </a:rPr>
              <a:t>Poison</a:t>
            </a:r>
            <a:endParaRPr lang="en-US" sz="2400" dirty="0">
              <a:ln w="25400">
                <a:noFill/>
              </a:ln>
              <a:solidFill>
                <a:schemeClr val="accent2"/>
              </a:solidFill>
              <a:latin typeface="Hanson" pitchFamily="2" charset="0"/>
            </a:endParaRPr>
          </a:p>
        </p:txBody>
      </p:sp>
      <p:grpSp>
        <p:nvGrpSpPr>
          <p:cNvPr id="19" name="Group 18">
            <a:extLst>
              <a:ext uri="{FF2B5EF4-FFF2-40B4-BE49-F238E27FC236}">
                <a16:creationId xmlns:a16="http://schemas.microsoft.com/office/drawing/2014/main" id="{F5871A76-18C7-5647-BEEA-ACA63A72ED60}"/>
              </a:ext>
            </a:extLst>
          </p:cNvPr>
          <p:cNvGrpSpPr/>
          <p:nvPr/>
        </p:nvGrpSpPr>
        <p:grpSpPr>
          <a:xfrm>
            <a:off x="4488796" y="6171237"/>
            <a:ext cx="3225756" cy="338554"/>
            <a:chOff x="749316" y="464632"/>
            <a:chExt cx="3225756" cy="338554"/>
          </a:xfrm>
        </p:grpSpPr>
        <p:sp>
          <p:nvSpPr>
            <p:cNvPr id="20" name="TextBox 19">
              <a:extLst>
                <a:ext uri="{FF2B5EF4-FFF2-40B4-BE49-F238E27FC236}">
                  <a16:creationId xmlns:a16="http://schemas.microsoft.com/office/drawing/2014/main" id="{AE00F1D9-6BA0-944A-9078-B76A7FCD05FD}"/>
                </a:ext>
              </a:extLst>
            </p:cNvPr>
            <p:cNvSpPr txBox="1"/>
            <p:nvPr/>
          </p:nvSpPr>
          <p:spPr>
            <a:xfrm>
              <a:off x="749316" y="464632"/>
              <a:ext cx="846707" cy="338554"/>
            </a:xfrm>
            <a:prstGeom prst="rect">
              <a:avLst/>
            </a:prstGeom>
            <a:noFill/>
          </p:spPr>
          <p:txBody>
            <a:bodyPr wrap="none" rtlCol="0">
              <a:spAutoFit/>
            </a:bodyPr>
            <a:lstStyle/>
            <a:p>
              <a:r>
                <a:rPr lang="en-US" sz="1600" b="1" dirty="0">
                  <a:solidFill>
                    <a:schemeClr val="accent1"/>
                  </a:solidFill>
                </a:rPr>
                <a:t>ABOUT </a:t>
              </a:r>
            </a:p>
          </p:txBody>
        </p:sp>
        <p:sp>
          <p:nvSpPr>
            <p:cNvPr id="21" name="TextBox 20">
              <a:extLst>
                <a:ext uri="{FF2B5EF4-FFF2-40B4-BE49-F238E27FC236}">
                  <a16:creationId xmlns:a16="http://schemas.microsoft.com/office/drawing/2014/main" id="{2AABC600-99E6-F042-A187-9E268C741B49}"/>
                </a:ext>
              </a:extLst>
            </p:cNvPr>
            <p:cNvSpPr txBox="1"/>
            <p:nvPr/>
          </p:nvSpPr>
          <p:spPr>
            <a:xfrm>
              <a:off x="1808292" y="464632"/>
              <a:ext cx="1031244" cy="338554"/>
            </a:xfrm>
            <a:prstGeom prst="rect">
              <a:avLst/>
            </a:prstGeom>
            <a:noFill/>
          </p:spPr>
          <p:txBody>
            <a:bodyPr wrap="none" rtlCol="0">
              <a:spAutoFit/>
            </a:bodyPr>
            <a:lstStyle/>
            <a:p>
              <a:r>
                <a:rPr lang="en-US" sz="1600" b="1" dirty="0">
                  <a:solidFill>
                    <a:schemeClr val="accent1"/>
                  </a:solidFill>
                </a:rPr>
                <a:t>CONTACT </a:t>
              </a:r>
            </a:p>
          </p:txBody>
        </p:sp>
        <p:sp>
          <p:nvSpPr>
            <p:cNvPr id="22" name="TextBox 21">
              <a:extLst>
                <a:ext uri="{FF2B5EF4-FFF2-40B4-BE49-F238E27FC236}">
                  <a16:creationId xmlns:a16="http://schemas.microsoft.com/office/drawing/2014/main" id="{7D6CD18A-60D3-C743-8D9D-BC18576C80B3}"/>
                </a:ext>
              </a:extLst>
            </p:cNvPr>
            <p:cNvSpPr txBox="1"/>
            <p:nvPr/>
          </p:nvSpPr>
          <p:spPr>
            <a:xfrm>
              <a:off x="3055781" y="464632"/>
              <a:ext cx="919291" cy="338554"/>
            </a:xfrm>
            <a:prstGeom prst="rect">
              <a:avLst/>
            </a:prstGeom>
            <a:noFill/>
          </p:spPr>
          <p:txBody>
            <a:bodyPr wrap="none" rtlCol="0">
              <a:spAutoFit/>
            </a:bodyPr>
            <a:lstStyle/>
            <a:p>
              <a:r>
                <a:rPr lang="en-US" sz="1600" b="1" dirty="0">
                  <a:solidFill>
                    <a:schemeClr val="accent1"/>
                  </a:solidFill>
                </a:rPr>
                <a:t>PROJECT</a:t>
              </a:r>
            </a:p>
          </p:txBody>
        </p:sp>
      </p:grpSp>
      <p:sp>
        <p:nvSpPr>
          <p:cNvPr id="23" name="TextBox 22">
            <a:extLst>
              <a:ext uri="{FF2B5EF4-FFF2-40B4-BE49-F238E27FC236}">
                <a16:creationId xmlns:a16="http://schemas.microsoft.com/office/drawing/2014/main" id="{578132EA-3A46-BC48-AA13-5E154F083508}"/>
              </a:ext>
            </a:extLst>
          </p:cNvPr>
          <p:cNvSpPr txBox="1"/>
          <p:nvPr/>
        </p:nvSpPr>
        <p:spPr>
          <a:xfrm>
            <a:off x="612732" y="1086787"/>
            <a:ext cx="793807" cy="523220"/>
          </a:xfrm>
          <a:prstGeom prst="rect">
            <a:avLst/>
          </a:prstGeom>
          <a:noFill/>
        </p:spPr>
        <p:txBody>
          <a:bodyPr wrap="none" rtlCol="0">
            <a:spAutoFit/>
          </a:bodyPr>
          <a:lstStyle/>
          <a:p>
            <a:r>
              <a:rPr lang="en-US" sz="1400" dirty="0" err="1">
                <a:solidFill>
                  <a:schemeClr val="accent2"/>
                </a:solidFill>
                <a:latin typeface="Bodoni 72 Book" pitchFamily="2" charset="0"/>
              </a:rPr>
              <a:t>Desing</a:t>
            </a:r>
            <a:r>
              <a:rPr lang="en-US" sz="1400" dirty="0">
                <a:solidFill>
                  <a:schemeClr val="accent2"/>
                </a:solidFill>
                <a:latin typeface="Bodoni 72 Book" pitchFamily="2" charset="0"/>
              </a:rPr>
              <a:t> –</a:t>
            </a:r>
          </a:p>
          <a:p>
            <a:r>
              <a:rPr lang="en-US" sz="1400" dirty="0">
                <a:solidFill>
                  <a:schemeClr val="accent2"/>
                </a:solidFill>
                <a:latin typeface="Bodoni 72 Book" pitchFamily="2" charset="0"/>
              </a:rPr>
              <a:t>idea</a:t>
            </a:r>
          </a:p>
        </p:txBody>
      </p:sp>
      <p:sp>
        <p:nvSpPr>
          <p:cNvPr id="24" name="Freeform 1016">
            <a:extLst>
              <a:ext uri="{FF2B5EF4-FFF2-40B4-BE49-F238E27FC236}">
                <a16:creationId xmlns:a16="http://schemas.microsoft.com/office/drawing/2014/main" id="{73A57810-DB8E-C242-B4AC-28CF22651248}"/>
              </a:ext>
            </a:extLst>
          </p:cNvPr>
          <p:cNvSpPr>
            <a:spLocks noEditPoints="1"/>
          </p:cNvSpPr>
          <p:nvPr/>
        </p:nvSpPr>
        <p:spPr bwMode="auto">
          <a:xfrm>
            <a:off x="9129010" y="600005"/>
            <a:ext cx="540922" cy="542546"/>
          </a:xfrm>
          <a:custGeom>
            <a:avLst/>
            <a:gdLst>
              <a:gd name="T0" fmla="*/ 114 w 442"/>
              <a:gd name="T1" fmla="*/ 221 h 442"/>
              <a:gd name="T2" fmla="*/ 328 w 442"/>
              <a:gd name="T3" fmla="*/ 221 h 442"/>
              <a:gd name="T4" fmla="*/ 152 w 442"/>
              <a:gd name="T5" fmla="*/ 221 h 442"/>
              <a:gd name="T6" fmla="*/ 221 w 442"/>
              <a:gd name="T7" fmla="*/ 152 h 442"/>
              <a:gd name="T8" fmla="*/ 221 w 442"/>
              <a:gd name="T9" fmla="*/ 289 h 442"/>
              <a:gd name="T10" fmla="*/ 202 w 442"/>
              <a:gd name="T11" fmla="*/ 59 h 442"/>
              <a:gd name="T12" fmla="*/ 221 w 442"/>
              <a:gd name="T13" fmla="*/ 0 h 442"/>
              <a:gd name="T14" fmla="*/ 240 w 442"/>
              <a:gd name="T15" fmla="*/ 59 h 442"/>
              <a:gd name="T16" fmla="*/ 202 w 442"/>
              <a:gd name="T17" fmla="*/ 59 h 442"/>
              <a:gd name="T18" fmla="*/ 423 w 442"/>
              <a:gd name="T19" fmla="*/ 240 h 442"/>
              <a:gd name="T20" fmla="*/ 364 w 442"/>
              <a:gd name="T21" fmla="*/ 221 h 442"/>
              <a:gd name="T22" fmla="*/ 423 w 442"/>
              <a:gd name="T23" fmla="*/ 201 h 442"/>
              <a:gd name="T24" fmla="*/ 240 w 442"/>
              <a:gd name="T25" fmla="*/ 383 h 442"/>
              <a:gd name="T26" fmla="*/ 221 w 442"/>
              <a:gd name="T27" fmla="*/ 442 h 442"/>
              <a:gd name="T28" fmla="*/ 202 w 442"/>
              <a:gd name="T29" fmla="*/ 383 h 442"/>
              <a:gd name="T30" fmla="*/ 240 w 442"/>
              <a:gd name="T31" fmla="*/ 383 h 442"/>
              <a:gd name="T32" fmla="*/ 19 w 442"/>
              <a:gd name="T33" fmla="*/ 240 h 442"/>
              <a:gd name="T34" fmla="*/ 19 w 442"/>
              <a:gd name="T35" fmla="*/ 201 h 442"/>
              <a:gd name="T36" fmla="*/ 78 w 442"/>
              <a:gd name="T37" fmla="*/ 221 h 442"/>
              <a:gd name="T38" fmla="*/ 322 w 442"/>
              <a:gd name="T39" fmla="*/ 120 h 442"/>
              <a:gd name="T40" fmla="*/ 350 w 442"/>
              <a:gd name="T41" fmla="*/ 64 h 442"/>
              <a:gd name="T42" fmla="*/ 377 w 442"/>
              <a:gd name="T43" fmla="*/ 92 h 442"/>
              <a:gd name="T44" fmla="*/ 336 w 442"/>
              <a:gd name="T45" fmla="*/ 125 h 442"/>
              <a:gd name="T46" fmla="*/ 377 w 442"/>
              <a:gd name="T47" fmla="*/ 350 h 442"/>
              <a:gd name="T48" fmla="*/ 364 w 442"/>
              <a:gd name="T49" fmla="*/ 383 h 442"/>
              <a:gd name="T50" fmla="*/ 322 w 442"/>
              <a:gd name="T51" fmla="*/ 349 h 442"/>
              <a:gd name="T52" fmla="*/ 349 w 442"/>
              <a:gd name="T53" fmla="*/ 322 h 442"/>
              <a:gd name="T54" fmla="*/ 120 w 442"/>
              <a:gd name="T55" fmla="*/ 322 h 442"/>
              <a:gd name="T56" fmla="*/ 92 w 442"/>
              <a:gd name="T57" fmla="*/ 377 h 442"/>
              <a:gd name="T58" fmla="*/ 65 w 442"/>
              <a:gd name="T59" fmla="*/ 377 h 442"/>
              <a:gd name="T60" fmla="*/ 93 w 442"/>
              <a:gd name="T61" fmla="*/ 322 h 442"/>
              <a:gd name="T62" fmla="*/ 65 w 442"/>
              <a:gd name="T63" fmla="*/ 92 h 442"/>
              <a:gd name="T64" fmla="*/ 92 w 442"/>
              <a:gd name="T65" fmla="*/ 64 h 442"/>
              <a:gd name="T66" fmla="*/ 120 w 442"/>
              <a:gd name="T67" fmla="*/ 120 h 442"/>
              <a:gd name="T68" fmla="*/ 93 w 442"/>
              <a:gd name="T69" fmla="*/ 120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2" h="442">
                <a:moveTo>
                  <a:pt x="221" y="114"/>
                </a:moveTo>
                <a:cubicBezTo>
                  <a:pt x="162" y="114"/>
                  <a:pt x="114" y="162"/>
                  <a:pt x="114" y="221"/>
                </a:cubicBezTo>
                <a:cubicBezTo>
                  <a:pt x="114" y="280"/>
                  <a:pt x="162" y="328"/>
                  <a:pt x="221" y="328"/>
                </a:cubicBezTo>
                <a:cubicBezTo>
                  <a:pt x="280" y="328"/>
                  <a:pt x="328" y="280"/>
                  <a:pt x="328" y="221"/>
                </a:cubicBezTo>
                <a:cubicBezTo>
                  <a:pt x="328" y="162"/>
                  <a:pt x="280" y="114"/>
                  <a:pt x="221" y="114"/>
                </a:cubicBezTo>
                <a:close/>
                <a:moveTo>
                  <a:pt x="152" y="221"/>
                </a:moveTo>
                <a:cubicBezTo>
                  <a:pt x="152" y="183"/>
                  <a:pt x="183" y="152"/>
                  <a:pt x="221" y="152"/>
                </a:cubicBezTo>
                <a:cubicBezTo>
                  <a:pt x="221" y="152"/>
                  <a:pt x="221" y="152"/>
                  <a:pt x="221" y="152"/>
                </a:cubicBezTo>
                <a:cubicBezTo>
                  <a:pt x="221" y="289"/>
                  <a:pt x="221" y="289"/>
                  <a:pt x="221" y="289"/>
                </a:cubicBezTo>
                <a:cubicBezTo>
                  <a:pt x="221" y="289"/>
                  <a:pt x="221" y="289"/>
                  <a:pt x="221" y="289"/>
                </a:cubicBezTo>
                <a:cubicBezTo>
                  <a:pt x="183" y="289"/>
                  <a:pt x="152" y="259"/>
                  <a:pt x="152" y="221"/>
                </a:cubicBezTo>
                <a:close/>
                <a:moveTo>
                  <a:pt x="202" y="59"/>
                </a:moveTo>
                <a:cubicBezTo>
                  <a:pt x="202" y="19"/>
                  <a:pt x="202" y="19"/>
                  <a:pt x="202" y="19"/>
                </a:cubicBezTo>
                <a:cubicBezTo>
                  <a:pt x="202" y="8"/>
                  <a:pt x="210" y="0"/>
                  <a:pt x="221" y="0"/>
                </a:cubicBezTo>
                <a:cubicBezTo>
                  <a:pt x="232" y="0"/>
                  <a:pt x="240" y="8"/>
                  <a:pt x="240" y="19"/>
                </a:cubicBezTo>
                <a:cubicBezTo>
                  <a:pt x="240" y="59"/>
                  <a:pt x="240" y="59"/>
                  <a:pt x="240" y="59"/>
                </a:cubicBezTo>
                <a:cubicBezTo>
                  <a:pt x="240" y="69"/>
                  <a:pt x="232" y="78"/>
                  <a:pt x="221" y="78"/>
                </a:cubicBezTo>
                <a:cubicBezTo>
                  <a:pt x="210" y="78"/>
                  <a:pt x="202" y="69"/>
                  <a:pt x="202" y="59"/>
                </a:cubicBezTo>
                <a:close/>
                <a:moveTo>
                  <a:pt x="442" y="221"/>
                </a:moveTo>
                <a:cubicBezTo>
                  <a:pt x="442" y="231"/>
                  <a:pt x="434" y="240"/>
                  <a:pt x="423" y="240"/>
                </a:cubicBezTo>
                <a:cubicBezTo>
                  <a:pt x="383" y="240"/>
                  <a:pt x="383" y="240"/>
                  <a:pt x="383" y="240"/>
                </a:cubicBezTo>
                <a:cubicBezTo>
                  <a:pt x="373" y="240"/>
                  <a:pt x="364" y="231"/>
                  <a:pt x="364" y="221"/>
                </a:cubicBezTo>
                <a:cubicBezTo>
                  <a:pt x="364" y="210"/>
                  <a:pt x="373" y="201"/>
                  <a:pt x="383" y="201"/>
                </a:cubicBezTo>
                <a:cubicBezTo>
                  <a:pt x="423" y="201"/>
                  <a:pt x="423" y="201"/>
                  <a:pt x="423" y="201"/>
                </a:cubicBezTo>
                <a:cubicBezTo>
                  <a:pt x="434" y="201"/>
                  <a:pt x="442" y="210"/>
                  <a:pt x="442" y="221"/>
                </a:cubicBezTo>
                <a:close/>
                <a:moveTo>
                  <a:pt x="240" y="383"/>
                </a:moveTo>
                <a:cubicBezTo>
                  <a:pt x="240" y="423"/>
                  <a:pt x="240" y="423"/>
                  <a:pt x="240" y="423"/>
                </a:cubicBezTo>
                <a:cubicBezTo>
                  <a:pt x="240" y="433"/>
                  <a:pt x="232" y="442"/>
                  <a:pt x="221" y="442"/>
                </a:cubicBezTo>
                <a:cubicBezTo>
                  <a:pt x="210" y="442"/>
                  <a:pt x="202" y="433"/>
                  <a:pt x="202" y="423"/>
                </a:cubicBezTo>
                <a:cubicBezTo>
                  <a:pt x="202" y="383"/>
                  <a:pt x="202" y="383"/>
                  <a:pt x="202" y="383"/>
                </a:cubicBezTo>
                <a:cubicBezTo>
                  <a:pt x="202" y="372"/>
                  <a:pt x="210" y="364"/>
                  <a:pt x="221" y="364"/>
                </a:cubicBezTo>
                <a:cubicBezTo>
                  <a:pt x="232" y="364"/>
                  <a:pt x="240" y="372"/>
                  <a:pt x="240" y="383"/>
                </a:cubicBezTo>
                <a:close/>
                <a:moveTo>
                  <a:pt x="59" y="240"/>
                </a:moveTo>
                <a:cubicBezTo>
                  <a:pt x="19" y="240"/>
                  <a:pt x="19" y="240"/>
                  <a:pt x="19" y="240"/>
                </a:cubicBezTo>
                <a:cubicBezTo>
                  <a:pt x="9" y="240"/>
                  <a:pt x="0" y="231"/>
                  <a:pt x="0" y="221"/>
                </a:cubicBezTo>
                <a:cubicBezTo>
                  <a:pt x="0" y="210"/>
                  <a:pt x="9" y="201"/>
                  <a:pt x="19" y="201"/>
                </a:cubicBezTo>
                <a:cubicBezTo>
                  <a:pt x="59" y="201"/>
                  <a:pt x="59" y="201"/>
                  <a:pt x="59" y="201"/>
                </a:cubicBezTo>
                <a:cubicBezTo>
                  <a:pt x="69" y="201"/>
                  <a:pt x="78" y="210"/>
                  <a:pt x="78" y="221"/>
                </a:cubicBezTo>
                <a:cubicBezTo>
                  <a:pt x="78" y="231"/>
                  <a:pt x="69" y="240"/>
                  <a:pt x="59" y="240"/>
                </a:cubicBezTo>
                <a:close/>
                <a:moveTo>
                  <a:pt x="322" y="120"/>
                </a:moveTo>
                <a:cubicBezTo>
                  <a:pt x="315" y="112"/>
                  <a:pt x="315" y="100"/>
                  <a:pt x="322" y="92"/>
                </a:cubicBezTo>
                <a:cubicBezTo>
                  <a:pt x="350" y="64"/>
                  <a:pt x="350" y="64"/>
                  <a:pt x="350" y="64"/>
                </a:cubicBezTo>
                <a:cubicBezTo>
                  <a:pt x="358" y="57"/>
                  <a:pt x="370" y="57"/>
                  <a:pt x="377" y="64"/>
                </a:cubicBezTo>
                <a:cubicBezTo>
                  <a:pt x="385" y="72"/>
                  <a:pt x="385" y="84"/>
                  <a:pt x="377" y="92"/>
                </a:cubicBezTo>
                <a:cubicBezTo>
                  <a:pt x="349" y="120"/>
                  <a:pt x="349" y="120"/>
                  <a:pt x="349" y="120"/>
                </a:cubicBezTo>
                <a:cubicBezTo>
                  <a:pt x="346" y="123"/>
                  <a:pt x="341" y="125"/>
                  <a:pt x="336" y="125"/>
                </a:cubicBezTo>
                <a:cubicBezTo>
                  <a:pt x="331" y="125"/>
                  <a:pt x="326" y="123"/>
                  <a:pt x="322" y="120"/>
                </a:cubicBezTo>
                <a:close/>
                <a:moveTo>
                  <a:pt x="377" y="350"/>
                </a:moveTo>
                <a:cubicBezTo>
                  <a:pt x="385" y="357"/>
                  <a:pt x="385" y="370"/>
                  <a:pt x="377" y="377"/>
                </a:cubicBezTo>
                <a:cubicBezTo>
                  <a:pt x="374" y="381"/>
                  <a:pt x="369" y="383"/>
                  <a:pt x="364" y="383"/>
                </a:cubicBezTo>
                <a:cubicBezTo>
                  <a:pt x="359" y="383"/>
                  <a:pt x="354" y="381"/>
                  <a:pt x="350" y="377"/>
                </a:cubicBezTo>
                <a:cubicBezTo>
                  <a:pt x="322" y="349"/>
                  <a:pt x="322" y="349"/>
                  <a:pt x="322" y="349"/>
                </a:cubicBezTo>
                <a:cubicBezTo>
                  <a:pt x="315" y="341"/>
                  <a:pt x="315" y="329"/>
                  <a:pt x="322" y="322"/>
                </a:cubicBezTo>
                <a:cubicBezTo>
                  <a:pt x="330" y="314"/>
                  <a:pt x="342" y="314"/>
                  <a:pt x="349" y="322"/>
                </a:cubicBezTo>
                <a:lnTo>
                  <a:pt x="377" y="350"/>
                </a:lnTo>
                <a:close/>
                <a:moveTo>
                  <a:pt x="120" y="322"/>
                </a:moveTo>
                <a:cubicBezTo>
                  <a:pt x="127" y="329"/>
                  <a:pt x="127" y="341"/>
                  <a:pt x="120" y="349"/>
                </a:cubicBezTo>
                <a:cubicBezTo>
                  <a:pt x="92" y="377"/>
                  <a:pt x="92" y="377"/>
                  <a:pt x="92" y="377"/>
                </a:cubicBezTo>
                <a:cubicBezTo>
                  <a:pt x="88" y="381"/>
                  <a:pt x="83" y="383"/>
                  <a:pt x="78" y="383"/>
                </a:cubicBezTo>
                <a:cubicBezTo>
                  <a:pt x="73" y="383"/>
                  <a:pt x="68" y="381"/>
                  <a:pt x="65" y="377"/>
                </a:cubicBezTo>
                <a:cubicBezTo>
                  <a:pt x="57" y="370"/>
                  <a:pt x="57" y="357"/>
                  <a:pt x="65" y="350"/>
                </a:cubicBezTo>
                <a:cubicBezTo>
                  <a:pt x="93" y="322"/>
                  <a:pt x="93" y="322"/>
                  <a:pt x="93" y="322"/>
                </a:cubicBezTo>
                <a:cubicBezTo>
                  <a:pt x="100" y="314"/>
                  <a:pt x="112" y="314"/>
                  <a:pt x="120" y="322"/>
                </a:cubicBezTo>
                <a:close/>
                <a:moveTo>
                  <a:pt x="65" y="92"/>
                </a:moveTo>
                <a:cubicBezTo>
                  <a:pt x="57" y="84"/>
                  <a:pt x="57" y="72"/>
                  <a:pt x="65" y="64"/>
                </a:cubicBezTo>
                <a:cubicBezTo>
                  <a:pt x="72" y="57"/>
                  <a:pt x="84" y="57"/>
                  <a:pt x="92" y="64"/>
                </a:cubicBezTo>
                <a:cubicBezTo>
                  <a:pt x="120" y="92"/>
                  <a:pt x="120" y="92"/>
                  <a:pt x="120" y="92"/>
                </a:cubicBezTo>
                <a:cubicBezTo>
                  <a:pt x="127" y="100"/>
                  <a:pt x="127" y="112"/>
                  <a:pt x="120" y="120"/>
                </a:cubicBezTo>
                <a:cubicBezTo>
                  <a:pt x="116" y="123"/>
                  <a:pt x="111" y="125"/>
                  <a:pt x="106" y="125"/>
                </a:cubicBezTo>
                <a:cubicBezTo>
                  <a:pt x="101" y="125"/>
                  <a:pt x="97" y="123"/>
                  <a:pt x="93" y="120"/>
                </a:cubicBezTo>
                <a:lnTo>
                  <a:pt x="65" y="92"/>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Tree>
    <p:extLst>
      <p:ext uri="{BB962C8B-B14F-4D97-AF65-F5344CB8AC3E}">
        <p14:creationId xmlns:p14="http://schemas.microsoft.com/office/powerpoint/2010/main" val="27606383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35702A3-A8A7-3D45-B51D-F421E92AF49B}"/>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07AAD25D-C863-6C48-898A-0F761C5B3CC9}"/>
              </a:ext>
            </a:extLst>
          </p:cNvPr>
          <p:cNvSpPr txBox="1"/>
          <p:nvPr/>
        </p:nvSpPr>
        <p:spPr>
          <a:xfrm>
            <a:off x="7245316" y="3956824"/>
            <a:ext cx="4671472" cy="1323439"/>
          </a:xfrm>
          <a:prstGeom prst="rect">
            <a:avLst/>
          </a:prstGeom>
          <a:noFill/>
        </p:spPr>
        <p:txBody>
          <a:bodyPr wrap="none" rtlCol="0">
            <a:spAutoFit/>
          </a:bodyPr>
          <a:lstStyle/>
          <a:p>
            <a:r>
              <a:rPr lang="en-US" sz="8000" dirty="0">
                <a:ln w="25400">
                  <a:noFill/>
                </a:ln>
                <a:solidFill>
                  <a:schemeClr val="bg1"/>
                </a:solidFill>
                <a:latin typeface="Hanson" pitchFamily="2" charset="0"/>
              </a:rPr>
              <a:t>Phone</a:t>
            </a:r>
            <a:endParaRPr lang="en-US" sz="3600" dirty="0">
              <a:ln w="25400">
                <a:noFill/>
              </a:ln>
              <a:solidFill>
                <a:schemeClr val="bg1"/>
              </a:solidFill>
              <a:latin typeface="Hanson" pitchFamily="2" charset="0"/>
            </a:endParaRPr>
          </a:p>
        </p:txBody>
      </p:sp>
      <p:sp>
        <p:nvSpPr>
          <p:cNvPr id="8" name="TextBox 7">
            <a:extLst>
              <a:ext uri="{FF2B5EF4-FFF2-40B4-BE49-F238E27FC236}">
                <a16:creationId xmlns:a16="http://schemas.microsoft.com/office/drawing/2014/main" id="{BB16F4A0-9FA0-5F4B-B700-384146AA96F7}"/>
              </a:ext>
            </a:extLst>
          </p:cNvPr>
          <p:cNvSpPr txBox="1"/>
          <p:nvPr/>
        </p:nvSpPr>
        <p:spPr>
          <a:xfrm>
            <a:off x="7245316" y="-88490"/>
            <a:ext cx="4671472" cy="1323439"/>
          </a:xfrm>
          <a:prstGeom prst="rect">
            <a:avLst/>
          </a:prstGeom>
          <a:noFill/>
        </p:spPr>
        <p:txBody>
          <a:bodyPr wrap="none" rtlCol="0">
            <a:spAutoFit/>
          </a:bodyPr>
          <a:lstStyle/>
          <a:p>
            <a:r>
              <a:rPr lang="en-US" sz="8000" dirty="0">
                <a:ln w="25400">
                  <a:solidFill>
                    <a:schemeClr val="accent2"/>
                  </a:solidFill>
                </a:ln>
                <a:noFill/>
                <a:latin typeface="Hanson" pitchFamily="2" charset="0"/>
              </a:rPr>
              <a:t>Phone</a:t>
            </a:r>
            <a:endParaRPr lang="en-US" sz="3600" dirty="0">
              <a:ln w="25400">
                <a:solidFill>
                  <a:schemeClr val="accent2"/>
                </a:solidFill>
              </a:ln>
              <a:noFill/>
              <a:latin typeface="Hanson" pitchFamily="2" charset="0"/>
            </a:endParaRPr>
          </a:p>
        </p:txBody>
      </p:sp>
      <p:sp>
        <p:nvSpPr>
          <p:cNvPr id="9" name="TextBox 8">
            <a:extLst>
              <a:ext uri="{FF2B5EF4-FFF2-40B4-BE49-F238E27FC236}">
                <a16:creationId xmlns:a16="http://schemas.microsoft.com/office/drawing/2014/main" id="{F2A0DD31-D2B3-0448-9463-5206929DCA45}"/>
              </a:ext>
            </a:extLst>
          </p:cNvPr>
          <p:cNvSpPr txBox="1"/>
          <p:nvPr/>
        </p:nvSpPr>
        <p:spPr>
          <a:xfrm>
            <a:off x="7245316" y="721641"/>
            <a:ext cx="4671472" cy="1323439"/>
          </a:xfrm>
          <a:prstGeom prst="rect">
            <a:avLst/>
          </a:prstGeom>
          <a:noFill/>
        </p:spPr>
        <p:txBody>
          <a:bodyPr wrap="none" rtlCol="0">
            <a:spAutoFit/>
          </a:bodyPr>
          <a:lstStyle/>
          <a:p>
            <a:r>
              <a:rPr lang="en-US" sz="8000" dirty="0">
                <a:ln w="25400">
                  <a:noFill/>
                </a:ln>
                <a:solidFill>
                  <a:schemeClr val="bg1"/>
                </a:solidFill>
                <a:latin typeface="Hanson" pitchFamily="2" charset="0"/>
              </a:rPr>
              <a:t>Phone</a:t>
            </a:r>
            <a:endParaRPr lang="en-US" sz="3600" dirty="0">
              <a:ln w="25400">
                <a:noFill/>
              </a:ln>
              <a:solidFill>
                <a:schemeClr val="bg1"/>
              </a:solidFill>
              <a:latin typeface="Hanson" pitchFamily="2" charset="0"/>
            </a:endParaRPr>
          </a:p>
        </p:txBody>
      </p:sp>
      <p:sp>
        <p:nvSpPr>
          <p:cNvPr id="10" name="TextBox 9">
            <a:extLst>
              <a:ext uri="{FF2B5EF4-FFF2-40B4-BE49-F238E27FC236}">
                <a16:creationId xmlns:a16="http://schemas.microsoft.com/office/drawing/2014/main" id="{F588EECA-4053-B44D-9F26-1ED62AA88AD4}"/>
              </a:ext>
            </a:extLst>
          </p:cNvPr>
          <p:cNvSpPr txBox="1"/>
          <p:nvPr/>
        </p:nvSpPr>
        <p:spPr>
          <a:xfrm>
            <a:off x="7245316" y="1534043"/>
            <a:ext cx="4671472" cy="1323439"/>
          </a:xfrm>
          <a:prstGeom prst="rect">
            <a:avLst/>
          </a:prstGeom>
          <a:noFill/>
        </p:spPr>
        <p:txBody>
          <a:bodyPr wrap="none" rtlCol="0">
            <a:spAutoFit/>
          </a:bodyPr>
          <a:lstStyle/>
          <a:p>
            <a:r>
              <a:rPr lang="en-US" sz="8000" dirty="0">
                <a:ln w="25400">
                  <a:solidFill>
                    <a:schemeClr val="accent2"/>
                  </a:solidFill>
                </a:ln>
                <a:noFill/>
                <a:latin typeface="Hanson" pitchFamily="2" charset="0"/>
              </a:rPr>
              <a:t>Phone</a:t>
            </a:r>
            <a:endParaRPr lang="en-US" sz="3600" dirty="0">
              <a:ln w="25400">
                <a:solidFill>
                  <a:schemeClr val="accent2"/>
                </a:solidFill>
              </a:ln>
              <a:noFill/>
              <a:latin typeface="Hanson" pitchFamily="2" charset="0"/>
            </a:endParaRPr>
          </a:p>
        </p:txBody>
      </p:sp>
      <p:sp>
        <p:nvSpPr>
          <p:cNvPr id="11" name="TextBox 10">
            <a:extLst>
              <a:ext uri="{FF2B5EF4-FFF2-40B4-BE49-F238E27FC236}">
                <a16:creationId xmlns:a16="http://schemas.microsoft.com/office/drawing/2014/main" id="{BCBEBC2E-BCD1-384D-BE01-F0A64C3BF1EB}"/>
              </a:ext>
            </a:extLst>
          </p:cNvPr>
          <p:cNvSpPr txBox="1"/>
          <p:nvPr/>
        </p:nvSpPr>
        <p:spPr>
          <a:xfrm>
            <a:off x="7245316" y="2334291"/>
            <a:ext cx="4671472" cy="1323439"/>
          </a:xfrm>
          <a:prstGeom prst="rect">
            <a:avLst/>
          </a:prstGeom>
          <a:noFill/>
        </p:spPr>
        <p:txBody>
          <a:bodyPr wrap="none" rtlCol="0">
            <a:spAutoFit/>
          </a:bodyPr>
          <a:lstStyle/>
          <a:p>
            <a:r>
              <a:rPr lang="en-US" sz="8000" dirty="0">
                <a:ln w="25400">
                  <a:noFill/>
                </a:ln>
                <a:solidFill>
                  <a:schemeClr val="bg1"/>
                </a:solidFill>
                <a:latin typeface="Hanson" pitchFamily="2" charset="0"/>
              </a:rPr>
              <a:t>Phone</a:t>
            </a:r>
            <a:endParaRPr lang="en-US" sz="3600" dirty="0">
              <a:ln w="25400">
                <a:noFill/>
              </a:ln>
              <a:solidFill>
                <a:schemeClr val="bg1"/>
              </a:solidFill>
              <a:latin typeface="Hanson" pitchFamily="2" charset="0"/>
            </a:endParaRPr>
          </a:p>
        </p:txBody>
      </p:sp>
      <p:sp>
        <p:nvSpPr>
          <p:cNvPr id="12" name="TextBox 11">
            <a:extLst>
              <a:ext uri="{FF2B5EF4-FFF2-40B4-BE49-F238E27FC236}">
                <a16:creationId xmlns:a16="http://schemas.microsoft.com/office/drawing/2014/main" id="{01A8BF94-377C-A940-8F69-0B1D16779FB9}"/>
              </a:ext>
            </a:extLst>
          </p:cNvPr>
          <p:cNvSpPr txBox="1"/>
          <p:nvPr/>
        </p:nvSpPr>
        <p:spPr>
          <a:xfrm>
            <a:off x="7245316" y="3156576"/>
            <a:ext cx="4671472" cy="1323439"/>
          </a:xfrm>
          <a:prstGeom prst="rect">
            <a:avLst/>
          </a:prstGeom>
          <a:noFill/>
        </p:spPr>
        <p:txBody>
          <a:bodyPr wrap="none" rtlCol="0">
            <a:spAutoFit/>
          </a:bodyPr>
          <a:lstStyle/>
          <a:p>
            <a:r>
              <a:rPr lang="en-US" sz="8000" dirty="0">
                <a:ln w="25400">
                  <a:solidFill>
                    <a:schemeClr val="accent2"/>
                  </a:solidFill>
                </a:ln>
                <a:noFill/>
                <a:latin typeface="Hanson" pitchFamily="2" charset="0"/>
              </a:rPr>
              <a:t>Phone</a:t>
            </a:r>
            <a:endParaRPr lang="en-US" sz="3600" dirty="0">
              <a:ln w="25400">
                <a:solidFill>
                  <a:schemeClr val="accent2"/>
                </a:solidFill>
              </a:ln>
              <a:noFill/>
              <a:latin typeface="Hanson" pitchFamily="2" charset="0"/>
            </a:endParaRPr>
          </a:p>
        </p:txBody>
      </p:sp>
      <p:sp>
        <p:nvSpPr>
          <p:cNvPr id="14" name="TextBox 13">
            <a:extLst>
              <a:ext uri="{FF2B5EF4-FFF2-40B4-BE49-F238E27FC236}">
                <a16:creationId xmlns:a16="http://schemas.microsoft.com/office/drawing/2014/main" id="{EC7FACD4-3EAB-9F4E-98B0-1D7210F5BACB}"/>
              </a:ext>
            </a:extLst>
          </p:cNvPr>
          <p:cNvSpPr txBox="1"/>
          <p:nvPr/>
        </p:nvSpPr>
        <p:spPr>
          <a:xfrm>
            <a:off x="7245316" y="4767994"/>
            <a:ext cx="4671472" cy="1323439"/>
          </a:xfrm>
          <a:prstGeom prst="rect">
            <a:avLst/>
          </a:prstGeom>
          <a:noFill/>
        </p:spPr>
        <p:txBody>
          <a:bodyPr wrap="none" rtlCol="0">
            <a:spAutoFit/>
          </a:bodyPr>
          <a:lstStyle/>
          <a:p>
            <a:r>
              <a:rPr lang="en-US" sz="8000" dirty="0">
                <a:ln w="25400">
                  <a:solidFill>
                    <a:schemeClr val="accent2"/>
                  </a:solidFill>
                </a:ln>
                <a:noFill/>
                <a:latin typeface="Hanson" pitchFamily="2" charset="0"/>
              </a:rPr>
              <a:t>Phone</a:t>
            </a:r>
            <a:endParaRPr lang="en-US" sz="3600" dirty="0">
              <a:ln w="25400">
                <a:solidFill>
                  <a:schemeClr val="accent2"/>
                </a:solidFill>
              </a:ln>
              <a:noFill/>
              <a:latin typeface="Hanson" pitchFamily="2" charset="0"/>
            </a:endParaRPr>
          </a:p>
        </p:txBody>
      </p:sp>
      <p:sp>
        <p:nvSpPr>
          <p:cNvPr id="15" name="TextBox 14">
            <a:extLst>
              <a:ext uri="{FF2B5EF4-FFF2-40B4-BE49-F238E27FC236}">
                <a16:creationId xmlns:a16="http://schemas.microsoft.com/office/drawing/2014/main" id="{67EA1C69-7A12-A046-B0CA-5F7568E0E255}"/>
              </a:ext>
            </a:extLst>
          </p:cNvPr>
          <p:cNvSpPr txBox="1"/>
          <p:nvPr/>
        </p:nvSpPr>
        <p:spPr>
          <a:xfrm>
            <a:off x="7245316" y="5579357"/>
            <a:ext cx="4671472" cy="1323439"/>
          </a:xfrm>
          <a:prstGeom prst="rect">
            <a:avLst/>
          </a:prstGeom>
          <a:noFill/>
        </p:spPr>
        <p:txBody>
          <a:bodyPr wrap="none" rtlCol="0">
            <a:spAutoFit/>
          </a:bodyPr>
          <a:lstStyle/>
          <a:p>
            <a:r>
              <a:rPr lang="en-US" sz="8000" dirty="0">
                <a:ln w="25400">
                  <a:noFill/>
                </a:ln>
                <a:solidFill>
                  <a:schemeClr val="bg1"/>
                </a:solidFill>
                <a:latin typeface="Hanson" pitchFamily="2" charset="0"/>
              </a:rPr>
              <a:t>Phone</a:t>
            </a:r>
            <a:endParaRPr lang="en-US" sz="3600" dirty="0">
              <a:ln w="25400">
                <a:noFill/>
              </a:ln>
              <a:solidFill>
                <a:schemeClr val="bg1"/>
              </a:solidFill>
              <a:latin typeface="Hanson" pitchFamily="2" charset="0"/>
            </a:endParaRPr>
          </a:p>
        </p:txBody>
      </p:sp>
      <p:sp>
        <p:nvSpPr>
          <p:cNvPr id="17" name="TextBox 16">
            <a:extLst>
              <a:ext uri="{FF2B5EF4-FFF2-40B4-BE49-F238E27FC236}">
                <a16:creationId xmlns:a16="http://schemas.microsoft.com/office/drawing/2014/main" id="{A1ED5082-E42A-CE46-9971-978EF899316F}"/>
              </a:ext>
            </a:extLst>
          </p:cNvPr>
          <p:cNvSpPr txBox="1"/>
          <p:nvPr/>
        </p:nvSpPr>
        <p:spPr>
          <a:xfrm rot="16200000">
            <a:off x="3337873" y="2705723"/>
            <a:ext cx="6716903" cy="1446550"/>
          </a:xfrm>
          <a:prstGeom prst="rect">
            <a:avLst/>
          </a:prstGeom>
          <a:noFill/>
        </p:spPr>
        <p:txBody>
          <a:bodyPr wrap="none" rtlCol="0">
            <a:spAutoFit/>
          </a:bodyPr>
          <a:lstStyle/>
          <a:p>
            <a:r>
              <a:rPr lang="en-US" sz="8800" dirty="0">
                <a:solidFill>
                  <a:schemeClr val="accent2"/>
                </a:solidFill>
                <a:latin typeface="Hanson" pitchFamily="2" charset="0"/>
              </a:rPr>
              <a:t>MOCKUP</a:t>
            </a:r>
            <a:endParaRPr lang="en-US" sz="4000" dirty="0">
              <a:solidFill>
                <a:schemeClr val="accent2"/>
              </a:solidFill>
              <a:latin typeface="Hanson" pitchFamily="2" charset="0"/>
            </a:endParaRPr>
          </a:p>
        </p:txBody>
      </p:sp>
      <p:sp>
        <p:nvSpPr>
          <p:cNvPr id="18" name="Rectangle 17">
            <a:extLst>
              <a:ext uri="{FF2B5EF4-FFF2-40B4-BE49-F238E27FC236}">
                <a16:creationId xmlns:a16="http://schemas.microsoft.com/office/drawing/2014/main" id="{EE814DFB-0270-1A44-8712-D304FFC3FEF3}"/>
              </a:ext>
            </a:extLst>
          </p:cNvPr>
          <p:cNvSpPr/>
          <p:nvPr/>
        </p:nvSpPr>
        <p:spPr>
          <a:xfrm>
            <a:off x="0" y="0"/>
            <a:ext cx="27521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358F01C0-2BB6-9048-924A-0357214B3F67}"/>
              </a:ext>
            </a:extLst>
          </p:cNvPr>
          <p:cNvSpPr txBox="1"/>
          <p:nvPr/>
        </p:nvSpPr>
        <p:spPr>
          <a:xfrm>
            <a:off x="1065870" y="2045080"/>
            <a:ext cx="4116520" cy="1200329"/>
          </a:xfrm>
          <a:prstGeom prst="rect">
            <a:avLst/>
          </a:prstGeom>
          <a:noFill/>
        </p:spPr>
        <p:txBody>
          <a:bodyPr wrap="square" rtlCol="0">
            <a:spAutoFit/>
          </a:bodyPr>
          <a:lstStyle/>
          <a:p>
            <a:r>
              <a:rPr lang="en-ID" dirty="0">
                <a:solidFill>
                  <a:schemeClr val="bg1"/>
                </a:solidFill>
                <a:latin typeface="Bodoni 72 Book" pitchFamily="2" charset="0"/>
              </a:rPr>
              <a:t>“When one door of happiness closes, another opens, but often we look so long at the closed door that we do not see the one that has been opened for us.”</a:t>
            </a:r>
            <a:endParaRPr lang="en-US" sz="3200" dirty="0">
              <a:solidFill>
                <a:schemeClr val="bg1"/>
              </a:solidFill>
              <a:latin typeface="Bodoni 72 Book" pitchFamily="2" charset="0"/>
            </a:endParaRPr>
          </a:p>
        </p:txBody>
      </p:sp>
      <p:grpSp>
        <p:nvGrpSpPr>
          <p:cNvPr id="20" name="Group 19">
            <a:extLst>
              <a:ext uri="{FF2B5EF4-FFF2-40B4-BE49-F238E27FC236}">
                <a16:creationId xmlns:a16="http://schemas.microsoft.com/office/drawing/2014/main" id="{6272CE22-F8AC-F741-96D3-5EDEA6CFA9EA}"/>
              </a:ext>
            </a:extLst>
          </p:cNvPr>
          <p:cNvGrpSpPr/>
          <p:nvPr/>
        </p:nvGrpSpPr>
        <p:grpSpPr>
          <a:xfrm>
            <a:off x="1547479" y="926431"/>
            <a:ext cx="3225756" cy="338554"/>
            <a:chOff x="749316" y="464632"/>
            <a:chExt cx="3225756" cy="338554"/>
          </a:xfrm>
        </p:grpSpPr>
        <p:sp>
          <p:nvSpPr>
            <p:cNvPr id="21" name="TextBox 20">
              <a:extLst>
                <a:ext uri="{FF2B5EF4-FFF2-40B4-BE49-F238E27FC236}">
                  <a16:creationId xmlns:a16="http://schemas.microsoft.com/office/drawing/2014/main" id="{EDB503A5-2886-3549-A3D1-2A4B92356A95}"/>
                </a:ext>
              </a:extLst>
            </p:cNvPr>
            <p:cNvSpPr txBox="1"/>
            <p:nvPr/>
          </p:nvSpPr>
          <p:spPr>
            <a:xfrm>
              <a:off x="749316" y="464632"/>
              <a:ext cx="846707" cy="338554"/>
            </a:xfrm>
            <a:prstGeom prst="rect">
              <a:avLst/>
            </a:prstGeom>
            <a:noFill/>
          </p:spPr>
          <p:txBody>
            <a:bodyPr wrap="none" rtlCol="0">
              <a:spAutoFit/>
            </a:bodyPr>
            <a:lstStyle/>
            <a:p>
              <a:r>
                <a:rPr lang="en-US" sz="1600" b="1" dirty="0">
                  <a:solidFill>
                    <a:schemeClr val="bg1"/>
                  </a:solidFill>
                </a:rPr>
                <a:t>ABOUT </a:t>
              </a:r>
            </a:p>
          </p:txBody>
        </p:sp>
        <p:sp>
          <p:nvSpPr>
            <p:cNvPr id="22" name="TextBox 21">
              <a:extLst>
                <a:ext uri="{FF2B5EF4-FFF2-40B4-BE49-F238E27FC236}">
                  <a16:creationId xmlns:a16="http://schemas.microsoft.com/office/drawing/2014/main" id="{BD39EEB2-374F-6544-8F5C-4ACB4D065371}"/>
                </a:ext>
              </a:extLst>
            </p:cNvPr>
            <p:cNvSpPr txBox="1"/>
            <p:nvPr/>
          </p:nvSpPr>
          <p:spPr>
            <a:xfrm>
              <a:off x="1808292" y="464632"/>
              <a:ext cx="1031244" cy="338554"/>
            </a:xfrm>
            <a:prstGeom prst="rect">
              <a:avLst/>
            </a:prstGeom>
            <a:noFill/>
          </p:spPr>
          <p:txBody>
            <a:bodyPr wrap="none" rtlCol="0">
              <a:spAutoFit/>
            </a:bodyPr>
            <a:lstStyle/>
            <a:p>
              <a:r>
                <a:rPr lang="en-US" sz="1600" b="1" dirty="0">
                  <a:solidFill>
                    <a:schemeClr val="bg1"/>
                  </a:solidFill>
                </a:rPr>
                <a:t>CONTACT </a:t>
              </a:r>
            </a:p>
          </p:txBody>
        </p:sp>
        <p:sp>
          <p:nvSpPr>
            <p:cNvPr id="23" name="TextBox 22">
              <a:extLst>
                <a:ext uri="{FF2B5EF4-FFF2-40B4-BE49-F238E27FC236}">
                  <a16:creationId xmlns:a16="http://schemas.microsoft.com/office/drawing/2014/main" id="{BAAD1A82-7DBD-2845-8F6B-713AC9804387}"/>
                </a:ext>
              </a:extLst>
            </p:cNvPr>
            <p:cNvSpPr txBox="1"/>
            <p:nvPr/>
          </p:nvSpPr>
          <p:spPr>
            <a:xfrm>
              <a:off x="3055781" y="464632"/>
              <a:ext cx="919291" cy="338554"/>
            </a:xfrm>
            <a:prstGeom prst="rect">
              <a:avLst/>
            </a:prstGeom>
            <a:noFill/>
          </p:spPr>
          <p:txBody>
            <a:bodyPr wrap="none" rtlCol="0">
              <a:spAutoFit/>
            </a:bodyPr>
            <a:lstStyle/>
            <a:p>
              <a:r>
                <a:rPr lang="en-US" sz="1600" b="1" dirty="0">
                  <a:solidFill>
                    <a:schemeClr val="bg1"/>
                  </a:solidFill>
                </a:rPr>
                <a:t>PROJECT</a:t>
              </a:r>
            </a:p>
          </p:txBody>
        </p:sp>
      </p:grpSp>
      <p:sp>
        <p:nvSpPr>
          <p:cNvPr id="25" name="Freeform 939">
            <a:extLst>
              <a:ext uri="{FF2B5EF4-FFF2-40B4-BE49-F238E27FC236}">
                <a16:creationId xmlns:a16="http://schemas.microsoft.com/office/drawing/2014/main" id="{E78DBC9C-9E04-8D4D-849E-C05B2B299441}"/>
              </a:ext>
            </a:extLst>
          </p:cNvPr>
          <p:cNvSpPr>
            <a:spLocks noEditPoints="1"/>
          </p:cNvSpPr>
          <p:nvPr/>
        </p:nvSpPr>
        <p:spPr bwMode="auto">
          <a:xfrm>
            <a:off x="1159094" y="999949"/>
            <a:ext cx="207914" cy="191518"/>
          </a:xfrm>
          <a:custGeom>
            <a:avLst/>
            <a:gdLst>
              <a:gd name="T0" fmla="*/ 339 w 371"/>
              <a:gd name="T1" fmla="*/ 63 h 342"/>
              <a:gd name="T2" fmla="*/ 32 w 371"/>
              <a:gd name="T3" fmla="*/ 63 h 342"/>
              <a:gd name="T4" fmla="*/ 0 w 371"/>
              <a:gd name="T5" fmla="*/ 32 h 342"/>
              <a:gd name="T6" fmla="*/ 32 w 371"/>
              <a:gd name="T7" fmla="*/ 0 h 342"/>
              <a:gd name="T8" fmla="*/ 339 w 371"/>
              <a:gd name="T9" fmla="*/ 0 h 342"/>
              <a:gd name="T10" fmla="*/ 371 w 371"/>
              <a:gd name="T11" fmla="*/ 32 h 342"/>
              <a:gd name="T12" fmla="*/ 339 w 371"/>
              <a:gd name="T13" fmla="*/ 63 h 342"/>
              <a:gd name="T14" fmla="*/ 371 w 371"/>
              <a:gd name="T15" fmla="*/ 171 h 342"/>
              <a:gd name="T16" fmla="*/ 339 w 371"/>
              <a:gd name="T17" fmla="*/ 140 h 342"/>
              <a:gd name="T18" fmla="*/ 32 w 371"/>
              <a:gd name="T19" fmla="*/ 140 h 342"/>
              <a:gd name="T20" fmla="*/ 0 w 371"/>
              <a:gd name="T21" fmla="*/ 171 h 342"/>
              <a:gd name="T22" fmla="*/ 32 w 371"/>
              <a:gd name="T23" fmla="*/ 202 h 342"/>
              <a:gd name="T24" fmla="*/ 339 w 371"/>
              <a:gd name="T25" fmla="*/ 202 h 342"/>
              <a:gd name="T26" fmla="*/ 371 w 371"/>
              <a:gd name="T27" fmla="*/ 171 h 342"/>
              <a:gd name="T28" fmla="*/ 371 w 371"/>
              <a:gd name="T29" fmla="*/ 310 h 342"/>
              <a:gd name="T30" fmla="*/ 339 w 371"/>
              <a:gd name="T31" fmla="*/ 279 h 342"/>
              <a:gd name="T32" fmla="*/ 32 w 371"/>
              <a:gd name="T33" fmla="*/ 279 h 342"/>
              <a:gd name="T34" fmla="*/ 0 w 371"/>
              <a:gd name="T35" fmla="*/ 310 h 342"/>
              <a:gd name="T36" fmla="*/ 32 w 371"/>
              <a:gd name="T37" fmla="*/ 342 h 342"/>
              <a:gd name="T38" fmla="*/ 339 w 371"/>
              <a:gd name="T39" fmla="*/ 342 h 342"/>
              <a:gd name="T40" fmla="*/ 371 w 371"/>
              <a:gd name="T41" fmla="*/ 31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1" h="342">
                <a:moveTo>
                  <a:pt x="339" y="63"/>
                </a:moveTo>
                <a:cubicBezTo>
                  <a:pt x="32" y="63"/>
                  <a:pt x="32" y="63"/>
                  <a:pt x="32" y="63"/>
                </a:cubicBezTo>
                <a:cubicBezTo>
                  <a:pt x="14" y="63"/>
                  <a:pt x="0" y="49"/>
                  <a:pt x="0" y="32"/>
                </a:cubicBezTo>
                <a:cubicBezTo>
                  <a:pt x="0" y="14"/>
                  <a:pt x="14" y="0"/>
                  <a:pt x="32" y="0"/>
                </a:cubicBezTo>
                <a:cubicBezTo>
                  <a:pt x="339" y="0"/>
                  <a:pt x="339" y="0"/>
                  <a:pt x="339" y="0"/>
                </a:cubicBezTo>
                <a:cubicBezTo>
                  <a:pt x="357" y="0"/>
                  <a:pt x="371" y="14"/>
                  <a:pt x="371" y="32"/>
                </a:cubicBezTo>
                <a:cubicBezTo>
                  <a:pt x="371" y="49"/>
                  <a:pt x="357" y="63"/>
                  <a:pt x="339" y="63"/>
                </a:cubicBezTo>
                <a:close/>
                <a:moveTo>
                  <a:pt x="371" y="171"/>
                </a:moveTo>
                <a:cubicBezTo>
                  <a:pt x="371" y="154"/>
                  <a:pt x="357" y="140"/>
                  <a:pt x="339" y="140"/>
                </a:cubicBezTo>
                <a:cubicBezTo>
                  <a:pt x="32" y="140"/>
                  <a:pt x="32" y="140"/>
                  <a:pt x="32" y="140"/>
                </a:cubicBezTo>
                <a:cubicBezTo>
                  <a:pt x="14" y="140"/>
                  <a:pt x="0" y="154"/>
                  <a:pt x="0" y="171"/>
                </a:cubicBezTo>
                <a:cubicBezTo>
                  <a:pt x="0" y="188"/>
                  <a:pt x="14" y="202"/>
                  <a:pt x="32" y="202"/>
                </a:cubicBezTo>
                <a:cubicBezTo>
                  <a:pt x="339" y="202"/>
                  <a:pt x="339" y="202"/>
                  <a:pt x="339" y="202"/>
                </a:cubicBezTo>
                <a:cubicBezTo>
                  <a:pt x="357" y="202"/>
                  <a:pt x="371" y="188"/>
                  <a:pt x="371" y="171"/>
                </a:cubicBezTo>
                <a:close/>
                <a:moveTo>
                  <a:pt x="371" y="310"/>
                </a:moveTo>
                <a:cubicBezTo>
                  <a:pt x="371" y="293"/>
                  <a:pt x="357" y="279"/>
                  <a:pt x="339" y="279"/>
                </a:cubicBezTo>
                <a:cubicBezTo>
                  <a:pt x="32" y="279"/>
                  <a:pt x="32" y="279"/>
                  <a:pt x="32" y="279"/>
                </a:cubicBezTo>
                <a:cubicBezTo>
                  <a:pt x="14" y="279"/>
                  <a:pt x="0" y="293"/>
                  <a:pt x="0" y="310"/>
                </a:cubicBezTo>
                <a:cubicBezTo>
                  <a:pt x="0" y="328"/>
                  <a:pt x="14" y="342"/>
                  <a:pt x="32" y="342"/>
                </a:cubicBezTo>
                <a:cubicBezTo>
                  <a:pt x="339" y="342"/>
                  <a:pt x="339" y="342"/>
                  <a:pt x="339" y="342"/>
                </a:cubicBezTo>
                <a:cubicBezTo>
                  <a:pt x="357" y="342"/>
                  <a:pt x="371" y="328"/>
                  <a:pt x="371" y="310"/>
                </a:cubicBez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29" name="TextBox 28">
            <a:extLst>
              <a:ext uri="{FF2B5EF4-FFF2-40B4-BE49-F238E27FC236}">
                <a16:creationId xmlns:a16="http://schemas.microsoft.com/office/drawing/2014/main" id="{F52D1D9A-B5D3-814B-A82F-A34496BBE6C6}"/>
              </a:ext>
            </a:extLst>
          </p:cNvPr>
          <p:cNvSpPr txBox="1"/>
          <p:nvPr/>
        </p:nvSpPr>
        <p:spPr>
          <a:xfrm>
            <a:off x="1065870" y="4150147"/>
            <a:ext cx="4116520" cy="1447832"/>
          </a:xfrm>
          <a:prstGeom prst="rect">
            <a:avLst/>
          </a:prstGeom>
          <a:noFill/>
        </p:spPr>
        <p:txBody>
          <a:bodyPr wrap="square" rtlCol="0">
            <a:spAutoFit/>
          </a:bodyPr>
          <a:lstStyle/>
          <a:p>
            <a:pPr algn="just">
              <a:lnSpc>
                <a:spcPct val="150000"/>
              </a:lnSpc>
            </a:pPr>
            <a:r>
              <a:rPr lang="en-ID"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 when an unknown printer took a galley of type and scrambled it to make a type specimen book.</a:t>
            </a:r>
            <a:endPar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a:extLst>
              <a:ext uri="{FF2B5EF4-FFF2-40B4-BE49-F238E27FC236}">
                <a16:creationId xmlns:a16="http://schemas.microsoft.com/office/drawing/2014/main" id="{F58B0257-B688-C24A-92C9-359AA915C7B5}"/>
              </a:ext>
            </a:extLst>
          </p:cNvPr>
          <p:cNvSpPr txBox="1"/>
          <p:nvPr/>
        </p:nvSpPr>
        <p:spPr>
          <a:xfrm>
            <a:off x="1065870" y="3660304"/>
            <a:ext cx="1499128" cy="400110"/>
          </a:xfrm>
          <a:prstGeom prst="rect">
            <a:avLst/>
          </a:prstGeom>
          <a:noFill/>
        </p:spPr>
        <p:txBody>
          <a:bodyPr wrap="none" rtlCol="0">
            <a:spAutoFit/>
          </a:bodyPr>
          <a:lstStyle/>
          <a:p>
            <a:r>
              <a:rPr lang="en-US" sz="2000" b="1" dirty="0">
                <a:solidFill>
                  <a:schemeClr val="bg1"/>
                </a:solidFill>
                <a:latin typeface="Bodoni 72 Book" pitchFamily="2" charset="0"/>
              </a:rPr>
              <a:t>Lorem </a:t>
            </a:r>
            <a:r>
              <a:rPr lang="en-US" sz="2000" b="1" dirty="0" err="1">
                <a:solidFill>
                  <a:schemeClr val="bg1"/>
                </a:solidFill>
                <a:latin typeface="Bodoni 72 Book" pitchFamily="2" charset="0"/>
              </a:rPr>
              <a:t>ipsun</a:t>
            </a:r>
            <a:endParaRPr lang="en-US" sz="900" b="1" dirty="0">
              <a:solidFill>
                <a:schemeClr val="bg1"/>
              </a:solidFill>
              <a:latin typeface="Bodoni 72 Book" pitchFamily="2" charset="0"/>
            </a:endParaRPr>
          </a:p>
        </p:txBody>
      </p:sp>
      <p:pic>
        <p:nvPicPr>
          <p:cNvPr id="3" name="图片占位符 2">
            <a:extLst>
              <a:ext uri="{FF2B5EF4-FFF2-40B4-BE49-F238E27FC236}">
                <a16:creationId xmlns:a16="http://schemas.microsoft.com/office/drawing/2014/main" id="{04ECB2A7-E1AD-4C4F-B762-186FA3043E58}"/>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a:fillRect/>
          </a:stretch>
        </p:blipFill>
        <p:spPr/>
      </p:pic>
      <p:pic>
        <p:nvPicPr>
          <p:cNvPr id="26" name="Graphic 25">
            <a:extLst>
              <a:ext uri="{FF2B5EF4-FFF2-40B4-BE49-F238E27FC236}">
                <a16:creationId xmlns:a16="http://schemas.microsoft.com/office/drawing/2014/main" id="{7630D9A9-FDF7-5F45-AB41-679FC699E22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430413">
            <a:off x="8432747" y="1017950"/>
            <a:ext cx="2340344" cy="4822099"/>
          </a:xfrm>
          <a:prstGeom prst="rect">
            <a:avLst/>
          </a:prstGeom>
          <a:effectLst>
            <a:outerShdw blurRad="50800" dir="5400000" algn="ctr" rotWithShape="0">
              <a:srgbClr val="000000">
                <a:alpha val="43137"/>
              </a:srgbClr>
            </a:outerShdw>
          </a:effectLst>
        </p:spPr>
      </p:pic>
    </p:spTree>
    <p:extLst>
      <p:ext uri="{BB962C8B-B14F-4D97-AF65-F5344CB8AC3E}">
        <p14:creationId xmlns:p14="http://schemas.microsoft.com/office/powerpoint/2010/main" val="32767788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5D49258-4B89-9F4B-B80D-8A1B5591CFFB}"/>
              </a:ext>
            </a:extLst>
          </p:cNvPr>
          <p:cNvSpPr/>
          <p:nvPr/>
        </p:nvSpPr>
        <p:spPr>
          <a:xfrm>
            <a:off x="0" y="0"/>
            <a:ext cx="875425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图片占位符 3">
            <a:extLst>
              <a:ext uri="{FF2B5EF4-FFF2-40B4-BE49-F238E27FC236}">
                <a16:creationId xmlns:a16="http://schemas.microsoft.com/office/drawing/2014/main" id="{05A0A9F1-6725-4034-94B5-654257CE89A3}"/>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a:fillRect/>
          </a:stretch>
        </p:blipFill>
        <p:spPr/>
      </p:pic>
      <p:sp>
        <p:nvSpPr>
          <p:cNvPr id="10" name="TextBox 9">
            <a:extLst>
              <a:ext uri="{FF2B5EF4-FFF2-40B4-BE49-F238E27FC236}">
                <a16:creationId xmlns:a16="http://schemas.microsoft.com/office/drawing/2014/main" id="{7FDAEC94-7244-F04F-8ACA-CB63A01E3CC5}"/>
              </a:ext>
            </a:extLst>
          </p:cNvPr>
          <p:cNvSpPr txBox="1"/>
          <p:nvPr/>
        </p:nvSpPr>
        <p:spPr>
          <a:xfrm>
            <a:off x="2020640" y="1965104"/>
            <a:ext cx="2800767" cy="769441"/>
          </a:xfrm>
          <a:prstGeom prst="rect">
            <a:avLst/>
          </a:prstGeom>
          <a:noFill/>
        </p:spPr>
        <p:txBody>
          <a:bodyPr wrap="none" rtlCol="0">
            <a:spAutoFit/>
          </a:bodyPr>
          <a:lstStyle/>
          <a:p>
            <a:r>
              <a:rPr lang="en-US" sz="4400" dirty="0">
                <a:solidFill>
                  <a:schemeClr val="accent2"/>
                </a:solidFill>
                <a:latin typeface="Hanson" pitchFamily="2" charset="0"/>
              </a:rPr>
              <a:t>XIUMIN</a:t>
            </a:r>
            <a:endParaRPr lang="en-US" sz="1600" dirty="0">
              <a:solidFill>
                <a:schemeClr val="accent2"/>
              </a:solidFill>
              <a:latin typeface="Hanson" pitchFamily="2" charset="0"/>
            </a:endParaRPr>
          </a:p>
        </p:txBody>
      </p:sp>
      <p:sp>
        <p:nvSpPr>
          <p:cNvPr id="11" name="TextBox 10">
            <a:extLst>
              <a:ext uri="{FF2B5EF4-FFF2-40B4-BE49-F238E27FC236}">
                <a16:creationId xmlns:a16="http://schemas.microsoft.com/office/drawing/2014/main" id="{28E4AFE4-5514-FF42-BC83-50D3346931F9}"/>
              </a:ext>
            </a:extLst>
          </p:cNvPr>
          <p:cNvSpPr txBox="1"/>
          <p:nvPr/>
        </p:nvSpPr>
        <p:spPr>
          <a:xfrm>
            <a:off x="2001864" y="1515444"/>
            <a:ext cx="2800767" cy="769441"/>
          </a:xfrm>
          <a:prstGeom prst="rect">
            <a:avLst/>
          </a:prstGeom>
          <a:noFill/>
        </p:spPr>
        <p:txBody>
          <a:bodyPr wrap="none" rtlCol="0">
            <a:spAutoFit/>
          </a:bodyPr>
          <a:lstStyle/>
          <a:p>
            <a:r>
              <a:rPr lang="en-US" sz="4400" dirty="0">
                <a:ln>
                  <a:solidFill>
                    <a:schemeClr val="accent2"/>
                  </a:solidFill>
                </a:ln>
                <a:noFill/>
                <a:latin typeface="Hanson" pitchFamily="2" charset="0"/>
              </a:rPr>
              <a:t>XIUMIN</a:t>
            </a:r>
            <a:endParaRPr lang="en-US" sz="1600" dirty="0">
              <a:ln>
                <a:solidFill>
                  <a:schemeClr val="accent2"/>
                </a:solidFill>
              </a:ln>
              <a:noFill/>
              <a:latin typeface="Hanson" pitchFamily="2" charset="0"/>
            </a:endParaRPr>
          </a:p>
        </p:txBody>
      </p:sp>
      <p:sp>
        <p:nvSpPr>
          <p:cNvPr id="12" name="TextBox 11">
            <a:extLst>
              <a:ext uri="{FF2B5EF4-FFF2-40B4-BE49-F238E27FC236}">
                <a16:creationId xmlns:a16="http://schemas.microsoft.com/office/drawing/2014/main" id="{8A26F43D-D756-B940-BB7E-E80E73B2AB17}"/>
              </a:ext>
            </a:extLst>
          </p:cNvPr>
          <p:cNvSpPr txBox="1"/>
          <p:nvPr/>
        </p:nvSpPr>
        <p:spPr>
          <a:xfrm>
            <a:off x="1996763" y="2414765"/>
            <a:ext cx="2800767" cy="769441"/>
          </a:xfrm>
          <a:prstGeom prst="rect">
            <a:avLst/>
          </a:prstGeom>
          <a:noFill/>
        </p:spPr>
        <p:txBody>
          <a:bodyPr wrap="none" rtlCol="0">
            <a:spAutoFit/>
          </a:bodyPr>
          <a:lstStyle/>
          <a:p>
            <a:r>
              <a:rPr lang="en-US" sz="4400" dirty="0">
                <a:ln>
                  <a:solidFill>
                    <a:schemeClr val="accent2"/>
                  </a:solidFill>
                </a:ln>
                <a:noFill/>
                <a:latin typeface="Hanson" pitchFamily="2" charset="0"/>
              </a:rPr>
              <a:t>XIUMIN</a:t>
            </a:r>
            <a:endParaRPr lang="en-US" sz="1600" dirty="0">
              <a:ln>
                <a:solidFill>
                  <a:schemeClr val="accent2"/>
                </a:solidFill>
              </a:ln>
              <a:noFill/>
              <a:latin typeface="Hanson" pitchFamily="2" charset="0"/>
            </a:endParaRPr>
          </a:p>
        </p:txBody>
      </p:sp>
      <p:sp>
        <p:nvSpPr>
          <p:cNvPr id="14" name="TextBox 13">
            <a:extLst>
              <a:ext uri="{FF2B5EF4-FFF2-40B4-BE49-F238E27FC236}">
                <a16:creationId xmlns:a16="http://schemas.microsoft.com/office/drawing/2014/main" id="{42ED9EA4-05DC-D84F-AD02-CD1FE1775617}"/>
              </a:ext>
            </a:extLst>
          </p:cNvPr>
          <p:cNvSpPr txBox="1"/>
          <p:nvPr/>
        </p:nvSpPr>
        <p:spPr>
          <a:xfrm>
            <a:off x="7574419" y="730614"/>
            <a:ext cx="4437433" cy="1569660"/>
          </a:xfrm>
          <a:prstGeom prst="rect">
            <a:avLst/>
          </a:prstGeom>
          <a:noFill/>
        </p:spPr>
        <p:txBody>
          <a:bodyPr wrap="none" rtlCol="0">
            <a:spAutoFit/>
          </a:bodyPr>
          <a:lstStyle/>
          <a:p>
            <a:r>
              <a:rPr lang="en-US" sz="4800" dirty="0">
                <a:solidFill>
                  <a:schemeClr val="accent1"/>
                </a:solidFill>
                <a:latin typeface="Hanson" pitchFamily="2" charset="0"/>
              </a:rPr>
              <a:t>MOCKUP</a:t>
            </a:r>
          </a:p>
          <a:p>
            <a:r>
              <a:rPr lang="en-US" sz="4800" dirty="0">
                <a:ln>
                  <a:solidFill>
                    <a:schemeClr val="accent1"/>
                  </a:solidFill>
                </a:ln>
                <a:noFill/>
                <a:latin typeface="Hanson" pitchFamily="2" charset="0"/>
              </a:rPr>
              <a:t>MACBOOK</a:t>
            </a:r>
            <a:endParaRPr lang="en-US" dirty="0">
              <a:ln>
                <a:solidFill>
                  <a:schemeClr val="accent1"/>
                </a:solidFill>
              </a:ln>
              <a:noFill/>
              <a:latin typeface="Hanson" pitchFamily="2" charset="0"/>
            </a:endParaRPr>
          </a:p>
        </p:txBody>
      </p:sp>
      <p:sp>
        <p:nvSpPr>
          <p:cNvPr id="15" name="TextBox 14">
            <a:extLst>
              <a:ext uri="{FF2B5EF4-FFF2-40B4-BE49-F238E27FC236}">
                <a16:creationId xmlns:a16="http://schemas.microsoft.com/office/drawing/2014/main" id="{6F86120B-1369-D549-B085-FB327C040546}"/>
              </a:ext>
            </a:extLst>
          </p:cNvPr>
          <p:cNvSpPr txBox="1"/>
          <p:nvPr/>
        </p:nvSpPr>
        <p:spPr>
          <a:xfrm>
            <a:off x="7574419" y="1992987"/>
            <a:ext cx="4437433" cy="1569660"/>
          </a:xfrm>
          <a:prstGeom prst="rect">
            <a:avLst/>
          </a:prstGeom>
          <a:noFill/>
        </p:spPr>
        <p:txBody>
          <a:bodyPr wrap="none" rtlCol="0">
            <a:spAutoFit/>
          </a:bodyPr>
          <a:lstStyle/>
          <a:p>
            <a:r>
              <a:rPr lang="en-US" sz="4800" dirty="0">
                <a:ln>
                  <a:solidFill>
                    <a:schemeClr val="accent1"/>
                  </a:solidFill>
                </a:ln>
                <a:noFill/>
                <a:latin typeface="Hanson" pitchFamily="2" charset="0"/>
              </a:rPr>
              <a:t>MOCKUP</a:t>
            </a:r>
          </a:p>
          <a:p>
            <a:r>
              <a:rPr lang="en-US" sz="4800" dirty="0">
                <a:solidFill>
                  <a:schemeClr val="accent1"/>
                </a:solidFill>
                <a:latin typeface="Hanson" pitchFamily="2" charset="0"/>
              </a:rPr>
              <a:t>MACBOOK</a:t>
            </a:r>
            <a:endParaRPr lang="en-US" dirty="0">
              <a:solidFill>
                <a:schemeClr val="accent1"/>
              </a:solidFill>
              <a:latin typeface="Hanson" pitchFamily="2" charset="0"/>
            </a:endParaRPr>
          </a:p>
        </p:txBody>
      </p:sp>
      <p:sp>
        <p:nvSpPr>
          <p:cNvPr id="16" name="TextBox 15">
            <a:extLst>
              <a:ext uri="{FF2B5EF4-FFF2-40B4-BE49-F238E27FC236}">
                <a16:creationId xmlns:a16="http://schemas.microsoft.com/office/drawing/2014/main" id="{8A621AA0-4430-404A-B25A-19277B078EAA}"/>
              </a:ext>
            </a:extLst>
          </p:cNvPr>
          <p:cNvSpPr txBox="1"/>
          <p:nvPr/>
        </p:nvSpPr>
        <p:spPr>
          <a:xfrm>
            <a:off x="7574419" y="3255943"/>
            <a:ext cx="4437433" cy="1569660"/>
          </a:xfrm>
          <a:prstGeom prst="rect">
            <a:avLst/>
          </a:prstGeom>
          <a:noFill/>
        </p:spPr>
        <p:txBody>
          <a:bodyPr wrap="none" rtlCol="0">
            <a:spAutoFit/>
          </a:bodyPr>
          <a:lstStyle/>
          <a:p>
            <a:r>
              <a:rPr lang="en-US" sz="4800" dirty="0">
                <a:solidFill>
                  <a:schemeClr val="accent1"/>
                </a:solidFill>
                <a:latin typeface="Hanson" pitchFamily="2" charset="0"/>
              </a:rPr>
              <a:t>MOCKUP</a:t>
            </a:r>
          </a:p>
          <a:p>
            <a:r>
              <a:rPr lang="en-US" sz="4800" dirty="0">
                <a:ln>
                  <a:solidFill>
                    <a:schemeClr val="accent1"/>
                  </a:solidFill>
                </a:ln>
                <a:noFill/>
                <a:latin typeface="Hanson" pitchFamily="2" charset="0"/>
              </a:rPr>
              <a:t>MACBOOK</a:t>
            </a:r>
            <a:endParaRPr lang="en-US" dirty="0">
              <a:ln>
                <a:solidFill>
                  <a:schemeClr val="accent1"/>
                </a:solidFill>
              </a:ln>
              <a:noFill/>
              <a:latin typeface="Hanson" pitchFamily="2" charset="0"/>
            </a:endParaRPr>
          </a:p>
        </p:txBody>
      </p:sp>
      <p:sp>
        <p:nvSpPr>
          <p:cNvPr id="17" name="TextBox 16">
            <a:extLst>
              <a:ext uri="{FF2B5EF4-FFF2-40B4-BE49-F238E27FC236}">
                <a16:creationId xmlns:a16="http://schemas.microsoft.com/office/drawing/2014/main" id="{A9D099CB-9DBD-CA42-9C37-B3A59661E6D6}"/>
              </a:ext>
            </a:extLst>
          </p:cNvPr>
          <p:cNvSpPr txBox="1"/>
          <p:nvPr/>
        </p:nvSpPr>
        <p:spPr>
          <a:xfrm>
            <a:off x="7574419" y="4518316"/>
            <a:ext cx="4437433" cy="1569660"/>
          </a:xfrm>
          <a:prstGeom prst="rect">
            <a:avLst/>
          </a:prstGeom>
          <a:noFill/>
        </p:spPr>
        <p:txBody>
          <a:bodyPr wrap="none" rtlCol="0">
            <a:spAutoFit/>
          </a:bodyPr>
          <a:lstStyle/>
          <a:p>
            <a:r>
              <a:rPr lang="en-US" sz="4800" dirty="0">
                <a:ln>
                  <a:solidFill>
                    <a:schemeClr val="accent1"/>
                  </a:solidFill>
                </a:ln>
                <a:noFill/>
                <a:latin typeface="Hanson" pitchFamily="2" charset="0"/>
              </a:rPr>
              <a:t>MOCKUP</a:t>
            </a:r>
          </a:p>
          <a:p>
            <a:r>
              <a:rPr lang="en-US" sz="4800" dirty="0">
                <a:solidFill>
                  <a:schemeClr val="accent1"/>
                </a:solidFill>
                <a:latin typeface="Hanson" pitchFamily="2" charset="0"/>
              </a:rPr>
              <a:t>MACBOOK</a:t>
            </a:r>
            <a:endParaRPr lang="en-US" dirty="0">
              <a:solidFill>
                <a:schemeClr val="accent1"/>
              </a:solidFill>
              <a:latin typeface="Hanson" pitchFamily="2" charset="0"/>
            </a:endParaRPr>
          </a:p>
        </p:txBody>
      </p:sp>
      <p:sp>
        <p:nvSpPr>
          <p:cNvPr id="18" name="TextBox 17">
            <a:extLst>
              <a:ext uri="{FF2B5EF4-FFF2-40B4-BE49-F238E27FC236}">
                <a16:creationId xmlns:a16="http://schemas.microsoft.com/office/drawing/2014/main" id="{AA47F6F2-7D95-1C48-9882-085E94195AB2}"/>
              </a:ext>
            </a:extLst>
          </p:cNvPr>
          <p:cNvSpPr txBox="1"/>
          <p:nvPr/>
        </p:nvSpPr>
        <p:spPr>
          <a:xfrm>
            <a:off x="946256" y="4856090"/>
            <a:ext cx="5979200" cy="1170833"/>
          </a:xfrm>
          <a:prstGeom prst="rect">
            <a:avLst/>
          </a:prstGeom>
          <a:noFill/>
        </p:spPr>
        <p:txBody>
          <a:bodyPr wrap="square" rtlCol="0">
            <a:spAutoFit/>
          </a:bodyPr>
          <a:lstStyle/>
          <a:p>
            <a:pPr algn="just">
              <a:lnSpc>
                <a:spcPct val="150000"/>
              </a:lnSpc>
            </a:pPr>
            <a:r>
              <a:rPr lang="en-ID" sz="12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 when an unknown printer took a galley of type and scrambled it to make a type specimen book.</a:t>
            </a:r>
            <a:endParaRPr lang="en-US" sz="1200"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a:extLst>
              <a:ext uri="{FF2B5EF4-FFF2-40B4-BE49-F238E27FC236}">
                <a16:creationId xmlns:a16="http://schemas.microsoft.com/office/drawing/2014/main" id="{83713267-0CF8-4840-878B-DFAEE767CDEB}"/>
              </a:ext>
            </a:extLst>
          </p:cNvPr>
          <p:cNvSpPr txBox="1"/>
          <p:nvPr/>
        </p:nvSpPr>
        <p:spPr>
          <a:xfrm>
            <a:off x="946256" y="4327888"/>
            <a:ext cx="1499128" cy="400110"/>
          </a:xfrm>
          <a:prstGeom prst="rect">
            <a:avLst/>
          </a:prstGeom>
          <a:noFill/>
        </p:spPr>
        <p:txBody>
          <a:bodyPr wrap="none" rtlCol="0">
            <a:spAutoFit/>
          </a:bodyPr>
          <a:lstStyle/>
          <a:p>
            <a:r>
              <a:rPr lang="en-US" sz="2000" b="1" dirty="0">
                <a:solidFill>
                  <a:schemeClr val="accent1"/>
                </a:solidFill>
                <a:latin typeface="Bodoni 72 Book" pitchFamily="2" charset="0"/>
              </a:rPr>
              <a:t>Lorem </a:t>
            </a:r>
            <a:r>
              <a:rPr lang="en-US" sz="2000" b="1" dirty="0" err="1">
                <a:solidFill>
                  <a:schemeClr val="accent1"/>
                </a:solidFill>
                <a:latin typeface="Bodoni 72 Book" pitchFamily="2" charset="0"/>
              </a:rPr>
              <a:t>ipsun</a:t>
            </a:r>
            <a:endParaRPr lang="en-US" sz="900" b="1" dirty="0">
              <a:solidFill>
                <a:schemeClr val="accent1"/>
              </a:solidFill>
              <a:latin typeface="Bodoni 72 Book" pitchFamily="2" charset="0"/>
            </a:endParaRPr>
          </a:p>
        </p:txBody>
      </p:sp>
      <p:sp>
        <p:nvSpPr>
          <p:cNvPr id="21" name="Rectangle 20">
            <a:extLst>
              <a:ext uri="{FF2B5EF4-FFF2-40B4-BE49-F238E27FC236}">
                <a16:creationId xmlns:a16="http://schemas.microsoft.com/office/drawing/2014/main" id="{29DEC534-8989-A847-85BF-B6902386A77A}"/>
              </a:ext>
            </a:extLst>
          </p:cNvPr>
          <p:cNvSpPr/>
          <p:nvPr/>
        </p:nvSpPr>
        <p:spPr>
          <a:xfrm>
            <a:off x="7574419" y="6535711"/>
            <a:ext cx="2289109" cy="32228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image2.png">
            <a:extLst>
              <a:ext uri="{FF2B5EF4-FFF2-40B4-BE49-F238E27FC236}">
                <a16:creationId xmlns:a16="http://schemas.microsoft.com/office/drawing/2014/main" id="{18EE4E46-36E3-3B4D-8EC7-58C0E6A1C1C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831077"/>
            <a:ext cx="6804496" cy="3806936"/>
          </a:xfrm>
          <a:prstGeom prst="rect">
            <a:avLst/>
          </a:prstGeom>
          <a:ln w="12700">
            <a:miter lim="400000"/>
          </a:ln>
          <a:effectLst>
            <a:outerShdw blurRad="165100" dist="152400" dir="2700000" algn="tl" rotWithShape="0">
              <a:prstClr val="black">
                <a:alpha val="40000"/>
              </a:prstClr>
            </a:outerShdw>
          </a:effectLst>
        </p:spPr>
      </p:pic>
      <p:pic>
        <p:nvPicPr>
          <p:cNvPr id="20" name="Graphic 19">
            <a:extLst>
              <a:ext uri="{FF2B5EF4-FFF2-40B4-BE49-F238E27FC236}">
                <a16:creationId xmlns:a16="http://schemas.microsoft.com/office/drawing/2014/main" id="{1E2DEC41-F1F7-0345-B0AE-865408AF2527}"/>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rot="955009" flipH="1">
            <a:off x="3749076" y="843635"/>
            <a:ext cx="2593591" cy="498140"/>
          </a:xfrm>
          <a:prstGeom prst="rect">
            <a:avLst/>
          </a:prstGeom>
        </p:spPr>
      </p:pic>
    </p:spTree>
    <p:extLst>
      <p:ext uri="{BB962C8B-B14F-4D97-AF65-F5344CB8AC3E}">
        <p14:creationId xmlns:p14="http://schemas.microsoft.com/office/powerpoint/2010/main" val="585142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0A65007-43DA-204C-9068-29EE4AEF61D5}"/>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图片占位符 25">
            <a:extLst>
              <a:ext uri="{FF2B5EF4-FFF2-40B4-BE49-F238E27FC236}">
                <a16:creationId xmlns:a16="http://schemas.microsoft.com/office/drawing/2014/main" id="{1349E01B-5021-4C64-A5EA-75EC4AE1CC5A}"/>
              </a:ext>
            </a:extLst>
          </p:cNvPr>
          <p:cNvPicPr>
            <a:picLocks noGrp="1" noChangeAspect="1"/>
          </p:cNvPicPr>
          <p:nvPr>
            <p:ph type="pic" sz="quarter" idx="15"/>
          </p:nvPr>
        </p:nvPicPr>
        <p:blipFill>
          <a:blip r:embed="rId2" cstate="screen">
            <a:extLst>
              <a:ext uri="{28A0092B-C50C-407E-A947-70E740481C1C}">
                <a14:useLocalDpi xmlns:a14="http://schemas.microsoft.com/office/drawing/2010/main"/>
              </a:ext>
            </a:extLst>
          </a:blip>
          <a:srcRect/>
          <a:stretch>
            <a:fillRect/>
          </a:stretch>
        </p:blipFill>
        <p:spPr/>
      </p:pic>
      <p:grpSp>
        <p:nvGrpSpPr>
          <p:cNvPr id="15" name="Group 14">
            <a:extLst>
              <a:ext uri="{FF2B5EF4-FFF2-40B4-BE49-F238E27FC236}">
                <a16:creationId xmlns:a16="http://schemas.microsoft.com/office/drawing/2014/main" id="{3981F586-CAD9-BC49-B0D4-884C071FA9F2}"/>
              </a:ext>
            </a:extLst>
          </p:cNvPr>
          <p:cNvGrpSpPr/>
          <p:nvPr/>
        </p:nvGrpSpPr>
        <p:grpSpPr>
          <a:xfrm>
            <a:off x="1102956" y="4487676"/>
            <a:ext cx="2895196" cy="623970"/>
            <a:chOff x="6096000" y="4487676"/>
            <a:chExt cx="2025231" cy="436476"/>
          </a:xfrm>
        </p:grpSpPr>
        <p:sp>
          <p:nvSpPr>
            <p:cNvPr id="11" name="Shape 4840">
              <a:extLst>
                <a:ext uri="{FF2B5EF4-FFF2-40B4-BE49-F238E27FC236}">
                  <a16:creationId xmlns:a16="http://schemas.microsoft.com/office/drawing/2014/main" id="{0C5F3F86-F84D-3440-8BE3-2059E492678A}"/>
                </a:ext>
              </a:extLst>
            </p:cNvPr>
            <p:cNvSpPr/>
            <p:nvPr/>
          </p:nvSpPr>
          <p:spPr>
            <a:xfrm>
              <a:off x="6096000" y="4487676"/>
              <a:ext cx="425448" cy="425448"/>
            </a:xfrm>
            <a:custGeom>
              <a:avLst/>
              <a:gdLst/>
              <a:ahLst/>
              <a:cxnLst/>
              <a:rect l="0" t="0" r="0" b="0"/>
              <a:pathLst>
                <a:path w="120000" h="120000" extrusionOk="0">
                  <a:moveTo>
                    <a:pt x="114544" y="109088"/>
                  </a:moveTo>
                  <a:cubicBezTo>
                    <a:pt x="114544" y="112105"/>
                    <a:pt x="112100" y="114544"/>
                    <a:pt x="109088" y="114544"/>
                  </a:cubicBezTo>
                  <a:lnTo>
                    <a:pt x="10911" y="114544"/>
                  </a:lnTo>
                  <a:cubicBezTo>
                    <a:pt x="7900" y="114544"/>
                    <a:pt x="5455" y="112105"/>
                    <a:pt x="5455" y="109088"/>
                  </a:cubicBezTo>
                  <a:lnTo>
                    <a:pt x="5455" y="10911"/>
                  </a:lnTo>
                  <a:cubicBezTo>
                    <a:pt x="5455" y="7900"/>
                    <a:pt x="7900" y="5455"/>
                    <a:pt x="10911" y="5455"/>
                  </a:cubicBezTo>
                  <a:lnTo>
                    <a:pt x="109088" y="5455"/>
                  </a:lnTo>
                  <a:cubicBezTo>
                    <a:pt x="112100"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moveTo>
                    <a:pt x="88494" y="38988"/>
                  </a:moveTo>
                  <a:cubicBezTo>
                    <a:pt x="86333" y="40255"/>
                    <a:pt x="83933" y="41172"/>
                    <a:pt x="81388" y="41661"/>
                  </a:cubicBezTo>
                  <a:cubicBezTo>
                    <a:pt x="79344" y="39522"/>
                    <a:pt x="76438" y="38188"/>
                    <a:pt x="73222" y="38188"/>
                  </a:cubicBezTo>
                  <a:cubicBezTo>
                    <a:pt x="67038" y="38188"/>
                    <a:pt x="62027" y="43122"/>
                    <a:pt x="62027" y="49200"/>
                  </a:cubicBezTo>
                  <a:cubicBezTo>
                    <a:pt x="62027" y="50061"/>
                    <a:pt x="62127" y="50900"/>
                    <a:pt x="62316" y="51711"/>
                  </a:cubicBezTo>
                  <a:cubicBezTo>
                    <a:pt x="53016" y="51250"/>
                    <a:pt x="44772" y="46866"/>
                    <a:pt x="39255" y="40200"/>
                  </a:cubicBezTo>
                  <a:cubicBezTo>
                    <a:pt x="38288" y="41827"/>
                    <a:pt x="37738" y="43722"/>
                    <a:pt x="37738" y="45738"/>
                  </a:cubicBezTo>
                  <a:cubicBezTo>
                    <a:pt x="37738" y="49561"/>
                    <a:pt x="39711" y="52933"/>
                    <a:pt x="42716" y="54905"/>
                  </a:cubicBezTo>
                  <a:cubicBezTo>
                    <a:pt x="40883" y="54850"/>
                    <a:pt x="39155" y="54355"/>
                    <a:pt x="37650" y="53527"/>
                  </a:cubicBezTo>
                  <a:cubicBezTo>
                    <a:pt x="37644" y="53577"/>
                    <a:pt x="37644" y="53622"/>
                    <a:pt x="37644" y="53666"/>
                  </a:cubicBezTo>
                  <a:cubicBezTo>
                    <a:pt x="37644" y="59005"/>
                    <a:pt x="41505" y="63455"/>
                    <a:pt x="46622" y="64466"/>
                  </a:cubicBezTo>
                  <a:cubicBezTo>
                    <a:pt x="45683" y="64722"/>
                    <a:pt x="44694" y="64850"/>
                    <a:pt x="43672" y="64850"/>
                  </a:cubicBezTo>
                  <a:cubicBezTo>
                    <a:pt x="42955" y="64850"/>
                    <a:pt x="42255" y="64783"/>
                    <a:pt x="41572" y="64655"/>
                  </a:cubicBezTo>
                  <a:cubicBezTo>
                    <a:pt x="42994" y="69033"/>
                    <a:pt x="47122" y="72216"/>
                    <a:pt x="52022" y="72305"/>
                  </a:cubicBezTo>
                  <a:cubicBezTo>
                    <a:pt x="48188" y="75261"/>
                    <a:pt x="43366" y="77016"/>
                    <a:pt x="38122" y="77016"/>
                  </a:cubicBezTo>
                  <a:cubicBezTo>
                    <a:pt x="37216" y="77016"/>
                    <a:pt x="36327" y="76972"/>
                    <a:pt x="35455" y="76872"/>
                  </a:cubicBezTo>
                  <a:cubicBezTo>
                    <a:pt x="40405" y="79988"/>
                    <a:pt x="46288" y="81816"/>
                    <a:pt x="52611" y="81816"/>
                  </a:cubicBezTo>
                  <a:cubicBezTo>
                    <a:pt x="73188" y="81816"/>
                    <a:pt x="84444" y="65033"/>
                    <a:pt x="84444" y="50477"/>
                  </a:cubicBezTo>
                  <a:cubicBezTo>
                    <a:pt x="84444" y="50000"/>
                    <a:pt x="84438" y="49522"/>
                    <a:pt x="84416" y="49050"/>
                  </a:cubicBezTo>
                  <a:cubicBezTo>
                    <a:pt x="86600" y="47500"/>
                    <a:pt x="88500" y="45561"/>
                    <a:pt x="90000" y="43355"/>
                  </a:cubicBezTo>
                  <a:cubicBezTo>
                    <a:pt x="87994" y="44222"/>
                    <a:pt x="85838" y="44816"/>
                    <a:pt x="83572" y="45083"/>
                  </a:cubicBezTo>
                  <a:cubicBezTo>
                    <a:pt x="85883" y="43722"/>
                    <a:pt x="87655" y="41566"/>
                    <a:pt x="88494" y="38988"/>
                  </a:cubicBezTo>
                </a:path>
              </a:pathLst>
            </a:custGeom>
            <a:solidFill>
              <a:schemeClr val="bg2"/>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12" name="Shape 4841">
              <a:extLst>
                <a:ext uri="{FF2B5EF4-FFF2-40B4-BE49-F238E27FC236}">
                  <a16:creationId xmlns:a16="http://schemas.microsoft.com/office/drawing/2014/main" id="{18019B25-8095-8F49-A5DF-F5BA5EA72808}"/>
                </a:ext>
              </a:extLst>
            </p:cNvPr>
            <p:cNvSpPr/>
            <p:nvPr/>
          </p:nvSpPr>
          <p:spPr>
            <a:xfrm>
              <a:off x="6629261" y="4487676"/>
              <a:ext cx="425448" cy="425448"/>
            </a:xfrm>
            <a:custGeom>
              <a:avLst/>
              <a:gdLst/>
              <a:ahLst/>
              <a:cxnLst/>
              <a:rect l="0" t="0" r="0" b="0"/>
              <a:pathLst>
                <a:path w="120000" h="120000" extrusionOk="0">
                  <a:moveTo>
                    <a:pt x="65422" y="47044"/>
                  </a:moveTo>
                  <a:cubicBezTo>
                    <a:pt x="65422" y="44838"/>
                    <a:pt x="65650" y="43655"/>
                    <a:pt x="69044" y="43655"/>
                  </a:cubicBezTo>
                  <a:lnTo>
                    <a:pt x="73583" y="43655"/>
                  </a:lnTo>
                  <a:lnTo>
                    <a:pt x="73583" y="35450"/>
                  </a:lnTo>
                  <a:lnTo>
                    <a:pt x="66322" y="35450"/>
                  </a:lnTo>
                  <a:cubicBezTo>
                    <a:pt x="57600" y="35450"/>
                    <a:pt x="54533" y="39555"/>
                    <a:pt x="54533" y="46461"/>
                  </a:cubicBezTo>
                  <a:lnTo>
                    <a:pt x="54533" y="51788"/>
                  </a:lnTo>
                  <a:lnTo>
                    <a:pt x="49094" y="51788"/>
                  </a:lnTo>
                  <a:lnTo>
                    <a:pt x="49094" y="60000"/>
                  </a:lnTo>
                  <a:lnTo>
                    <a:pt x="54533" y="60000"/>
                  </a:lnTo>
                  <a:lnTo>
                    <a:pt x="54533" y="84550"/>
                  </a:lnTo>
                  <a:lnTo>
                    <a:pt x="65411" y="84550"/>
                  </a:lnTo>
                  <a:lnTo>
                    <a:pt x="65411" y="60000"/>
                  </a:lnTo>
                  <a:lnTo>
                    <a:pt x="72672" y="60000"/>
                  </a:lnTo>
                  <a:lnTo>
                    <a:pt x="73633" y="51788"/>
                  </a:lnTo>
                  <a:lnTo>
                    <a:pt x="65411" y="51788"/>
                  </a:lnTo>
                  <a:cubicBezTo>
                    <a:pt x="65411" y="51788"/>
                    <a:pt x="65422" y="47044"/>
                    <a:pt x="65422" y="47044"/>
                  </a:cubicBezTo>
                  <a:close/>
                  <a:moveTo>
                    <a:pt x="114544" y="109088"/>
                  </a:moveTo>
                  <a:cubicBezTo>
                    <a:pt x="114544" y="112105"/>
                    <a:pt x="112105" y="114544"/>
                    <a:pt x="109088" y="114544"/>
                  </a:cubicBezTo>
                  <a:lnTo>
                    <a:pt x="10911" y="114544"/>
                  </a:lnTo>
                  <a:cubicBezTo>
                    <a:pt x="7900" y="114544"/>
                    <a:pt x="5455" y="112105"/>
                    <a:pt x="5455" y="109088"/>
                  </a:cubicBezTo>
                  <a:lnTo>
                    <a:pt x="5455" y="10911"/>
                  </a:lnTo>
                  <a:cubicBezTo>
                    <a:pt x="5455" y="7900"/>
                    <a:pt x="7900" y="5455"/>
                    <a:pt x="10911" y="5455"/>
                  </a:cubicBezTo>
                  <a:lnTo>
                    <a:pt x="109088" y="5455"/>
                  </a:lnTo>
                  <a:cubicBezTo>
                    <a:pt x="112105"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path>
              </a:pathLst>
            </a:custGeom>
            <a:solidFill>
              <a:schemeClr val="bg2"/>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13" name="Shape 4850">
              <a:extLst>
                <a:ext uri="{FF2B5EF4-FFF2-40B4-BE49-F238E27FC236}">
                  <a16:creationId xmlns:a16="http://schemas.microsoft.com/office/drawing/2014/main" id="{F6E7FD49-48D0-E849-B77C-22B766773B23}"/>
                </a:ext>
              </a:extLst>
            </p:cNvPr>
            <p:cNvSpPr/>
            <p:nvPr/>
          </p:nvSpPr>
          <p:spPr>
            <a:xfrm>
              <a:off x="7695783" y="4498704"/>
              <a:ext cx="425448" cy="425448"/>
            </a:xfrm>
            <a:custGeom>
              <a:avLst/>
              <a:gdLst/>
              <a:ahLst/>
              <a:cxnLst/>
              <a:rect l="0" t="0" r="0" b="0"/>
              <a:pathLst>
                <a:path w="120000" h="120000" extrusionOk="0">
                  <a:moveTo>
                    <a:pt x="81816" y="76361"/>
                  </a:moveTo>
                  <a:cubicBezTo>
                    <a:pt x="81816" y="79377"/>
                    <a:pt x="79372" y="81816"/>
                    <a:pt x="76361" y="81816"/>
                  </a:cubicBezTo>
                  <a:lnTo>
                    <a:pt x="43638" y="81816"/>
                  </a:lnTo>
                  <a:cubicBezTo>
                    <a:pt x="40627" y="81816"/>
                    <a:pt x="38183" y="79377"/>
                    <a:pt x="38183" y="76361"/>
                  </a:cubicBezTo>
                  <a:lnTo>
                    <a:pt x="38183" y="57272"/>
                  </a:lnTo>
                  <a:lnTo>
                    <a:pt x="43911" y="57272"/>
                  </a:lnTo>
                  <a:cubicBezTo>
                    <a:pt x="43761" y="58166"/>
                    <a:pt x="43638" y="59066"/>
                    <a:pt x="43638" y="60000"/>
                  </a:cubicBezTo>
                  <a:cubicBezTo>
                    <a:pt x="43638" y="69038"/>
                    <a:pt x="50961" y="76361"/>
                    <a:pt x="60000" y="76361"/>
                  </a:cubicBezTo>
                  <a:cubicBezTo>
                    <a:pt x="69038" y="76361"/>
                    <a:pt x="76361" y="69038"/>
                    <a:pt x="76361" y="60000"/>
                  </a:cubicBezTo>
                  <a:cubicBezTo>
                    <a:pt x="76361" y="59066"/>
                    <a:pt x="76238" y="58166"/>
                    <a:pt x="76088" y="57272"/>
                  </a:cubicBezTo>
                  <a:lnTo>
                    <a:pt x="81816" y="57272"/>
                  </a:lnTo>
                  <a:cubicBezTo>
                    <a:pt x="81816" y="57272"/>
                    <a:pt x="81816" y="76361"/>
                    <a:pt x="81816" y="76361"/>
                  </a:cubicBezTo>
                  <a:close/>
                  <a:moveTo>
                    <a:pt x="60000" y="49088"/>
                  </a:moveTo>
                  <a:cubicBezTo>
                    <a:pt x="66022" y="49088"/>
                    <a:pt x="70911" y="53977"/>
                    <a:pt x="70911" y="60000"/>
                  </a:cubicBezTo>
                  <a:cubicBezTo>
                    <a:pt x="70911" y="66022"/>
                    <a:pt x="66022" y="70911"/>
                    <a:pt x="60000" y="70911"/>
                  </a:cubicBezTo>
                  <a:cubicBezTo>
                    <a:pt x="53977" y="70911"/>
                    <a:pt x="49088" y="66022"/>
                    <a:pt x="49088" y="60000"/>
                  </a:cubicBezTo>
                  <a:cubicBezTo>
                    <a:pt x="49088" y="53977"/>
                    <a:pt x="53977" y="49088"/>
                    <a:pt x="60000" y="49088"/>
                  </a:cubicBezTo>
                  <a:moveTo>
                    <a:pt x="70911" y="40911"/>
                  </a:moveTo>
                  <a:lnTo>
                    <a:pt x="79088" y="40911"/>
                  </a:lnTo>
                  <a:lnTo>
                    <a:pt x="79088" y="49088"/>
                  </a:lnTo>
                  <a:lnTo>
                    <a:pt x="70911" y="49088"/>
                  </a:lnTo>
                  <a:cubicBezTo>
                    <a:pt x="70911" y="49088"/>
                    <a:pt x="70911" y="40911"/>
                    <a:pt x="70911" y="40911"/>
                  </a:cubicBezTo>
                  <a:close/>
                  <a:moveTo>
                    <a:pt x="76361" y="32727"/>
                  </a:moveTo>
                  <a:lnTo>
                    <a:pt x="43638" y="32727"/>
                  </a:lnTo>
                  <a:cubicBezTo>
                    <a:pt x="37611" y="32727"/>
                    <a:pt x="32727" y="37611"/>
                    <a:pt x="32727" y="43638"/>
                  </a:cubicBezTo>
                  <a:lnTo>
                    <a:pt x="32727" y="76361"/>
                  </a:lnTo>
                  <a:cubicBezTo>
                    <a:pt x="32727" y="82388"/>
                    <a:pt x="37611" y="87272"/>
                    <a:pt x="43638" y="87272"/>
                  </a:cubicBezTo>
                  <a:lnTo>
                    <a:pt x="76361" y="87272"/>
                  </a:lnTo>
                  <a:cubicBezTo>
                    <a:pt x="82388" y="87272"/>
                    <a:pt x="87272" y="82388"/>
                    <a:pt x="87272" y="76361"/>
                  </a:cubicBezTo>
                  <a:lnTo>
                    <a:pt x="87272" y="43638"/>
                  </a:lnTo>
                  <a:cubicBezTo>
                    <a:pt x="87272" y="37611"/>
                    <a:pt x="82388" y="32727"/>
                    <a:pt x="76361" y="32727"/>
                  </a:cubicBezTo>
                  <a:moveTo>
                    <a:pt x="114544" y="109088"/>
                  </a:moveTo>
                  <a:cubicBezTo>
                    <a:pt x="114544" y="112100"/>
                    <a:pt x="112100" y="114544"/>
                    <a:pt x="109088" y="114544"/>
                  </a:cubicBezTo>
                  <a:lnTo>
                    <a:pt x="10911" y="114544"/>
                  </a:lnTo>
                  <a:cubicBezTo>
                    <a:pt x="7900" y="114544"/>
                    <a:pt x="5455" y="112100"/>
                    <a:pt x="5455" y="109088"/>
                  </a:cubicBezTo>
                  <a:lnTo>
                    <a:pt x="5455" y="10911"/>
                  </a:lnTo>
                  <a:cubicBezTo>
                    <a:pt x="5455" y="7900"/>
                    <a:pt x="7900" y="5455"/>
                    <a:pt x="10911" y="5455"/>
                  </a:cubicBezTo>
                  <a:lnTo>
                    <a:pt x="109088" y="5455"/>
                  </a:lnTo>
                  <a:cubicBezTo>
                    <a:pt x="112100"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path>
              </a:pathLst>
            </a:custGeom>
            <a:solidFill>
              <a:schemeClr val="bg2"/>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14" name="Shape 4852">
              <a:extLst>
                <a:ext uri="{FF2B5EF4-FFF2-40B4-BE49-F238E27FC236}">
                  <a16:creationId xmlns:a16="http://schemas.microsoft.com/office/drawing/2014/main" id="{0ABAB276-1210-A74D-8639-90DE870DD04D}"/>
                </a:ext>
              </a:extLst>
            </p:cNvPr>
            <p:cNvSpPr/>
            <p:nvPr/>
          </p:nvSpPr>
          <p:spPr>
            <a:xfrm>
              <a:off x="7162522" y="4487676"/>
              <a:ext cx="425448" cy="425448"/>
            </a:xfrm>
            <a:custGeom>
              <a:avLst/>
              <a:gdLst/>
              <a:ahLst/>
              <a:cxnLst/>
              <a:rect l="0" t="0" r="0" b="0"/>
              <a:pathLst>
                <a:path w="120000" h="120000" extrusionOk="0">
                  <a:moveTo>
                    <a:pt x="79088" y="57272"/>
                  </a:moveTo>
                  <a:cubicBezTo>
                    <a:pt x="75283" y="57272"/>
                    <a:pt x="71605" y="57783"/>
                    <a:pt x="68066" y="58644"/>
                  </a:cubicBezTo>
                  <a:cubicBezTo>
                    <a:pt x="67244" y="56616"/>
                    <a:pt x="66338" y="54633"/>
                    <a:pt x="65350" y="52688"/>
                  </a:cubicBezTo>
                  <a:cubicBezTo>
                    <a:pt x="71016" y="50005"/>
                    <a:pt x="76266" y="46611"/>
                    <a:pt x="81066" y="42677"/>
                  </a:cubicBezTo>
                  <a:cubicBezTo>
                    <a:pt x="84566" y="46933"/>
                    <a:pt x="86772" y="52261"/>
                    <a:pt x="87177" y="58094"/>
                  </a:cubicBezTo>
                  <a:cubicBezTo>
                    <a:pt x="84544" y="57611"/>
                    <a:pt x="81866" y="57272"/>
                    <a:pt x="79088" y="57272"/>
                  </a:cubicBezTo>
                  <a:moveTo>
                    <a:pt x="73477" y="83694"/>
                  </a:moveTo>
                  <a:cubicBezTo>
                    <a:pt x="73155" y="76783"/>
                    <a:pt x="71983" y="70100"/>
                    <a:pt x="69944" y="63794"/>
                  </a:cubicBezTo>
                  <a:cubicBezTo>
                    <a:pt x="72888" y="63116"/>
                    <a:pt x="75938" y="62727"/>
                    <a:pt x="79088" y="62727"/>
                  </a:cubicBezTo>
                  <a:cubicBezTo>
                    <a:pt x="81811" y="62727"/>
                    <a:pt x="84438" y="63100"/>
                    <a:pt x="87005" y="63616"/>
                  </a:cubicBezTo>
                  <a:cubicBezTo>
                    <a:pt x="85861" y="72227"/>
                    <a:pt x="80711" y="79566"/>
                    <a:pt x="73477" y="83694"/>
                  </a:cubicBezTo>
                  <a:moveTo>
                    <a:pt x="60000" y="87272"/>
                  </a:moveTo>
                  <a:cubicBezTo>
                    <a:pt x="54144" y="87272"/>
                    <a:pt x="48733" y="85411"/>
                    <a:pt x="44283" y="82266"/>
                  </a:cubicBezTo>
                  <a:cubicBezTo>
                    <a:pt x="49011" y="74605"/>
                    <a:pt x="56155" y="68600"/>
                    <a:pt x="64700" y="65377"/>
                  </a:cubicBezTo>
                  <a:cubicBezTo>
                    <a:pt x="66816" y="71905"/>
                    <a:pt x="68005" y="78838"/>
                    <a:pt x="68133" y="86038"/>
                  </a:cubicBezTo>
                  <a:cubicBezTo>
                    <a:pt x="65561" y="86838"/>
                    <a:pt x="62833" y="87272"/>
                    <a:pt x="60000" y="87272"/>
                  </a:cubicBezTo>
                  <a:moveTo>
                    <a:pt x="32727" y="60000"/>
                  </a:moveTo>
                  <a:cubicBezTo>
                    <a:pt x="42444" y="60000"/>
                    <a:pt x="51733" y="58161"/>
                    <a:pt x="60288" y="54850"/>
                  </a:cubicBezTo>
                  <a:cubicBezTo>
                    <a:pt x="61194" y="56622"/>
                    <a:pt x="62061" y="58416"/>
                    <a:pt x="62827" y="60266"/>
                  </a:cubicBezTo>
                  <a:cubicBezTo>
                    <a:pt x="53411" y="63800"/>
                    <a:pt x="45500" y="70322"/>
                    <a:pt x="40138" y="78650"/>
                  </a:cubicBezTo>
                  <a:cubicBezTo>
                    <a:pt x="35555" y="73772"/>
                    <a:pt x="32727" y="67222"/>
                    <a:pt x="32727" y="60000"/>
                  </a:cubicBezTo>
                  <a:moveTo>
                    <a:pt x="46433" y="36366"/>
                  </a:moveTo>
                  <a:cubicBezTo>
                    <a:pt x="50650" y="40438"/>
                    <a:pt x="54405" y="44988"/>
                    <a:pt x="57516" y="50005"/>
                  </a:cubicBezTo>
                  <a:cubicBezTo>
                    <a:pt x="49950" y="52827"/>
                    <a:pt x="41811" y="54450"/>
                    <a:pt x="33277" y="54516"/>
                  </a:cubicBezTo>
                  <a:cubicBezTo>
                    <a:pt x="34866" y="46744"/>
                    <a:pt x="39766" y="40200"/>
                    <a:pt x="46433" y="36366"/>
                  </a:cubicBezTo>
                  <a:moveTo>
                    <a:pt x="60000" y="32727"/>
                  </a:moveTo>
                  <a:cubicBezTo>
                    <a:pt x="66488" y="32727"/>
                    <a:pt x="72444" y="35000"/>
                    <a:pt x="77122" y="38788"/>
                  </a:cubicBezTo>
                  <a:cubicBezTo>
                    <a:pt x="72705" y="42344"/>
                    <a:pt x="67872" y="45411"/>
                    <a:pt x="62677" y="47844"/>
                  </a:cubicBezTo>
                  <a:cubicBezTo>
                    <a:pt x="59622" y="42788"/>
                    <a:pt x="55961" y="38161"/>
                    <a:pt x="51850" y="33966"/>
                  </a:cubicBezTo>
                  <a:cubicBezTo>
                    <a:pt x="54427" y="33166"/>
                    <a:pt x="57161" y="32727"/>
                    <a:pt x="60000" y="32727"/>
                  </a:cubicBezTo>
                  <a:moveTo>
                    <a:pt x="60000" y="27272"/>
                  </a:moveTo>
                  <a:cubicBezTo>
                    <a:pt x="41927" y="27272"/>
                    <a:pt x="27272" y="41927"/>
                    <a:pt x="27272" y="60000"/>
                  </a:cubicBezTo>
                  <a:cubicBezTo>
                    <a:pt x="27272" y="78077"/>
                    <a:pt x="41927" y="92727"/>
                    <a:pt x="60000" y="92727"/>
                  </a:cubicBezTo>
                  <a:cubicBezTo>
                    <a:pt x="78072" y="92727"/>
                    <a:pt x="92727" y="78077"/>
                    <a:pt x="92727" y="60000"/>
                  </a:cubicBezTo>
                  <a:cubicBezTo>
                    <a:pt x="92727" y="41927"/>
                    <a:pt x="78072" y="27272"/>
                    <a:pt x="60000" y="27272"/>
                  </a:cubicBezTo>
                  <a:moveTo>
                    <a:pt x="114544" y="109088"/>
                  </a:moveTo>
                  <a:cubicBezTo>
                    <a:pt x="114544" y="112100"/>
                    <a:pt x="112100" y="114544"/>
                    <a:pt x="109088" y="114544"/>
                  </a:cubicBezTo>
                  <a:lnTo>
                    <a:pt x="10911" y="114544"/>
                  </a:lnTo>
                  <a:cubicBezTo>
                    <a:pt x="7900" y="114544"/>
                    <a:pt x="5455" y="112100"/>
                    <a:pt x="5455" y="109088"/>
                  </a:cubicBezTo>
                  <a:lnTo>
                    <a:pt x="5455" y="10911"/>
                  </a:lnTo>
                  <a:cubicBezTo>
                    <a:pt x="5455" y="7900"/>
                    <a:pt x="7900" y="5455"/>
                    <a:pt x="10911" y="5455"/>
                  </a:cubicBezTo>
                  <a:lnTo>
                    <a:pt x="109088" y="5455"/>
                  </a:lnTo>
                  <a:cubicBezTo>
                    <a:pt x="112100"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path>
              </a:pathLst>
            </a:custGeom>
            <a:solidFill>
              <a:schemeClr val="bg2"/>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grpSp>
      <p:sp>
        <p:nvSpPr>
          <p:cNvPr id="16" name="Rectangle 15">
            <a:extLst>
              <a:ext uri="{FF2B5EF4-FFF2-40B4-BE49-F238E27FC236}">
                <a16:creationId xmlns:a16="http://schemas.microsoft.com/office/drawing/2014/main" id="{48015F6B-4F6F-CB42-B9D8-D6096E394013}"/>
              </a:ext>
            </a:extLst>
          </p:cNvPr>
          <p:cNvSpPr/>
          <p:nvPr/>
        </p:nvSpPr>
        <p:spPr>
          <a:xfrm>
            <a:off x="0" y="0"/>
            <a:ext cx="60820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540D835-0501-D64D-B968-8E854BC39D05}"/>
              </a:ext>
            </a:extLst>
          </p:cNvPr>
          <p:cNvSpPr txBox="1"/>
          <p:nvPr/>
        </p:nvSpPr>
        <p:spPr>
          <a:xfrm>
            <a:off x="5693585" y="3126918"/>
            <a:ext cx="6527749" cy="1015663"/>
          </a:xfrm>
          <a:prstGeom prst="rect">
            <a:avLst/>
          </a:prstGeom>
          <a:noFill/>
        </p:spPr>
        <p:txBody>
          <a:bodyPr wrap="none" rtlCol="0">
            <a:spAutoFit/>
          </a:bodyPr>
          <a:lstStyle/>
          <a:p>
            <a:r>
              <a:rPr lang="en-US" sz="6000" dirty="0">
                <a:ln w="25400">
                  <a:noFill/>
                </a:ln>
                <a:solidFill>
                  <a:schemeClr val="bg1"/>
                </a:solidFill>
                <a:latin typeface="Hanson" pitchFamily="2" charset="0"/>
              </a:rPr>
              <a:t>FOLLOW US</a:t>
            </a:r>
            <a:endParaRPr lang="en-US" sz="2400" dirty="0">
              <a:ln w="25400">
                <a:noFill/>
              </a:ln>
              <a:solidFill>
                <a:schemeClr val="bg1"/>
              </a:solidFill>
              <a:latin typeface="Hanson" pitchFamily="2" charset="0"/>
            </a:endParaRPr>
          </a:p>
        </p:txBody>
      </p:sp>
      <p:sp>
        <p:nvSpPr>
          <p:cNvPr id="18" name="TextBox 17">
            <a:extLst>
              <a:ext uri="{FF2B5EF4-FFF2-40B4-BE49-F238E27FC236}">
                <a16:creationId xmlns:a16="http://schemas.microsoft.com/office/drawing/2014/main" id="{ED484CF6-A550-F141-B6B7-E08CC74E8384}"/>
              </a:ext>
            </a:extLst>
          </p:cNvPr>
          <p:cNvSpPr txBox="1"/>
          <p:nvPr/>
        </p:nvSpPr>
        <p:spPr>
          <a:xfrm>
            <a:off x="5678918" y="3776115"/>
            <a:ext cx="6527749" cy="1015663"/>
          </a:xfrm>
          <a:prstGeom prst="rect">
            <a:avLst/>
          </a:prstGeom>
          <a:noFill/>
        </p:spPr>
        <p:txBody>
          <a:bodyPr wrap="none" rtlCol="0">
            <a:spAutoFit/>
          </a:bodyPr>
          <a:lstStyle/>
          <a:p>
            <a:r>
              <a:rPr lang="en-US" sz="6000" dirty="0">
                <a:ln w="25400">
                  <a:solidFill>
                    <a:schemeClr val="accent2"/>
                  </a:solidFill>
                </a:ln>
                <a:noFill/>
                <a:latin typeface="Hanson" pitchFamily="2" charset="0"/>
              </a:rPr>
              <a:t>FOLLOW US</a:t>
            </a:r>
            <a:endParaRPr lang="en-US" sz="2400" dirty="0">
              <a:ln w="25400">
                <a:solidFill>
                  <a:schemeClr val="accent2"/>
                </a:solidFill>
              </a:ln>
              <a:noFill/>
              <a:latin typeface="Hanson" pitchFamily="2" charset="0"/>
            </a:endParaRPr>
          </a:p>
        </p:txBody>
      </p:sp>
      <p:sp>
        <p:nvSpPr>
          <p:cNvPr id="19" name="TextBox 18">
            <a:extLst>
              <a:ext uri="{FF2B5EF4-FFF2-40B4-BE49-F238E27FC236}">
                <a16:creationId xmlns:a16="http://schemas.microsoft.com/office/drawing/2014/main" id="{975DB3FF-CF05-EE4A-A073-9D616E696E04}"/>
              </a:ext>
            </a:extLst>
          </p:cNvPr>
          <p:cNvSpPr txBox="1"/>
          <p:nvPr/>
        </p:nvSpPr>
        <p:spPr>
          <a:xfrm>
            <a:off x="5664251" y="4425312"/>
            <a:ext cx="6527749" cy="1015663"/>
          </a:xfrm>
          <a:prstGeom prst="rect">
            <a:avLst/>
          </a:prstGeom>
          <a:noFill/>
        </p:spPr>
        <p:txBody>
          <a:bodyPr wrap="none" rtlCol="0">
            <a:spAutoFit/>
          </a:bodyPr>
          <a:lstStyle/>
          <a:p>
            <a:r>
              <a:rPr lang="en-US" sz="6000" dirty="0">
                <a:ln w="25400">
                  <a:noFill/>
                </a:ln>
                <a:solidFill>
                  <a:schemeClr val="bg1"/>
                </a:solidFill>
                <a:latin typeface="Hanson" pitchFamily="2" charset="0"/>
              </a:rPr>
              <a:t>FOLLOW US</a:t>
            </a:r>
            <a:endParaRPr lang="en-US" sz="2400" dirty="0">
              <a:ln w="25400">
                <a:noFill/>
              </a:ln>
              <a:solidFill>
                <a:schemeClr val="bg1"/>
              </a:solidFill>
              <a:latin typeface="Hanson" pitchFamily="2" charset="0"/>
            </a:endParaRPr>
          </a:p>
        </p:txBody>
      </p:sp>
      <p:sp>
        <p:nvSpPr>
          <p:cNvPr id="20" name="TextBox 19">
            <a:extLst>
              <a:ext uri="{FF2B5EF4-FFF2-40B4-BE49-F238E27FC236}">
                <a16:creationId xmlns:a16="http://schemas.microsoft.com/office/drawing/2014/main" id="{747C076D-D532-6D4B-BB4E-4545CCD7F2C2}"/>
              </a:ext>
            </a:extLst>
          </p:cNvPr>
          <p:cNvSpPr txBox="1"/>
          <p:nvPr/>
        </p:nvSpPr>
        <p:spPr>
          <a:xfrm>
            <a:off x="5649584" y="5095881"/>
            <a:ext cx="6527749" cy="1015663"/>
          </a:xfrm>
          <a:prstGeom prst="rect">
            <a:avLst/>
          </a:prstGeom>
          <a:noFill/>
        </p:spPr>
        <p:txBody>
          <a:bodyPr wrap="none" rtlCol="0">
            <a:spAutoFit/>
          </a:bodyPr>
          <a:lstStyle/>
          <a:p>
            <a:r>
              <a:rPr lang="en-US" sz="6000" dirty="0">
                <a:ln w="25400">
                  <a:solidFill>
                    <a:schemeClr val="accent2"/>
                  </a:solidFill>
                </a:ln>
                <a:noFill/>
                <a:latin typeface="Hanson" pitchFamily="2" charset="0"/>
              </a:rPr>
              <a:t>FOLLOW US</a:t>
            </a:r>
            <a:endParaRPr lang="en-US" sz="2400" dirty="0">
              <a:ln w="25400">
                <a:solidFill>
                  <a:schemeClr val="accent2"/>
                </a:solidFill>
              </a:ln>
              <a:noFill/>
              <a:latin typeface="Hanson" pitchFamily="2" charset="0"/>
            </a:endParaRPr>
          </a:p>
        </p:txBody>
      </p:sp>
      <p:sp>
        <p:nvSpPr>
          <p:cNvPr id="21" name="TextBox 20">
            <a:extLst>
              <a:ext uri="{FF2B5EF4-FFF2-40B4-BE49-F238E27FC236}">
                <a16:creationId xmlns:a16="http://schemas.microsoft.com/office/drawing/2014/main" id="{CB11F76B-4BF7-8542-82C6-5B7CDCBBE555}"/>
              </a:ext>
            </a:extLst>
          </p:cNvPr>
          <p:cNvSpPr txBox="1"/>
          <p:nvPr/>
        </p:nvSpPr>
        <p:spPr>
          <a:xfrm>
            <a:off x="5634917" y="5745078"/>
            <a:ext cx="6527749" cy="1015663"/>
          </a:xfrm>
          <a:prstGeom prst="rect">
            <a:avLst/>
          </a:prstGeom>
          <a:noFill/>
        </p:spPr>
        <p:txBody>
          <a:bodyPr wrap="none" rtlCol="0">
            <a:spAutoFit/>
          </a:bodyPr>
          <a:lstStyle/>
          <a:p>
            <a:r>
              <a:rPr lang="en-US" sz="6000" dirty="0">
                <a:ln w="25400">
                  <a:noFill/>
                </a:ln>
                <a:solidFill>
                  <a:schemeClr val="bg1"/>
                </a:solidFill>
                <a:latin typeface="Hanson" pitchFamily="2" charset="0"/>
              </a:rPr>
              <a:t>FOLLOW US</a:t>
            </a:r>
            <a:endParaRPr lang="en-US" sz="2400" dirty="0">
              <a:ln w="25400">
                <a:noFill/>
              </a:ln>
              <a:solidFill>
                <a:schemeClr val="bg1"/>
              </a:solidFill>
              <a:latin typeface="Hanson" pitchFamily="2" charset="0"/>
            </a:endParaRPr>
          </a:p>
        </p:txBody>
      </p:sp>
      <p:sp>
        <p:nvSpPr>
          <p:cNvPr id="22" name="TextBox 21">
            <a:extLst>
              <a:ext uri="{FF2B5EF4-FFF2-40B4-BE49-F238E27FC236}">
                <a16:creationId xmlns:a16="http://schemas.microsoft.com/office/drawing/2014/main" id="{F0C663AA-3890-FE44-BCC7-1F46C5237485}"/>
              </a:ext>
            </a:extLst>
          </p:cNvPr>
          <p:cNvSpPr txBox="1"/>
          <p:nvPr/>
        </p:nvSpPr>
        <p:spPr>
          <a:xfrm>
            <a:off x="5620250" y="6394275"/>
            <a:ext cx="6527749" cy="1015663"/>
          </a:xfrm>
          <a:prstGeom prst="rect">
            <a:avLst/>
          </a:prstGeom>
          <a:noFill/>
        </p:spPr>
        <p:txBody>
          <a:bodyPr wrap="none" rtlCol="0">
            <a:spAutoFit/>
          </a:bodyPr>
          <a:lstStyle/>
          <a:p>
            <a:r>
              <a:rPr lang="en-US" sz="6000" dirty="0">
                <a:ln w="25400">
                  <a:solidFill>
                    <a:schemeClr val="accent2"/>
                  </a:solidFill>
                </a:ln>
                <a:noFill/>
                <a:latin typeface="Hanson" pitchFamily="2" charset="0"/>
              </a:rPr>
              <a:t>FOLLOW US</a:t>
            </a:r>
            <a:endParaRPr lang="en-US" sz="2400" dirty="0">
              <a:ln w="25400">
                <a:solidFill>
                  <a:schemeClr val="accent2"/>
                </a:solidFill>
              </a:ln>
              <a:noFill/>
              <a:latin typeface="Hanson" pitchFamily="2" charset="0"/>
            </a:endParaRPr>
          </a:p>
        </p:txBody>
      </p:sp>
      <p:sp>
        <p:nvSpPr>
          <p:cNvPr id="23" name="TextBox 22">
            <a:extLst>
              <a:ext uri="{FF2B5EF4-FFF2-40B4-BE49-F238E27FC236}">
                <a16:creationId xmlns:a16="http://schemas.microsoft.com/office/drawing/2014/main" id="{9EF57061-4FB2-0642-8D59-0FC7E1D38076}"/>
              </a:ext>
            </a:extLst>
          </p:cNvPr>
          <p:cNvSpPr txBox="1"/>
          <p:nvPr/>
        </p:nvSpPr>
        <p:spPr>
          <a:xfrm>
            <a:off x="1005051" y="5217752"/>
            <a:ext cx="2042547" cy="369332"/>
          </a:xfrm>
          <a:prstGeom prst="rect">
            <a:avLst/>
          </a:prstGeom>
          <a:noFill/>
        </p:spPr>
        <p:txBody>
          <a:bodyPr wrap="none" rtlCol="0">
            <a:spAutoFit/>
          </a:bodyPr>
          <a:lstStyle/>
          <a:p>
            <a:r>
              <a:rPr lang="en-US" dirty="0">
                <a:solidFill>
                  <a:schemeClr val="accent2"/>
                </a:solidFill>
                <a:latin typeface="Hanson" pitchFamily="2" charset="0"/>
              </a:rPr>
              <a:t>XIUMIN.COM</a:t>
            </a:r>
            <a:endParaRPr lang="en-US" sz="800" dirty="0">
              <a:solidFill>
                <a:schemeClr val="accent2"/>
              </a:solidFill>
              <a:latin typeface="Hanson" pitchFamily="2" charset="0"/>
            </a:endParaRPr>
          </a:p>
        </p:txBody>
      </p:sp>
      <p:pic>
        <p:nvPicPr>
          <p:cNvPr id="24" name="Graphic 23">
            <a:extLst>
              <a:ext uri="{FF2B5EF4-FFF2-40B4-BE49-F238E27FC236}">
                <a16:creationId xmlns:a16="http://schemas.microsoft.com/office/drawing/2014/main" id="{51F44159-C178-6E48-AF2E-0C29BC18AA46}"/>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rot="955009" flipH="1">
            <a:off x="8733216" y="806853"/>
            <a:ext cx="3151976" cy="605387"/>
          </a:xfrm>
          <a:prstGeom prst="rect">
            <a:avLst/>
          </a:prstGeom>
        </p:spPr>
      </p:pic>
      <p:pic>
        <p:nvPicPr>
          <p:cNvPr id="25" name="Picture 24">
            <a:extLst>
              <a:ext uri="{FF2B5EF4-FFF2-40B4-BE49-F238E27FC236}">
                <a16:creationId xmlns:a16="http://schemas.microsoft.com/office/drawing/2014/main" id="{6D8DFBDC-C767-B640-B044-032A1BF36320}"/>
              </a:ext>
            </a:extLst>
          </p:cNvPr>
          <p:cNvPicPr>
            <a:picLocks noChangeAspect="1"/>
          </p:cNvPicPr>
          <p:nvPr/>
        </p:nvPicPr>
        <p:blipFill>
          <a:blip r:embed="rId5"/>
          <a:stretch>
            <a:fillRect/>
          </a:stretch>
        </p:blipFill>
        <p:spPr>
          <a:xfrm>
            <a:off x="233489" y="0"/>
            <a:ext cx="2760762" cy="1942758"/>
          </a:xfrm>
          <a:prstGeom prst="rect">
            <a:avLst/>
          </a:prstGeom>
        </p:spPr>
      </p:pic>
    </p:spTree>
    <p:extLst>
      <p:ext uri="{BB962C8B-B14F-4D97-AF65-F5344CB8AC3E}">
        <p14:creationId xmlns:p14="http://schemas.microsoft.com/office/powerpoint/2010/main" val="4254226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9526FFC-043C-1740-88C7-1950C7BC6D4E}"/>
              </a:ext>
            </a:extLst>
          </p:cNvPr>
          <p:cNvSpPr/>
          <p:nvPr/>
        </p:nvSpPr>
        <p:spPr>
          <a:xfrm>
            <a:off x="0" y="0"/>
            <a:ext cx="665797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26FDFA62-78F1-394D-89BD-0A1DD3E454DC}"/>
              </a:ext>
            </a:extLst>
          </p:cNvPr>
          <p:cNvSpPr/>
          <p:nvPr/>
        </p:nvSpPr>
        <p:spPr>
          <a:xfrm>
            <a:off x="5534025" y="0"/>
            <a:ext cx="665797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图片占位符 3">
            <a:extLst>
              <a:ext uri="{FF2B5EF4-FFF2-40B4-BE49-F238E27FC236}">
                <a16:creationId xmlns:a16="http://schemas.microsoft.com/office/drawing/2014/main" id="{4F41497F-DFE2-4D0E-A149-5F92E58C35FE}"/>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9" name="TextBox 8">
            <a:extLst>
              <a:ext uri="{FF2B5EF4-FFF2-40B4-BE49-F238E27FC236}">
                <a16:creationId xmlns:a16="http://schemas.microsoft.com/office/drawing/2014/main" id="{CC450781-C336-C84F-ACE7-9E85F985BED7}"/>
              </a:ext>
            </a:extLst>
          </p:cNvPr>
          <p:cNvSpPr txBox="1"/>
          <p:nvPr/>
        </p:nvSpPr>
        <p:spPr>
          <a:xfrm rot="16200000">
            <a:off x="5947964" y="2921167"/>
            <a:ext cx="7412607" cy="1015663"/>
          </a:xfrm>
          <a:prstGeom prst="rect">
            <a:avLst/>
          </a:prstGeom>
          <a:noFill/>
        </p:spPr>
        <p:txBody>
          <a:bodyPr wrap="none" rtlCol="0">
            <a:spAutoFit/>
          </a:bodyPr>
          <a:lstStyle/>
          <a:p>
            <a:r>
              <a:rPr lang="en-US" sz="6000" dirty="0">
                <a:solidFill>
                  <a:srgbClr val="FFD127"/>
                </a:solidFill>
                <a:latin typeface="Hanson" pitchFamily="2" charset="0"/>
              </a:rPr>
              <a:t>WELCOME US</a:t>
            </a:r>
            <a:endParaRPr lang="en-US" sz="2400" dirty="0">
              <a:solidFill>
                <a:srgbClr val="FFD127"/>
              </a:solidFill>
              <a:latin typeface="Hanson" pitchFamily="2" charset="0"/>
            </a:endParaRPr>
          </a:p>
        </p:txBody>
      </p:sp>
      <p:sp>
        <p:nvSpPr>
          <p:cNvPr id="10" name="TextBox 9">
            <a:extLst>
              <a:ext uri="{FF2B5EF4-FFF2-40B4-BE49-F238E27FC236}">
                <a16:creationId xmlns:a16="http://schemas.microsoft.com/office/drawing/2014/main" id="{6EE9177E-9F0F-1D46-8D51-D4F7EFC908E0}"/>
              </a:ext>
            </a:extLst>
          </p:cNvPr>
          <p:cNvSpPr txBox="1"/>
          <p:nvPr/>
        </p:nvSpPr>
        <p:spPr>
          <a:xfrm rot="16200000">
            <a:off x="6676308" y="2921166"/>
            <a:ext cx="7412607" cy="1015663"/>
          </a:xfrm>
          <a:prstGeom prst="rect">
            <a:avLst/>
          </a:prstGeom>
          <a:noFill/>
        </p:spPr>
        <p:txBody>
          <a:bodyPr wrap="none" rtlCol="0">
            <a:spAutoFit/>
          </a:bodyPr>
          <a:lstStyle/>
          <a:p>
            <a:r>
              <a:rPr lang="en-US" sz="6000" dirty="0">
                <a:ln>
                  <a:solidFill>
                    <a:schemeClr val="accent2"/>
                  </a:solidFill>
                </a:ln>
                <a:noFill/>
                <a:latin typeface="Hanson" pitchFamily="2" charset="0"/>
              </a:rPr>
              <a:t>WELCOME US</a:t>
            </a:r>
            <a:endParaRPr lang="en-US" sz="2400" dirty="0">
              <a:ln>
                <a:solidFill>
                  <a:schemeClr val="accent2"/>
                </a:solidFill>
              </a:ln>
              <a:noFill/>
              <a:latin typeface="Hanson" pitchFamily="2" charset="0"/>
            </a:endParaRPr>
          </a:p>
        </p:txBody>
      </p:sp>
      <p:sp>
        <p:nvSpPr>
          <p:cNvPr id="11" name="TextBox 10">
            <a:extLst>
              <a:ext uri="{FF2B5EF4-FFF2-40B4-BE49-F238E27FC236}">
                <a16:creationId xmlns:a16="http://schemas.microsoft.com/office/drawing/2014/main" id="{D9369E68-3B6E-094C-B09F-61424F5E0D0D}"/>
              </a:ext>
            </a:extLst>
          </p:cNvPr>
          <p:cNvSpPr txBox="1"/>
          <p:nvPr/>
        </p:nvSpPr>
        <p:spPr>
          <a:xfrm rot="16200000">
            <a:off x="7397298" y="2921166"/>
            <a:ext cx="7412607" cy="1015663"/>
          </a:xfrm>
          <a:prstGeom prst="rect">
            <a:avLst/>
          </a:prstGeom>
          <a:noFill/>
        </p:spPr>
        <p:txBody>
          <a:bodyPr wrap="none" rtlCol="0">
            <a:spAutoFit/>
          </a:bodyPr>
          <a:lstStyle/>
          <a:p>
            <a:r>
              <a:rPr lang="en-US" sz="6000" dirty="0">
                <a:solidFill>
                  <a:srgbClr val="FFD127"/>
                </a:solidFill>
                <a:latin typeface="Hanson" pitchFamily="2" charset="0"/>
              </a:rPr>
              <a:t>WELCOME US</a:t>
            </a:r>
            <a:endParaRPr lang="en-US" sz="2400" dirty="0">
              <a:solidFill>
                <a:srgbClr val="FFD127"/>
              </a:solidFill>
              <a:latin typeface="Hanson" pitchFamily="2" charset="0"/>
            </a:endParaRPr>
          </a:p>
        </p:txBody>
      </p:sp>
      <p:sp>
        <p:nvSpPr>
          <p:cNvPr id="12" name="TextBox 11">
            <a:extLst>
              <a:ext uri="{FF2B5EF4-FFF2-40B4-BE49-F238E27FC236}">
                <a16:creationId xmlns:a16="http://schemas.microsoft.com/office/drawing/2014/main" id="{A63C796D-6E29-6D40-9E99-0A7F00A1D14E}"/>
              </a:ext>
            </a:extLst>
          </p:cNvPr>
          <p:cNvSpPr txBox="1"/>
          <p:nvPr/>
        </p:nvSpPr>
        <p:spPr>
          <a:xfrm rot="16200000">
            <a:off x="8093207" y="2921166"/>
            <a:ext cx="7412607" cy="1015663"/>
          </a:xfrm>
          <a:prstGeom prst="rect">
            <a:avLst/>
          </a:prstGeom>
          <a:noFill/>
        </p:spPr>
        <p:txBody>
          <a:bodyPr wrap="none" rtlCol="0">
            <a:spAutoFit/>
          </a:bodyPr>
          <a:lstStyle/>
          <a:p>
            <a:r>
              <a:rPr lang="en-US" sz="6000" dirty="0">
                <a:ln>
                  <a:solidFill>
                    <a:schemeClr val="accent2"/>
                  </a:solidFill>
                </a:ln>
                <a:noFill/>
                <a:latin typeface="Hanson" pitchFamily="2" charset="0"/>
              </a:rPr>
              <a:t>WELCOME US</a:t>
            </a:r>
            <a:endParaRPr lang="en-US" sz="2400" dirty="0">
              <a:ln>
                <a:solidFill>
                  <a:schemeClr val="accent2"/>
                </a:solidFill>
              </a:ln>
              <a:noFill/>
              <a:latin typeface="Hanson" pitchFamily="2" charset="0"/>
            </a:endParaRPr>
          </a:p>
        </p:txBody>
      </p:sp>
      <p:grpSp>
        <p:nvGrpSpPr>
          <p:cNvPr id="16" name="Group 15">
            <a:extLst>
              <a:ext uri="{FF2B5EF4-FFF2-40B4-BE49-F238E27FC236}">
                <a16:creationId xmlns:a16="http://schemas.microsoft.com/office/drawing/2014/main" id="{AB0738E9-17AE-D746-9DB9-05FF9D8AB512}"/>
              </a:ext>
            </a:extLst>
          </p:cNvPr>
          <p:cNvGrpSpPr/>
          <p:nvPr/>
        </p:nvGrpSpPr>
        <p:grpSpPr>
          <a:xfrm>
            <a:off x="749316" y="464632"/>
            <a:ext cx="2947025" cy="338554"/>
            <a:chOff x="749316" y="464632"/>
            <a:chExt cx="2947025" cy="338554"/>
          </a:xfrm>
        </p:grpSpPr>
        <p:sp>
          <p:nvSpPr>
            <p:cNvPr id="13" name="TextBox 12">
              <a:extLst>
                <a:ext uri="{FF2B5EF4-FFF2-40B4-BE49-F238E27FC236}">
                  <a16:creationId xmlns:a16="http://schemas.microsoft.com/office/drawing/2014/main" id="{1D401063-3D65-0F42-A5CC-13CDA53CE751}"/>
                </a:ext>
              </a:extLst>
            </p:cNvPr>
            <p:cNvSpPr txBox="1"/>
            <p:nvPr/>
          </p:nvSpPr>
          <p:spPr>
            <a:xfrm>
              <a:off x="749316" y="464632"/>
              <a:ext cx="831894" cy="338554"/>
            </a:xfrm>
            <a:prstGeom prst="rect">
              <a:avLst/>
            </a:prstGeom>
            <a:noFill/>
          </p:spPr>
          <p:txBody>
            <a:bodyPr wrap="none" rtlCol="0">
              <a:spAutoFit/>
            </a:bodyPr>
            <a:lstStyle/>
            <a:p>
              <a:r>
                <a:rPr lang="en-US" sz="1600" dirty="0">
                  <a:solidFill>
                    <a:schemeClr val="bg1"/>
                  </a:solidFill>
                </a:rPr>
                <a:t>CLASSY </a:t>
              </a:r>
            </a:p>
          </p:txBody>
        </p:sp>
        <p:sp>
          <p:nvSpPr>
            <p:cNvPr id="14" name="TextBox 13">
              <a:extLst>
                <a:ext uri="{FF2B5EF4-FFF2-40B4-BE49-F238E27FC236}">
                  <a16:creationId xmlns:a16="http://schemas.microsoft.com/office/drawing/2014/main" id="{AAA94263-9B37-A84B-A3FF-BA6659356AAC}"/>
                </a:ext>
              </a:extLst>
            </p:cNvPr>
            <p:cNvSpPr txBox="1"/>
            <p:nvPr/>
          </p:nvSpPr>
          <p:spPr>
            <a:xfrm>
              <a:off x="1808292" y="464632"/>
              <a:ext cx="790216" cy="338554"/>
            </a:xfrm>
            <a:prstGeom prst="rect">
              <a:avLst/>
            </a:prstGeom>
            <a:noFill/>
          </p:spPr>
          <p:txBody>
            <a:bodyPr wrap="none" rtlCol="0">
              <a:spAutoFit/>
            </a:bodyPr>
            <a:lstStyle/>
            <a:p>
              <a:r>
                <a:rPr lang="en-US" sz="1600" dirty="0">
                  <a:solidFill>
                    <a:schemeClr val="bg1"/>
                  </a:solidFill>
                </a:rPr>
                <a:t>RETRO </a:t>
              </a:r>
            </a:p>
          </p:txBody>
        </p:sp>
        <p:sp>
          <p:nvSpPr>
            <p:cNvPr id="15" name="TextBox 14">
              <a:extLst>
                <a:ext uri="{FF2B5EF4-FFF2-40B4-BE49-F238E27FC236}">
                  <a16:creationId xmlns:a16="http://schemas.microsoft.com/office/drawing/2014/main" id="{DF09B9C2-58EF-8647-9F3B-4D56C4147877}"/>
                </a:ext>
              </a:extLst>
            </p:cNvPr>
            <p:cNvSpPr txBox="1"/>
            <p:nvPr/>
          </p:nvSpPr>
          <p:spPr>
            <a:xfrm>
              <a:off x="2825590" y="464632"/>
              <a:ext cx="870751" cy="338554"/>
            </a:xfrm>
            <a:prstGeom prst="rect">
              <a:avLst/>
            </a:prstGeom>
            <a:noFill/>
          </p:spPr>
          <p:txBody>
            <a:bodyPr wrap="none" rtlCol="0">
              <a:spAutoFit/>
            </a:bodyPr>
            <a:lstStyle/>
            <a:p>
              <a:r>
                <a:rPr lang="en-US" sz="1600" dirty="0">
                  <a:solidFill>
                    <a:schemeClr val="bg1"/>
                  </a:solidFill>
                </a:rPr>
                <a:t>UNIQUE</a:t>
              </a:r>
            </a:p>
          </p:txBody>
        </p:sp>
      </p:grpSp>
      <p:sp>
        <p:nvSpPr>
          <p:cNvPr id="19" name="TextBox 18">
            <a:extLst>
              <a:ext uri="{FF2B5EF4-FFF2-40B4-BE49-F238E27FC236}">
                <a16:creationId xmlns:a16="http://schemas.microsoft.com/office/drawing/2014/main" id="{4728FD4B-A2D2-994C-A1BC-B8D66572F7B4}"/>
              </a:ext>
            </a:extLst>
          </p:cNvPr>
          <p:cNvSpPr txBox="1"/>
          <p:nvPr/>
        </p:nvSpPr>
        <p:spPr>
          <a:xfrm>
            <a:off x="845063" y="5088706"/>
            <a:ext cx="4401001" cy="893834"/>
          </a:xfrm>
          <a:prstGeom prst="rect">
            <a:avLst/>
          </a:prstGeom>
          <a:noFill/>
        </p:spPr>
        <p:txBody>
          <a:bodyPr wrap="square" rtlCol="0">
            <a:spAutoFit/>
          </a:bodyPr>
          <a:lstStyle/>
          <a:p>
            <a:pPr algn="just">
              <a:lnSpc>
                <a:spcPct val="150000"/>
              </a:lnSpc>
            </a:pPr>
            <a:r>
              <a:rPr lang="en-ID" sz="12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a:t>
            </a:r>
            <a:endParaRPr lang="en-US" sz="1200"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1" name="Graphic 30">
            <a:extLst>
              <a:ext uri="{FF2B5EF4-FFF2-40B4-BE49-F238E27FC236}">
                <a16:creationId xmlns:a16="http://schemas.microsoft.com/office/drawing/2014/main" id="{7D97798E-3F91-264D-82D2-A95826AB6F65}"/>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rot="20777597">
            <a:off x="1865505" y="2367871"/>
            <a:ext cx="2780824" cy="534104"/>
          </a:xfrm>
          <a:prstGeom prst="rect">
            <a:avLst/>
          </a:prstGeom>
        </p:spPr>
      </p:pic>
      <p:sp>
        <p:nvSpPr>
          <p:cNvPr id="34" name="TextBox 33">
            <a:extLst>
              <a:ext uri="{FF2B5EF4-FFF2-40B4-BE49-F238E27FC236}">
                <a16:creationId xmlns:a16="http://schemas.microsoft.com/office/drawing/2014/main" id="{3E347D14-2F4A-6048-8672-4426D95590D1}"/>
              </a:ext>
            </a:extLst>
          </p:cNvPr>
          <p:cNvSpPr txBox="1"/>
          <p:nvPr/>
        </p:nvSpPr>
        <p:spPr>
          <a:xfrm>
            <a:off x="7059211" y="1357986"/>
            <a:ext cx="1095172" cy="276999"/>
          </a:xfrm>
          <a:prstGeom prst="rect">
            <a:avLst/>
          </a:prstGeom>
          <a:noFill/>
        </p:spPr>
        <p:txBody>
          <a:bodyPr wrap="none" rtlCol="0">
            <a:spAutoFit/>
          </a:bodyPr>
          <a:lstStyle/>
          <a:p>
            <a:r>
              <a:rPr lang="en-US" sz="1200" dirty="0">
                <a:solidFill>
                  <a:schemeClr val="accent2"/>
                </a:solidFill>
                <a:latin typeface="Bodoni 72 Book" pitchFamily="2" charset="0"/>
              </a:rPr>
              <a:t>Released 20.20</a:t>
            </a:r>
          </a:p>
        </p:txBody>
      </p:sp>
    </p:spTree>
    <p:extLst>
      <p:ext uri="{BB962C8B-B14F-4D97-AF65-F5344CB8AC3E}">
        <p14:creationId xmlns:p14="http://schemas.microsoft.com/office/powerpoint/2010/main" val="20581170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占位符 27">
            <a:extLst>
              <a:ext uri="{FF2B5EF4-FFF2-40B4-BE49-F238E27FC236}">
                <a16:creationId xmlns:a16="http://schemas.microsoft.com/office/drawing/2014/main" id="{EB5183AF-AAB7-4A6B-A0D6-ECDE29EBEA7B}"/>
              </a:ext>
            </a:extLst>
          </p:cNvPr>
          <p:cNvPicPr>
            <a:picLocks noGrp="1" noChangeAspect="1"/>
          </p:cNvPicPr>
          <p:nvPr>
            <p:ph type="pic" sz="quarter" idx="15"/>
          </p:nvPr>
        </p:nvPicPr>
        <p:blipFill>
          <a:blip r:embed="rId2" cstate="screen">
            <a:extLst>
              <a:ext uri="{28A0092B-C50C-407E-A947-70E740481C1C}">
                <a14:useLocalDpi xmlns:a14="http://schemas.microsoft.com/office/drawing/2010/main"/>
              </a:ext>
            </a:extLst>
          </a:blip>
          <a:srcRect/>
          <a:stretch>
            <a:fillRect/>
          </a:stretch>
        </p:blipFill>
        <p:spPr/>
      </p:pic>
      <p:pic>
        <p:nvPicPr>
          <p:cNvPr id="16" name="图片占位符 15">
            <a:extLst>
              <a:ext uri="{FF2B5EF4-FFF2-40B4-BE49-F238E27FC236}">
                <a16:creationId xmlns:a16="http://schemas.microsoft.com/office/drawing/2014/main" id="{370C59AC-253E-479C-BEB4-65B0B4EB0D7C}"/>
              </a:ext>
            </a:extLst>
          </p:cNvPr>
          <p:cNvPicPr>
            <a:picLocks noGrp="1" noChangeAspect="1"/>
          </p:cNvPicPr>
          <p:nvPr>
            <p:ph type="pic" sz="quarter" idx="16"/>
          </p:nvPr>
        </p:nvPicPr>
        <p:blipFill>
          <a:blip r:embed="rId3" cstate="screen">
            <a:extLst>
              <a:ext uri="{28A0092B-C50C-407E-A947-70E740481C1C}">
                <a14:useLocalDpi xmlns:a14="http://schemas.microsoft.com/office/drawing/2010/main"/>
              </a:ext>
            </a:extLst>
          </a:blip>
          <a:srcRect/>
          <a:stretch>
            <a:fillRect/>
          </a:stretch>
        </p:blipFill>
        <p:spPr/>
      </p:pic>
      <p:sp>
        <p:nvSpPr>
          <p:cNvPr id="17" name="Rectangle 16">
            <a:extLst>
              <a:ext uri="{FF2B5EF4-FFF2-40B4-BE49-F238E27FC236}">
                <a16:creationId xmlns:a16="http://schemas.microsoft.com/office/drawing/2014/main" id="{4CB53165-12ED-8543-BA78-77CD0C292544}"/>
              </a:ext>
            </a:extLst>
          </p:cNvPr>
          <p:cNvSpPr/>
          <p:nvPr/>
        </p:nvSpPr>
        <p:spPr>
          <a:xfrm>
            <a:off x="10581319" y="-1"/>
            <a:ext cx="161068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Graphic 20">
            <a:extLst>
              <a:ext uri="{FF2B5EF4-FFF2-40B4-BE49-F238E27FC236}">
                <a16:creationId xmlns:a16="http://schemas.microsoft.com/office/drawing/2014/main" id="{3DE6EB53-1DD4-2F47-AD98-1AAA7F440B58}"/>
              </a:ext>
            </a:extLst>
          </p:cNvPr>
          <p:cNvPicPr>
            <a:picLocks noChangeAspect="1"/>
          </p:cNvPicPr>
          <p:nvPr/>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l="20914" b="3813"/>
          <a:stretch/>
        </p:blipFill>
        <p:spPr>
          <a:xfrm>
            <a:off x="-2" y="663"/>
            <a:ext cx="1873771" cy="6857338"/>
          </a:xfrm>
          <a:custGeom>
            <a:avLst/>
            <a:gdLst>
              <a:gd name="connsiteX0" fmla="*/ 0 w 1373510"/>
              <a:gd name="connsiteY0" fmla="*/ 0 h 5225842"/>
              <a:gd name="connsiteX1" fmla="*/ 1373510 w 1373510"/>
              <a:gd name="connsiteY1" fmla="*/ 0 h 5225842"/>
              <a:gd name="connsiteX2" fmla="*/ 1373510 w 1373510"/>
              <a:gd name="connsiteY2" fmla="*/ 5225842 h 5225842"/>
              <a:gd name="connsiteX3" fmla="*/ 0 w 1373510"/>
              <a:gd name="connsiteY3" fmla="*/ 5225842 h 5225842"/>
              <a:gd name="connsiteX4" fmla="*/ 0 w 1373510"/>
              <a:gd name="connsiteY4" fmla="*/ 0 h 5225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3510" h="5225842">
                <a:moveTo>
                  <a:pt x="0" y="0"/>
                </a:moveTo>
                <a:lnTo>
                  <a:pt x="1373510" y="0"/>
                </a:lnTo>
                <a:lnTo>
                  <a:pt x="1373510" y="5225842"/>
                </a:lnTo>
                <a:lnTo>
                  <a:pt x="0" y="5225842"/>
                </a:lnTo>
                <a:lnTo>
                  <a:pt x="0" y="0"/>
                </a:lnTo>
                <a:close/>
              </a:path>
            </a:pathLst>
          </a:custGeom>
        </p:spPr>
      </p:pic>
      <p:sp>
        <p:nvSpPr>
          <p:cNvPr id="20" name="TextBox 19">
            <a:extLst>
              <a:ext uri="{FF2B5EF4-FFF2-40B4-BE49-F238E27FC236}">
                <a16:creationId xmlns:a16="http://schemas.microsoft.com/office/drawing/2014/main" id="{D8786D7D-A9AE-F44F-B376-211AA02BFDC9}"/>
              </a:ext>
            </a:extLst>
          </p:cNvPr>
          <p:cNvSpPr txBox="1"/>
          <p:nvPr/>
        </p:nvSpPr>
        <p:spPr>
          <a:xfrm>
            <a:off x="1745775" y="2921167"/>
            <a:ext cx="6514925" cy="1015663"/>
          </a:xfrm>
          <a:prstGeom prst="rect">
            <a:avLst/>
          </a:prstGeom>
          <a:noFill/>
        </p:spPr>
        <p:txBody>
          <a:bodyPr wrap="none" rtlCol="0">
            <a:spAutoFit/>
          </a:bodyPr>
          <a:lstStyle/>
          <a:p>
            <a:r>
              <a:rPr lang="en-US" sz="6000" dirty="0">
                <a:ln w="25400">
                  <a:noFill/>
                </a:ln>
                <a:solidFill>
                  <a:schemeClr val="accent2"/>
                </a:solidFill>
                <a:latin typeface="Hanson" pitchFamily="2" charset="0"/>
              </a:rPr>
              <a:t>THANK YOU</a:t>
            </a:r>
            <a:endParaRPr lang="en-US" sz="2400" dirty="0">
              <a:ln w="25400">
                <a:noFill/>
              </a:ln>
              <a:solidFill>
                <a:schemeClr val="accent2"/>
              </a:solidFill>
              <a:latin typeface="Hanson" pitchFamily="2" charset="0"/>
            </a:endParaRPr>
          </a:p>
        </p:txBody>
      </p:sp>
      <p:sp>
        <p:nvSpPr>
          <p:cNvPr id="22" name="TextBox 21">
            <a:extLst>
              <a:ext uri="{FF2B5EF4-FFF2-40B4-BE49-F238E27FC236}">
                <a16:creationId xmlns:a16="http://schemas.microsoft.com/office/drawing/2014/main" id="{7238FE67-0517-DB4C-8703-FA5B07367771}"/>
              </a:ext>
            </a:extLst>
          </p:cNvPr>
          <p:cNvSpPr txBox="1"/>
          <p:nvPr/>
        </p:nvSpPr>
        <p:spPr>
          <a:xfrm>
            <a:off x="5548414" y="612841"/>
            <a:ext cx="1095172" cy="276999"/>
          </a:xfrm>
          <a:prstGeom prst="rect">
            <a:avLst/>
          </a:prstGeom>
          <a:noFill/>
        </p:spPr>
        <p:txBody>
          <a:bodyPr wrap="none" rtlCol="0">
            <a:spAutoFit/>
          </a:bodyPr>
          <a:lstStyle/>
          <a:p>
            <a:r>
              <a:rPr lang="en-US" sz="1200" dirty="0">
                <a:solidFill>
                  <a:schemeClr val="accent1"/>
                </a:solidFill>
                <a:latin typeface="Bodoni 72 Book" pitchFamily="2" charset="0"/>
              </a:rPr>
              <a:t>Released 20.20</a:t>
            </a:r>
          </a:p>
        </p:txBody>
      </p:sp>
      <p:pic>
        <p:nvPicPr>
          <p:cNvPr id="36" name="图片占位符 35">
            <a:extLst>
              <a:ext uri="{FF2B5EF4-FFF2-40B4-BE49-F238E27FC236}">
                <a16:creationId xmlns:a16="http://schemas.microsoft.com/office/drawing/2014/main" id="{18F0B321-5429-4966-8F76-EA84F67333C4}"/>
              </a:ext>
            </a:extLst>
          </p:cNvPr>
          <p:cNvPicPr>
            <a:picLocks noGrp="1" noChangeAspect="1"/>
          </p:cNvPicPr>
          <p:nvPr>
            <p:ph type="pic" sz="quarter" idx="17"/>
          </p:nvPr>
        </p:nvPicPr>
        <p:blipFill rotWithShape="1">
          <a:blip r:embed="rId6" cstate="screen">
            <a:extLst>
              <a:ext uri="{28A0092B-C50C-407E-A947-70E740481C1C}">
                <a14:useLocalDpi xmlns:a14="http://schemas.microsoft.com/office/drawing/2010/main"/>
              </a:ext>
            </a:extLst>
          </a:blip>
          <a:srcRect/>
          <a:stretch/>
        </p:blipFill>
        <p:spPr>
          <a:xfrm>
            <a:off x="9593705" y="2452018"/>
            <a:ext cx="2598295" cy="1953964"/>
          </a:xfrm>
        </p:spPr>
      </p:pic>
    </p:spTree>
    <p:extLst>
      <p:ext uri="{BB962C8B-B14F-4D97-AF65-F5344CB8AC3E}">
        <p14:creationId xmlns:p14="http://schemas.microsoft.com/office/powerpoint/2010/main" val="9980754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0ABDAD5-24EA-C94A-9FF2-1839D6C055B0}"/>
              </a:ext>
            </a:extLst>
          </p:cNvPr>
          <p:cNvSpPr/>
          <p:nvPr/>
        </p:nvSpPr>
        <p:spPr>
          <a:xfrm>
            <a:off x="1436915" y="0"/>
            <a:ext cx="10755085" cy="342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9FF7E65E-A6C8-684B-8B23-7F977E98C9E4}"/>
              </a:ext>
            </a:extLst>
          </p:cNvPr>
          <p:cNvSpPr/>
          <p:nvPr/>
        </p:nvSpPr>
        <p:spPr>
          <a:xfrm>
            <a:off x="1436915" y="3429000"/>
            <a:ext cx="10755085"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4" name="图片占位符 3">
            <a:extLst>
              <a:ext uri="{FF2B5EF4-FFF2-40B4-BE49-F238E27FC236}">
                <a16:creationId xmlns:a16="http://schemas.microsoft.com/office/drawing/2014/main" id="{4B8FFC76-03CE-4876-9BF4-0E746A9A86A2}"/>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sp>
        <p:nvSpPr>
          <p:cNvPr id="8" name="Rectangle 7">
            <a:extLst>
              <a:ext uri="{FF2B5EF4-FFF2-40B4-BE49-F238E27FC236}">
                <a16:creationId xmlns:a16="http://schemas.microsoft.com/office/drawing/2014/main" id="{4EC2BE25-9CFA-C744-8A00-ED520EF89052}"/>
              </a:ext>
            </a:extLst>
          </p:cNvPr>
          <p:cNvSpPr/>
          <p:nvPr/>
        </p:nvSpPr>
        <p:spPr>
          <a:xfrm>
            <a:off x="1" y="0"/>
            <a:ext cx="1436914"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32FA5CFF-BC36-1B46-893B-6B240964ECFB}"/>
              </a:ext>
            </a:extLst>
          </p:cNvPr>
          <p:cNvSpPr txBox="1"/>
          <p:nvPr/>
        </p:nvSpPr>
        <p:spPr>
          <a:xfrm rot="16200000">
            <a:off x="-2225705" y="3692134"/>
            <a:ext cx="5780750" cy="1015663"/>
          </a:xfrm>
          <a:prstGeom prst="rect">
            <a:avLst/>
          </a:prstGeom>
          <a:noFill/>
        </p:spPr>
        <p:txBody>
          <a:bodyPr wrap="none" rtlCol="0">
            <a:spAutoFit/>
          </a:bodyPr>
          <a:lstStyle/>
          <a:p>
            <a:r>
              <a:rPr lang="en-US" sz="6000" dirty="0">
                <a:solidFill>
                  <a:schemeClr val="bg1"/>
                </a:solidFill>
                <a:latin typeface="Hanson" pitchFamily="2" charset="0"/>
              </a:rPr>
              <a:t>ABOUT US</a:t>
            </a:r>
            <a:endParaRPr lang="en-US" sz="2400" dirty="0">
              <a:solidFill>
                <a:schemeClr val="bg1"/>
              </a:solidFill>
              <a:latin typeface="Hanson" pitchFamily="2" charset="0"/>
            </a:endParaRPr>
          </a:p>
        </p:txBody>
      </p:sp>
      <p:sp>
        <p:nvSpPr>
          <p:cNvPr id="11" name="TextBox 10">
            <a:extLst>
              <a:ext uri="{FF2B5EF4-FFF2-40B4-BE49-F238E27FC236}">
                <a16:creationId xmlns:a16="http://schemas.microsoft.com/office/drawing/2014/main" id="{AB1CD5CB-BA5F-A446-B97A-CCFDE884FC6C}"/>
              </a:ext>
            </a:extLst>
          </p:cNvPr>
          <p:cNvSpPr txBox="1"/>
          <p:nvPr/>
        </p:nvSpPr>
        <p:spPr>
          <a:xfrm rot="16200000">
            <a:off x="-1507248" y="3692133"/>
            <a:ext cx="5780750" cy="1015663"/>
          </a:xfrm>
          <a:prstGeom prst="rect">
            <a:avLst/>
          </a:prstGeom>
          <a:noFill/>
        </p:spPr>
        <p:txBody>
          <a:bodyPr wrap="none" rtlCol="0">
            <a:spAutoFit/>
          </a:bodyPr>
          <a:lstStyle/>
          <a:p>
            <a:r>
              <a:rPr lang="en-US" sz="6000" dirty="0">
                <a:ln>
                  <a:solidFill>
                    <a:schemeClr val="bg1"/>
                  </a:solidFill>
                </a:ln>
                <a:noFill/>
                <a:latin typeface="Hanson" pitchFamily="2" charset="0"/>
              </a:rPr>
              <a:t>ABOUT US</a:t>
            </a:r>
            <a:endParaRPr lang="en-US" sz="2400" dirty="0">
              <a:ln>
                <a:solidFill>
                  <a:schemeClr val="bg1"/>
                </a:solidFill>
              </a:ln>
              <a:noFill/>
              <a:latin typeface="Hanson" pitchFamily="2" charset="0"/>
            </a:endParaRPr>
          </a:p>
        </p:txBody>
      </p:sp>
      <p:sp>
        <p:nvSpPr>
          <p:cNvPr id="12" name="TextBox 11">
            <a:extLst>
              <a:ext uri="{FF2B5EF4-FFF2-40B4-BE49-F238E27FC236}">
                <a16:creationId xmlns:a16="http://schemas.microsoft.com/office/drawing/2014/main" id="{DE550653-4C36-7440-9AA2-B0034167D066}"/>
              </a:ext>
            </a:extLst>
          </p:cNvPr>
          <p:cNvSpPr txBox="1"/>
          <p:nvPr/>
        </p:nvSpPr>
        <p:spPr>
          <a:xfrm rot="16200000">
            <a:off x="-788791" y="3692134"/>
            <a:ext cx="5780750" cy="1015663"/>
          </a:xfrm>
          <a:prstGeom prst="rect">
            <a:avLst/>
          </a:prstGeom>
          <a:noFill/>
        </p:spPr>
        <p:txBody>
          <a:bodyPr wrap="none" rtlCol="0">
            <a:spAutoFit/>
          </a:bodyPr>
          <a:lstStyle/>
          <a:p>
            <a:r>
              <a:rPr lang="en-US" sz="6000" dirty="0">
                <a:ln>
                  <a:solidFill>
                    <a:schemeClr val="bg1"/>
                  </a:solidFill>
                </a:ln>
                <a:noFill/>
                <a:latin typeface="Hanson" pitchFamily="2" charset="0"/>
              </a:rPr>
              <a:t>ABOUT US</a:t>
            </a:r>
            <a:endParaRPr lang="en-US" sz="2400" dirty="0">
              <a:ln>
                <a:solidFill>
                  <a:schemeClr val="bg1"/>
                </a:solidFill>
              </a:ln>
              <a:noFill/>
              <a:latin typeface="Hanson" pitchFamily="2" charset="0"/>
            </a:endParaRPr>
          </a:p>
        </p:txBody>
      </p:sp>
      <p:grpSp>
        <p:nvGrpSpPr>
          <p:cNvPr id="13" name="Group 12">
            <a:extLst>
              <a:ext uri="{FF2B5EF4-FFF2-40B4-BE49-F238E27FC236}">
                <a16:creationId xmlns:a16="http://schemas.microsoft.com/office/drawing/2014/main" id="{253CFEC2-F649-7E44-A725-498E5FAAFA40}"/>
              </a:ext>
            </a:extLst>
          </p:cNvPr>
          <p:cNvGrpSpPr/>
          <p:nvPr/>
        </p:nvGrpSpPr>
        <p:grpSpPr>
          <a:xfrm>
            <a:off x="3257832" y="519644"/>
            <a:ext cx="3214406" cy="338554"/>
            <a:chOff x="749316" y="464632"/>
            <a:chExt cx="3214406" cy="338554"/>
          </a:xfrm>
        </p:grpSpPr>
        <p:sp>
          <p:nvSpPr>
            <p:cNvPr id="14" name="TextBox 13">
              <a:extLst>
                <a:ext uri="{FF2B5EF4-FFF2-40B4-BE49-F238E27FC236}">
                  <a16:creationId xmlns:a16="http://schemas.microsoft.com/office/drawing/2014/main" id="{0481D579-D450-9346-8E5D-14459CCF5B77}"/>
                </a:ext>
              </a:extLst>
            </p:cNvPr>
            <p:cNvSpPr txBox="1"/>
            <p:nvPr/>
          </p:nvSpPr>
          <p:spPr>
            <a:xfrm>
              <a:off x="749316" y="464632"/>
              <a:ext cx="829073" cy="338554"/>
            </a:xfrm>
            <a:prstGeom prst="rect">
              <a:avLst/>
            </a:prstGeom>
            <a:noFill/>
          </p:spPr>
          <p:txBody>
            <a:bodyPr wrap="none" rtlCol="0">
              <a:spAutoFit/>
            </a:bodyPr>
            <a:lstStyle/>
            <a:p>
              <a:r>
                <a:rPr lang="en-US" sz="1600" dirty="0">
                  <a:solidFill>
                    <a:schemeClr val="bg1"/>
                  </a:solidFill>
                </a:rPr>
                <a:t>ABOUT </a:t>
              </a:r>
            </a:p>
          </p:txBody>
        </p:sp>
        <p:sp>
          <p:nvSpPr>
            <p:cNvPr id="15" name="TextBox 14">
              <a:extLst>
                <a:ext uri="{FF2B5EF4-FFF2-40B4-BE49-F238E27FC236}">
                  <a16:creationId xmlns:a16="http://schemas.microsoft.com/office/drawing/2014/main" id="{733E6937-FE09-7947-B27A-62C84B7A10C7}"/>
                </a:ext>
              </a:extLst>
            </p:cNvPr>
            <p:cNvSpPr txBox="1"/>
            <p:nvPr/>
          </p:nvSpPr>
          <p:spPr>
            <a:xfrm>
              <a:off x="1808292" y="464632"/>
              <a:ext cx="1017586" cy="338554"/>
            </a:xfrm>
            <a:prstGeom prst="rect">
              <a:avLst/>
            </a:prstGeom>
            <a:noFill/>
          </p:spPr>
          <p:txBody>
            <a:bodyPr wrap="none" rtlCol="0">
              <a:spAutoFit/>
            </a:bodyPr>
            <a:lstStyle/>
            <a:p>
              <a:r>
                <a:rPr lang="en-US" sz="1600" dirty="0">
                  <a:solidFill>
                    <a:schemeClr val="bg1"/>
                  </a:solidFill>
                </a:rPr>
                <a:t>CONTACT </a:t>
              </a:r>
            </a:p>
          </p:txBody>
        </p:sp>
        <p:sp>
          <p:nvSpPr>
            <p:cNvPr id="16" name="TextBox 15">
              <a:extLst>
                <a:ext uri="{FF2B5EF4-FFF2-40B4-BE49-F238E27FC236}">
                  <a16:creationId xmlns:a16="http://schemas.microsoft.com/office/drawing/2014/main" id="{B8973B39-24BA-A243-94E5-69EFD3614AE9}"/>
                </a:ext>
              </a:extLst>
            </p:cNvPr>
            <p:cNvSpPr txBox="1"/>
            <p:nvPr/>
          </p:nvSpPr>
          <p:spPr>
            <a:xfrm>
              <a:off x="3055781" y="464632"/>
              <a:ext cx="907941" cy="338554"/>
            </a:xfrm>
            <a:prstGeom prst="rect">
              <a:avLst/>
            </a:prstGeom>
            <a:noFill/>
          </p:spPr>
          <p:txBody>
            <a:bodyPr wrap="none" rtlCol="0">
              <a:spAutoFit/>
            </a:bodyPr>
            <a:lstStyle/>
            <a:p>
              <a:r>
                <a:rPr lang="en-US" sz="1600" dirty="0">
                  <a:solidFill>
                    <a:schemeClr val="bg1"/>
                  </a:solidFill>
                </a:rPr>
                <a:t>PROJECT</a:t>
              </a:r>
            </a:p>
          </p:txBody>
        </p:sp>
      </p:grpSp>
      <p:sp>
        <p:nvSpPr>
          <p:cNvPr id="17" name="TextBox 16">
            <a:extLst>
              <a:ext uri="{FF2B5EF4-FFF2-40B4-BE49-F238E27FC236}">
                <a16:creationId xmlns:a16="http://schemas.microsoft.com/office/drawing/2014/main" id="{084B8C40-CBBA-C649-BB6D-40110A221DEC}"/>
              </a:ext>
            </a:extLst>
          </p:cNvPr>
          <p:cNvSpPr txBox="1"/>
          <p:nvPr/>
        </p:nvSpPr>
        <p:spPr>
          <a:xfrm>
            <a:off x="5334394" y="3571109"/>
            <a:ext cx="3393878" cy="923330"/>
          </a:xfrm>
          <a:prstGeom prst="rect">
            <a:avLst/>
          </a:prstGeom>
          <a:noFill/>
        </p:spPr>
        <p:txBody>
          <a:bodyPr wrap="none" rtlCol="0">
            <a:spAutoFit/>
          </a:bodyPr>
          <a:lstStyle/>
          <a:p>
            <a:r>
              <a:rPr lang="en-US" sz="5400" dirty="0">
                <a:solidFill>
                  <a:schemeClr val="bg1"/>
                </a:solidFill>
                <a:latin typeface="Hanson" pitchFamily="2" charset="0"/>
              </a:rPr>
              <a:t>XIUMIN</a:t>
            </a:r>
            <a:endParaRPr lang="en-US" sz="2000" dirty="0">
              <a:solidFill>
                <a:schemeClr val="bg1"/>
              </a:solidFill>
              <a:latin typeface="Hanson" pitchFamily="2" charset="0"/>
            </a:endParaRPr>
          </a:p>
        </p:txBody>
      </p:sp>
      <p:sp>
        <p:nvSpPr>
          <p:cNvPr id="18" name="TextBox 17">
            <a:extLst>
              <a:ext uri="{FF2B5EF4-FFF2-40B4-BE49-F238E27FC236}">
                <a16:creationId xmlns:a16="http://schemas.microsoft.com/office/drawing/2014/main" id="{CBFA12DC-9DF7-F949-B720-0EBD7917BDD1}"/>
              </a:ext>
            </a:extLst>
          </p:cNvPr>
          <p:cNvSpPr txBox="1"/>
          <p:nvPr/>
        </p:nvSpPr>
        <p:spPr>
          <a:xfrm>
            <a:off x="11020862" y="258034"/>
            <a:ext cx="793807" cy="523220"/>
          </a:xfrm>
          <a:prstGeom prst="rect">
            <a:avLst/>
          </a:prstGeom>
          <a:noFill/>
        </p:spPr>
        <p:txBody>
          <a:bodyPr wrap="none" rtlCol="0">
            <a:spAutoFit/>
          </a:bodyPr>
          <a:lstStyle/>
          <a:p>
            <a:pPr algn="r"/>
            <a:r>
              <a:rPr lang="en-US" sz="1400" dirty="0" err="1">
                <a:solidFill>
                  <a:schemeClr val="bg1"/>
                </a:solidFill>
                <a:latin typeface="Bodoni 72 Book" pitchFamily="2" charset="0"/>
              </a:rPr>
              <a:t>Desing</a:t>
            </a:r>
            <a:r>
              <a:rPr lang="en-US" sz="1400" dirty="0">
                <a:solidFill>
                  <a:schemeClr val="bg1"/>
                </a:solidFill>
                <a:latin typeface="Bodoni 72 Book" pitchFamily="2" charset="0"/>
              </a:rPr>
              <a:t> –</a:t>
            </a:r>
          </a:p>
          <a:p>
            <a:pPr algn="r"/>
            <a:r>
              <a:rPr lang="en-US" sz="1400" dirty="0">
                <a:solidFill>
                  <a:schemeClr val="bg1"/>
                </a:solidFill>
                <a:latin typeface="Bodoni 72 Book" pitchFamily="2" charset="0"/>
              </a:rPr>
              <a:t>idea</a:t>
            </a:r>
          </a:p>
        </p:txBody>
      </p:sp>
      <p:sp>
        <p:nvSpPr>
          <p:cNvPr id="19" name="TextBox 18">
            <a:extLst>
              <a:ext uri="{FF2B5EF4-FFF2-40B4-BE49-F238E27FC236}">
                <a16:creationId xmlns:a16="http://schemas.microsoft.com/office/drawing/2014/main" id="{E75754C2-2A7A-D04A-AB39-D898F6F7B8AB}"/>
              </a:ext>
            </a:extLst>
          </p:cNvPr>
          <p:cNvSpPr txBox="1"/>
          <p:nvPr/>
        </p:nvSpPr>
        <p:spPr>
          <a:xfrm>
            <a:off x="2668103" y="4808157"/>
            <a:ext cx="4314996" cy="893834"/>
          </a:xfrm>
          <a:prstGeom prst="rect">
            <a:avLst/>
          </a:prstGeom>
          <a:noFill/>
        </p:spPr>
        <p:txBody>
          <a:bodyPr wrap="square" rtlCol="0">
            <a:spAutoFit/>
          </a:bodyPr>
          <a:lstStyle/>
          <a:p>
            <a:pPr algn="just">
              <a:lnSpc>
                <a:spcPct val="150000"/>
              </a:lnSpc>
            </a:pPr>
            <a:r>
              <a:rPr lang="en-ID" sz="12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 </a:t>
            </a:r>
            <a:endParaRPr lang="en-US" sz="1200"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ectangle 19">
            <a:extLst>
              <a:ext uri="{FF2B5EF4-FFF2-40B4-BE49-F238E27FC236}">
                <a16:creationId xmlns:a16="http://schemas.microsoft.com/office/drawing/2014/main" id="{0C30B1EE-8ECC-1F43-AB5D-8D2C27FEEE83}"/>
              </a:ext>
            </a:extLst>
          </p:cNvPr>
          <p:cNvSpPr/>
          <p:nvPr/>
        </p:nvSpPr>
        <p:spPr>
          <a:xfrm>
            <a:off x="6472238" y="6526306"/>
            <a:ext cx="559095" cy="33169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 name="TextBox 20">
            <a:extLst>
              <a:ext uri="{FF2B5EF4-FFF2-40B4-BE49-F238E27FC236}">
                <a16:creationId xmlns:a16="http://schemas.microsoft.com/office/drawing/2014/main" id="{92C23BFE-A982-6B47-BF55-1D8C7C092B41}"/>
              </a:ext>
            </a:extLst>
          </p:cNvPr>
          <p:cNvSpPr txBox="1"/>
          <p:nvPr/>
        </p:nvSpPr>
        <p:spPr>
          <a:xfrm>
            <a:off x="2698817" y="1845588"/>
            <a:ext cx="4314996" cy="893834"/>
          </a:xfrm>
          <a:prstGeom prst="rect">
            <a:avLst/>
          </a:prstGeom>
          <a:noFill/>
        </p:spPr>
        <p:txBody>
          <a:bodyPr wrap="square" rtlCol="0">
            <a:spAutoFit/>
          </a:bodyPr>
          <a:lstStyle/>
          <a:p>
            <a:pPr algn="just">
              <a:lnSpc>
                <a:spcPct val="150000"/>
              </a:lnSpc>
            </a:pPr>
            <a:r>
              <a:rPr lang="en-ID"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 </a:t>
            </a:r>
            <a:endPar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57217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176A559-ECF2-364A-9DB1-E6C023170945}"/>
              </a:ext>
            </a:extLst>
          </p:cNvPr>
          <p:cNvSpPr/>
          <p:nvPr/>
        </p:nvSpPr>
        <p:spPr>
          <a:xfrm>
            <a:off x="0" y="2904565"/>
            <a:ext cx="8659906" cy="395343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 name="Rectangle 10">
            <a:extLst>
              <a:ext uri="{FF2B5EF4-FFF2-40B4-BE49-F238E27FC236}">
                <a16:creationId xmlns:a16="http://schemas.microsoft.com/office/drawing/2014/main" id="{BB754806-F35D-A242-81F0-AA28ED7300C4}"/>
              </a:ext>
            </a:extLst>
          </p:cNvPr>
          <p:cNvSpPr/>
          <p:nvPr/>
        </p:nvSpPr>
        <p:spPr>
          <a:xfrm>
            <a:off x="0" y="0"/>
            <a:ext cx="8659906" cy="29045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6" name="图片占位符 5">
            <a:extLst>
              <a:ext uri="{FF2B5EF4-FFF2-40B4-BE49-F238E27FC236}">
                <a16:creationId xmlns:a16="http://schemas.microsoft.com/office/drawing/2014/main" id="{93A2ECF6-98F5-499E-B0CA-3A246BFB012C}"/>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sp>
        <p:nvSpPr>
          <p:cNvPr id="8" name="TextBox 7">
            <a:extLst>
              <a:ext uri="{FF2B5EF4-FFF2-40B4-BE49-F238E27FC236}">
                <a16:creationId xmlns:a16="http://schemas.microsoft.com/office/drawing/2014/main" id="{A7FBCBE3-DE47-3644-857A-07EF4413B30B}"/>
              </a:ext>
            </a:extLst>
          </p:cNvPr>
          <p:cNvSpPr txBox="1"/>
          <p:nvPr/>
        </p:nvSpPr>
        <p:spPr>
          <a:xfrm rot="16200000">
            <a:off x="7079661" y="2921169"/>
            <a:ext cx="5780750" cy="1015663"/>
          </a:xfrm>
          <a:prstGeom prst="rect">
            <a:avLst/>
          </a:prstGeom>
          <a:noFill/>
        </p:spPr>
        <p:txBody>
          <a:bodyPr wrap="none" rtlCol="0">
            <a:spAutoFit/>
          </a:bodyPr>
          <a:lstStyle/>
          <a:p>
            <a:r>
              <a:rPr lang="en-US" sz="6000" dirty="0">
                <a:solidFill>
                  <a:schemeClr val="bg1"/>
                </a:solidFill>
                <a:latin typeface="Hanson" pitchFamily="2" charset="0"/>
              </a:rPr>
              <a:t>ABOUT US</a:t>
            </a:r>
            <a:endParaRPr lang="en-US" sz="2400" dirty="0">
              <a:solidFill>
                <a:schemeClr val="bg1"/>
              </a:solidFill>
              <a:latin typeface="Hanson" pitchFamily="2" charset="0"/>
            </a:endParaRPr>
          </a:p>
        </p:txBody>
      </p:sp>
      <p:sp>
        <p:nvSpPr>
          <p:cNvPr id="9" name="TextBox 8">
            <a:extLst>
              <a:ext uri="{FF2B5EF4-FFF2-40B4-BE49-F238E27FC236}">
                <a16:creationId xmlns:a16="http://schemas.microsoft.com/office/drawing/2014/main" id="{77171079-7432-594F-B4D0-56E5E65C850D}"/>
              </a:ext>
            </a:extLst>
          </p:cNvPr>
          <p:cNvSpPr txBox="1"/>
          <p:nvPr/>
        </p:nvSpPr>
        <p:spPr>
          <a:xfrm rot="16200000">
            <a:off x="7798118" y="2921168"/>
            <a:ext cx="5780750" cy="1015663"/>
          </a:xfrm>
          <a:prstGeom prst="rect">
            <a:avLst/>
          </a:prstGeom>
          <a:noFill/>
        </p:spPr>
        <p:txBody>
          <a:bodyPr wrap="none" rtlCol="0">
            <a:spAutoFit/>
          </a:bodyPr>
          <a:lstStyle/>
          <a:p>
            <a:r>
              <a:rPr lang="en-US" sz="6000" dirty="0">
                <a:ln>
                  <a:solidFill>
                    <a:schemeClr val="bg1"/>
                  </a:solidFill>
                </a:ln>
                <a:noFill/>
                <a:latin typeface="Hanson" pitchFamily="2" charset="0"/>
              </a:rPr>
              <a:t>ABOUT US</a:t>
            </a:r>
            <a:endParaRPr lang="en-US" sz="2400" dirty="0">
              <a:ln>
                <a:solidFill>
                  <a:schemeClr val="bg1"/>
                </a:solidFill>
              </a:ln>
              <a:noFill/>
              <a:latin typeface="Hanson" pitchFamily="2" charset="0"/>
            </a:endParaRPr>
          </a:p>
        </p:txBody>
      </p:sp>
      <p:sp>
        <p:nvSpPr>
          <p:cNvPr id="10" name="TextBox 9">
            <a:extLst>
              <a:ext uri="{FF2B5EF4-FFF2-40B4-BE49-F238E27FC236}">
                <a16:creationId xmlns:a16="http://schemas.microsoft.com/office/drawing/2014/main" id="{DD42B869-015A-0F47-9913-EA3EA58F6E46}"/>
              </a:ext>
            </a:extLst>
          </p:cNvPr>
          <p:cNvSpPr txBox="1"/>
          <p:nvPr/>
        </p:nvSpPr>
        <p:spPr>
          <a:xfrm rot="16200000">
            <a:off x="8516575" y="2921169"/>
            <a:ext cx="5780750" cy="1015663"/>
          </a:xfrm>
          <a:prstGeom prst="rect">
            <a:avLst/>
          </a:prstGeom>
          <a:noFill/>
        </p:spPr>
        <p:txBody>
          <a:bodyPr wrap="none" rtlCol="0">
            <a:spAutoFit/>
          </a:bodyPr>
          <a:lstStyle/>
          <a:p>
            <a:r>
              <a:rPr lang="en-US" sz="6000" dirty="0">
                <a:ln>
                  <a:solidFill>
                    <a:schemeClr val="bg1"/>
                  </a:solidFill>
                </a:ln>
                <a:noFill/>
                <a:latin typeface="Hanson" pitchFamily="2" charset="0"/>
              </a:rPr>
              <a:t>ABOUT US</a:t>
            </a:r>
            <a:endParaRPr lang="en-US" sz="2400" dirty="0">
              <a:ln>
                <a:solidFill>
                  <a:schemeClr val="bg1"/>
                </a:solidFill>
              </a:ln>
              <a:noFill/>
              <a:latin typeface="Hanson" pitchFamily="2" charset="0"/>
            </a:endParaRPr>
          </a:p>
        </p:txBody>
      </p:sp>
      <p:sp>
        <p:nvSpPr>
          <p:cNvPr id="13" name="Rectangle 12">
            <a:extLst>
              <a:ext uri="{FF2B5EF4-FFF2-40B4-BE49-F238E27FC236}">
                <a16:creationId xmlns:a16="http://schemas.microsoft.com/office/drawing/2014/main" id="{7151FAC1-53A4-8547-B958-396D2E337187}"/>
              </a:ext>
            </a:extLst>
          </p:cNvPr>
          <p:cNvSpPr/>
          <p:nvPr/>
        </p:nvSpPr>
        <p:spPr>
          <a:xfrm>
            <a:off x="11914782" y="0"/>
            <a:ext cx="277218" cy="68579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TextBox 14">
            <a:extLst>
              <a:ext uri="{FF2B5EF4-FFF2-40B4-BE49-F238E27FC236}">
                <a16:creationId xmlns:a16="http://schemas.microsoft.com/office/drawing/2014/main" id="{94990E00-E591-A940-B3DF-F375AF86915F}"/>
              </a:ext>
            </a:extLst>
          </p:cNvPr>
          <p:cNvSpPr txBox="1"/>
          <p:nvPr/>
        </p:nvSpPr>
        <p:spPr>
          <a:xfrm>
            <a:off x="-277218" y="-82098"/>
            <a:ext cx="4657044" cy="923330"/>
          </a:xfrm>
          <a:prstGeom prst="rect">
            <a:avLst/>
          </a:prstGeom>
          <a:noFill/>
        </p:spPr>
        <p:txBody>
          <a:bodyPr wrap="none" rtlCol="0">
            <a:spAutoFit/>
          </a:bodyPr>
          <a:lstStyle/>
          <a:p>
            <a:r>
              <a:rPr lang="en-US" sz="5400" dirty="0">
                <a:solidFill>
                  <a:schemeClr val="bg1"/>
                </a:solidFill>
                <a:latin typeface="Hanson" pitchFamily="2" charset="0"/>
              </a:rPr>
              <a:t>Vol 20.20</a:t>
            </a:r>
            <a:endParaRPr lang="en-US" sz="2000" dirty="0">
              <a:solidFill>
                <a:schemeClr val="bg1"/>
              </a:solidFill>
              <a:latin typeface="Hanson" pitchFamily="2" charset="0"/>
            </a:endParaRPr>
          </a:p>
        </p:txBody>
      </p:sp>
      <p:sp>
        <p:nvSpPr>
          <p:cNvPr id="16" name="TextBox 15">
            <a:extLst>
              <a:ext uri="{FF2B5EF4-FFF2-40B4-BE49-F238E27FC236}">
                <a16:creationId xmlns:a16="http://schemas.microsoft.com/office/drawing/2014/main" id="{DF6DE780-9F65-F940-A4EE-EE1E60E35659}"/>
              </a:ext>
            </a:extLst>
          </p:cNvPr>
          <p:cNvSpPr txBox="1"/>
          <p:nvPr/>
        </p:nvSpPr>
        <p:spPr>
          <a:xfrm>
            <a:off x="-275899" y="538624"/>
            <a:ext cx="4657044" cy="923330"/>
          </a:xfrm>
          <a:prstGeom prst="rect">
            <a:avLst/>
          </a:prstGeom>
          <a:noFill/>
        </p:spPr>
        <p:txBody>
          <a:bodyPr wrap="none" rtlCol="0">
            <a:spAutoFit/>
          </a:bodyPr>
          <a:lstStyle/>
          <a:p>
            <a:r>
              <a:rPr lang="en-US" sz="5400" dirty="0">
                <a:ln>
                  <a:solidFill>
                    <a:schemeClr val="accent2"/>
                  </a:solidFill>
                </a:ln>
                <a:noFill/>
                <a:latin typeface="Hanson" pitchFamily="2" charset="0"/>
              </a:rPr>
              <a:t>Vol 20.20</a:t>
            </a:r>
            <a:endParaRPr lang="en-US" sz="2000" dirty="0">
              <a:ln>
                <a:solidFill>
                  <a:schemeClr val="accent2"/>
                </a:solidFill>
              </a:ln>
              <a:noFill/>
              <a:latin typeface="Hanson" pitchFamily="2" charset="0"/>
            </a:endParaRPr>
          </a:p>
        </p:txBody>
      </p:sp>
      <p:sp>
        <p:nvSpPr>
          <p:cNvPr id="17" name="TextBox 16">
            <a:extLst>
              <a:ext uri="{FF2B5EF4-FFF2-40B4-BE49-F238E27FC236}">
                <a16:creationId xmlns:a16="http://schemas.microsoft.com/office/drawing/2014/main" id="{F441C07D-ADA1-634D-9D9F-306257223E20}"/>
              </a:ext>
            </a:extLst>
          </p:cNvPr>
          <p:cNvSpPr txBox="1"/>
          <p:nvPr/>
        </p:nvSpPr>
        <p:spPr>
          <a:xfrm>
            <a:off x="-277218" y="1159346"/>
            <a:ext cx="4657044" cy="923330"/>
          </a:xfrm>
          <a:prstGeom prst="rect">
            <a:avLst/>
          </a:prstGeom>
          <a:noFill/>
        </p:spPr>
        <p:txBody>
          <a:bodyPr wrap="none" rtlCol="0">
            <a:spAutoFit/>
          </a:bodyPr>
          <a:lstStyle/>
          <a:p>
            <a:r>
              <a:rPr lang="en-US" sz="5400" dirty="0">
                <a:solidFill>
                  <a:schemeClr val="bg1"/>
                </a:solidFill>
                <a:latin typeface="Hanson" pitchFamily="2" charset="0"/>
              </a:rPr>
              <a:t>Vol 20.20</a:t>
            </a:r>
            <a:endParaRPr lang="en-US" sz="2000" dirty="0">
              <a:solidFill>
                <a:schemeClr val="bg1"/>
              </a:solidFill>
              <a:latin typeface="Hanson" pitchFamily="2" charset="0"/>
            </a:endParaRPr>
          </a:p>
        </p:txBody>
      </p:sp>
      <p:sp>
        <p:nvSpPr>
          <p:cNvPr id="18" name="TextBox 17">
            <a:extLst>
              <a:ext uri="{FF2B5EF4-FFF2-40B4-BE49-F238E27FC236}">
                <a16:creationId xmlns:a16="http://schemas.microsoft.com/office/drawing/2014/main" id="{1D6C6AF5-C67B-CA41-9F50-21E37AFD1E62}"/>
              </a:ext>
            </a:extLst>
          </p:cNvPr>
          <p:cNvSpPr txBox="1"/>
          <p:nvPr/>
        </p:nvSpPr>
        <p:spPr>
          <a:xfrm>
            <a:off x="722333" y="4331802"/>
            <a:ext cx="3211206" cy="1477328"/>
          </a:xfrm>
          <a:prstGeom prst="rect">
            <a:avLst/>
          </a:prstGeom>
          <a:noFill/>
        </p:spPr>
        <p:txBody>
          <a:bodyPr wrap="square" rtlCol="0">
            <a:spAutoFit/>
          </a:bodyPr>
          <a:lstStyle/>
          <a:p>
            <a:pPr algn="r"/>
            <a:r>
              <a:rPr lang="en-ID" dirty="0">
                <a:latin typeface="Bodoni 72 Book" pitchFamily="2" charset="0"/>
              </a:rPr>
              <a:t>"Don't be into trends. Don't make fashion own you, but you decide what you are, what you want to express by the way you dress and the way to live."</a:t>
            </a:r>
            <a:endParaRPr lang="en-US" sz="1400" dirty="0">
              <a:solidFill>
                <a:schemeClr val="bg1"/>
              </a:solidFill>
              <a:latin typeface="Bodoni 72 Book" pitchFamily="2" charset="0"/>
            </a:endParaRPr>
          </a:p>
        </p:txBody>
      </p:sp>
      <p:sp>
        <p:nvSpPr>
          <p:cNvPr id="19" name="Rectangle 18">
            <a:extLst>
              <a:ext uri="{FF2B5EF4-FFF2-40B4-BE49-F238E27FC236}">
                <a16:creationId xmlns:a16="http://schemas.microsoft.com/office/drawing/2014/main" id="{18B3683D-5F03-1E4A-AE1D-05F53410D797}"/>
              </a:ext>
            </a:extLst>
          </p:cNvPr>
          <p:cNvSpPr/>
          <p:nvPr/>
        </p:nvSpPr>
        <p:spPr>
          <a:xfrm>
            <a:off x="0" y="5698654"/>
            <a:ext cx="466165" cy="6207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TextBox 19">
            <a:extLst>
              <a:ext uri="{FF2B5EF4-FFF2-40B4-BE49-F238E27FC236}">
                <a16:creationId xmlns:a16="http://schemas.microsoft.com/office/drawing/2014/main" id="{68A4107F-AAD1-384B-8123-CEC4089F5102}"/>
              </a:ext>
            </a:extLst>
          </p:cNvPr>
          <p:cNvSpPr txBox="1"/>
          <p:nvPr/>
        </p:nvSpPr>
        <p:spPr>
          <a:xfrm>
            <a:off x="-277218" y="1769855"/>
            <a:ext cx="4657044" cy="923330"/>
          </a:xfrm>
          <a:prstGeom prst="rect">
            <a:avLst/>
          </a:prstGeom>
          <a:noFill/>
        </p:spPr>
        <p:txBody>
          <a:bodyPr wrap="none" rtlCol="0">
            <a:spAutoFit/>
          </a:bodyPr>
          <a:lstStyle/>
          <a:p>
            <a:r>
              <a:rPr lang="en-US" sz="5400" dirty="0">
                <a:ln>
                  <a:solidFill>
                    <a:schemeClr val="accent2"/>
                  </a:solidFill>
                </a:ln>
                <a:noFill/>
                <a:latin typeface="Hanson" pitchFamily="2" charset="0"/>
              </a:rPr>
              <a:t>Vol 20.20</a:t>
            </a:r>
            <a:endParaRPr lang="en-US" sz="2000" dirty="0">
              <a:ln>
                <a:solidFill>
                  <a:schemeClr val="accent2"/>
                </a:solidFill>
              </a:ln>
              <a:noFill/>
              <a:latin typeface="Hanson" pitchFamily="2" charset="0"/>
            </a:endParaRPr>
          </a:p>
        </p:txBody>
      </p:sp>
      <p:sp>
        <p:nvSpPr>
          <p:cNvPr id="22" name="TextBox 21">
            <a:extLst>
              <a:ext uri="{FF2B5EF4-FFF2-40B4-BE49-F238E27FC236}">
                <a16:creationId xmlns:a16="http://schemas.microsoft.com/office/drawing/2014/main" id="{A165D717-0014-284E-872C-AA970954A565}"/>
              </a:ext>
            </a:extLst>
          </p:cNvPr>
          <p:cNvSpPr txBox="1"/>
          <p:nvPr/>
        </p:nvSpPr>
        <p:spPr>
          <a:xfrm>
            <a:off x="6906236" y="279275"/>
            <a:ext cx="1095172" cy="276999"/>
          </a:xfrm>
          <a:prstGeom prst="rect">
            <a:avLst/>
          </a:prstGeom>
          <a:noFill/>
        </p:spPr>
        <p:txBody>
          <a:bodyPr wrap="none" rtlCol="0">
            <a:spAutoFit/>
          </a:bodyPr>
          <a:lstStyle/>
          <a:p>
            <a:r>
              <a:rPr lang="en-US" sz="1200" dirty="0">
                <a:solidFill>
                  <a:schemeClr val="accent2"/>
                </a:solidFill>
                <a:latin typeface="Bodoni 72 Book" pitchFamily="2" charset="0"/>
              </a:rPr>
              <a:t>Released 20.20</a:t>
            </a:r>
          </a:p>
        </p:txBody>
      </p:sp>
      <p:pic>
        <p:nvPicPr>
          <p:cNvPr id="23" name="Graphic 22">
            <a:extLst>
              <a:ext uri="{FF2B5EF4-FFF2-40B4-BE49-F238E27FC236}">
                <a16:creationId xmlns:a16="http://schemas.microsoft.com/office/drawing/2014/main" id="{2014AA6A-F07D-8746-8688-04E518544225}"/>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rot="20777597">
            <a:off x="4853309" y="681834"/>
            <a:ext cx="1760715" cy="338175"/>
          </a:xfrm>
          <a:prstGeom prst="rect">
            <a:avLst/>
          </a:prstGeom>
        </p:spPr>
      </p:pic>
    </p:spTree>
    <p:extLst>
      <p:ext uri="{BB962C8B-B14F-4D97-AF65-F5344CB8AC3E}">
        <p14:creationId xmlns:p14="http://schemas.microsoft.com/office/powerpoint/2010/main" val="31823522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0F143EE-E59E-CF4F-A11E-4FE937022593}"/>
              </a:ext>
            </a:extLst>
          </p:cNvPr>
          <p:cNvSpPr/>
          <p:nvPr/>
        </p:nvSpPr>
        <p:spPr>
          <a:xfrm>
            <a:off x="7431578" y="0"/>
            <a:ext cx="476042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Rectangle 9">
            <a:extLst>
              <a:ext uri="{FF2B5EF4-FFF2-40B4-BE49-F238E27FC236}">
                <a16:creationId xmlns:a16="http://schemas.microsoft.com/office/drawing/2014/main" id="{337A5279-7C5F-9148-9C6B-2AC83FC8B2A8}"/>
              </a:ext>
            </a:extLst>
          </p:cNvPr>
          <p:cNvSpPr/>
          <p:nvPr/>
        </p:nvSpPr>
        <p:spPr>
          <a:xfrm>
            <a:off x="0" y="0"/>
            <a:ext cx="7431578" cy="515389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4" name="图片占位符 3">
            <a:extLst>
              <a:ext uri="{FF2B5EF4-FFF2-40B4-BE49-F238E27FC236}">
                <a16:creationId xmlns:a16="http://schemas.microsoft.com/office/drawing/2014/main" id="{D1E8B68D-3AD7-4804-A38A-22591D1861C0}"/>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sp>
        <p:nvSpPr>
          <p:cNvPr id="21" name="Rectangle 20">
            <a:extLst>
              <a:ext uri="{FF2B5EF4-FFF2-40B4-BE49-F238E27FC236}">
                <a16:creationId xmlns:a16="http://schemas.microsoft.com/office/drawing/2014/main" id="{EDD2C32D-51F9-3443-A161-2D3704C22944}"/>
              </a:ext>
            </a:extLst>
          </p:cNvPr>
          <p:cNvSpPr/>
          <p:nvPr/>
        </p:nvSpPr>
        <p:spPr>
          <a:xfrm>
            <a:off x="9550400" y="959581"/>
            <a:ext cx="1470462" cy="165400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 name="TextBox 10">
            <a:extLst>
              <a:ext uri="{FF2B5EF4-FFF2-40B4-BE49-F238E27FC236}">
                <a16:creationId xmlns:a16="http://schemas.microsoft.com/office/drawing/2014/main" id="{C3457471-00D2-B24A-9A19-4C72C9A61461}"/>
              </a:ext>
            </a:extLst>
          </p:cNvPr>
          <p:cNvSpPr txBox="1"/>
          <p:nvPr/>
        </p:nvSpPr>
        <p:spPr>
          <a:xfrm>
            <a:off x="231188" y="4959700"/>
            <a:ext cx="10012677" cy="1446550"/>
          </a:xfrm>
          <a:prstGeom prst="rect">
            <a:avLst/>
          </a:prstGeom>
          <a:noFill/>
        </p:spPr>
        <p:txBody>
          <a:bodyPr wrap="none" rtlCol="0">
            <a:spAutoFit/>
          </a:bodyPr>
          <a:lstStyle/>
          <a:p>
            <a:r>
              <a:rPr lang="en-US" sz="8800" dirty="0">
                <a:ln>
                  <a:solidFill>
                    <a:schemeClr val="accent1"/>
                  </a:solidFill>
                </a:ln>
                <a:noFill/>
                <a:latin typeface="Hanson" pitchFamily="2" charset="0"/>
              </a:rPr>
              <a:t>New Arrival</a:t>
            </a:r>
            <a:endParaRPr lang="en-US" sz="4000" dirty="0">
              <a:ln>
                <a:solidFill>
                  <a:schemeClr val="accent1"/>
                </a:solidFill>
              </a:ln>
              <a:noFill/>
              <a:latin typeface="Hanson" pitchFamily="2" charset="0"/>
            </a:endParaRPr>
          </a:p>
        </p:txBody>
      </p:sp>
      <p:sp>
        <p:nvSpPr>
          <p:cNvPr id="12" name="TextBox 11">
            <a:extLst>
              <a:ext uri="{FF2B5EF4-FFF2-40B4-BE49-F238E27FC236}">
                <a16:creationId xmlns:a16="http://schemas.microsoft.com/office/drawing/2014/main" id="{2F90240A-3A73-654B-B113-FCBE44EE95D5}"/>
              </a:ext>
            </a:extLst>
          </p:cNvPr>
          <p:cNvSpPr txBox="1"/>
          <p:nvPr/>
        </p:nvSpPr>
        <p:spPr>
          <a:xfrm>
            <a:off x="231188" y="5873165"/>
            <a:ext cx="10012677" cy="1446550"/>
          </a:xfrm>
          <a:prstGeom prst="rect">
            <a:avLst/>
          </a:prstGeom>
          <a:noFill/>
        </p:spPr>
        <p:txBody>
          <a:bodyPr wrap="none" rtlCol="0">
            <a:spAutoFit/>
          </a:bodyPr>
          <a:lstStyle/>
          <a:p>
            <a:r>
              <a:rPr lang="en-US" sz="8800" dirty="0">
                <a:solidFill>
                  <a:schemeClr val="accent1"/>
                </a:solidFill>
                <a:latin typeface="Hanson" pitchFamily="2" charset="0"/>
              </a:rPr>
              <a:t>New Arrival</a:t>
            </a:r>
            <a:endParaRPr lang="en-US" sz="4000" dirty="0">
              <a:solidFill>
                <a:schemeClr val="accent1"/>
              </a:solidFill>
              <a:latin typeface="Hanson" pitchFamily="2" charset="0"/>
            </a:endParaRPr>
          </a:p>
        </p:txBody>
      </p:sp>
      <p:sp>
        <p:nvSpPr>
          <p:cNvPr id="13" name="TextBox 12">
            <a:extLst>
              <a:ext uri="{FF2B5EF4-FFF2-40B4-BE49-F238E27FC236}">
                <a16:creationId xmlns:a16="http://schemas.microsoft.com/office/drawing/2014/main" id="{5B71498F-5F81-5D4B-B0EF-C77EC8DFAB83}"/>
              </a:ext>
            </a:extLst>
          </p:cNvPr>
          <p:cNvSpPr txBox="1"/>
          <p:nvPr/>
        </p:nvSpPr>
        <p:spPr>
          <a:xfrm>
            <a:off x="3012441" y="451750"/>
            <a:ext cx="3751348" cy="1015663"/>
          </a:xfrm>
          <a:prstGeom prst="rect">
            <a:avLst/>
          </a:prstGeom>
          <a:noFill/>
        </p:spPr>
        <p:txBody>
          <a:bodyPr wrap="none" rtlCol="0">
            <a:spAutoFit/>
          </a:bodyPr>
          <a:lstStyle/>
          <a:p>
            <a:r>
              <a:rPr lang="en-US" sz="6000" dirty="0">
                <a:solidFill>
                  <a:schemeClr val="accent2"/>
                </a:solidFill>
                <a:latin typeface="Hanson" pitchFamily="2" charset="0"/>
              </a:rPr>
              <a:t>XIUMIN</a:t>
            </a:r>
            <a:endParaRPr lang="en-US" sz="2400" dirty="0">
              <a:solidFill>
                <a:schemeClr val="accent2"/>
              </a:solidFill>
              <a:latin typeface="Hanson" pitchFamily="2" charset="0"/>
            </a:endParaRPr>
          </a:p>
        </p:txBody>
      </p:sp>
      <p:sp>
        <p:nvSpPr>
          <p:cNvPr id="18" name="TextBox 17">
            <a:extLst>
              <a:ext uri="{FF2B5EF4-FFF2-40B4-BE49-F238E27FC236}">
                <a16:creationId xmlns:a16="http://schemas.microsoft.com/office/drawing/2014/main" id="{53EBBED8-7D5B-C74A-A225-9C317D175E22}"/>
              </a:ext>
            </a:extLst>
          </p:cNvPr>
          <p:cNvSpPr txBox="1"/>
          <p:nvPr/>
        </p:nvSpPr>
        <p:spPr>
          <a:xfrm>
            <a:off x="11020862" y="258034"/>
            <a:ext cx="793807" cy="523220"/>
          </a:xfrm>
          <a:prstGeom prst="rect">
            <a:avLst/>
          </a:prstGeom>
          <a:noFill/>
        </p:spPr>
        <p:txBody>
          <a:bodyPr wrap="none" rtlCol="0">
            <a:spAutoFit/>
          </a:bodyPr>
          <a:lstStyle/>
          <a:p>
            <a:pPr algn="r"/>
            <a:r>
              <a:rPr lang="en-US" sz="1400" dirty="0" err="1">
                <a:solidFill>
                  <a:schemeClr val="accent1"/>
                </a:solidFill>
                <a:latin typeface="Bodoni 72 Book" pitchFamily="2" charset="0"/>
              </a:rPr>
              <a:t>Desing</a:t>
            </a:r>
            <a:r>
              <a:rPr lang="en-US" sz="1400" dirty="0">
                <a:solidFill>
                  <a:schemeClr val="accent1"/>
                </a:solidFill>
                <a:latin typeface="Bodoni 72 Book" pitchFamily="2" charset="0"/>
              </a:rPr>
              <a:t> –</a:t>
            </a:r>
          </a:p>
          <a:p>
            <a:pPr algn="r"/>
            <a:r>
              <a:rPr lang="en-US" sz="1400" dirty="0">
                <a:solidFill>
                  <a:schemeClr val="accent1"/>
                </a:solidFill>
                <a:latin typeface="Bodoni 72 Book" pitchFamily="2" charset="0"/>
              </a:rPr>
              <a:t>idea</a:t>
            </a:r>
          </a:p>
        </p:txBody>
      </p:sp>
      <p:sp>
        <p:nvSpPr>
          <p:cNvPr id="19" name="TextBox 18">
            <a:extLst>
              <a:ext uri="{FF2B5EF4-FFF2-40B4-BE49-F238E27FC236}">
                <a16:creationId xmlns:a16="http://schemas.microsoft.com/office/drawing/2014/main" id="{54CBF4B8-0ECD-D046-9E0F-9DE70DE22C70}"/>
              </a:ext>
            </a:extLst>
          </p:cNvPr>
          <p:cNvSpPr txBox="1"/>
          <p:nvPr/>
        </p:nvSpPr>
        <p:spPr>
          <a:xfrm>
            <a:off x="2039121" y="1889668"/>
            <a:ext cx="4724668" cy="1447832"/>
          </a:xfrm>
          <a:prstGeom prst="rect">
            <a:avLst/>
          </a:prstGeom>
          <a:noFill/>
        </p:spPr>
        <p:txBody>
          <a:bodyPr wrap="square" rtlCol="0">
            <a:spAutoFit/>
          </a:bodyPr>
          <a:lstStyle/>
          <a:p>
            <a:pPr algn="just">
              <a:lnSpc>
                <a:spcPct val="150000"/>
              </a:lnSpc>
            </a:pPr>
            <a:r>
              <a:rPr lang="en-ID" sz="1200" dirty="0">
                <a:solidFill>
                  <a:schemeClr val="accent2"/>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 when an unknown printer took a galley of type and scrambled it to make a type specimen book.</a:t>
            </a:r>
            <a:endParaRPr lang="en-US" sz="1200" dirty="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a:extLst>
              <a:ext uri="{FF2B5EF4-FFF2-40B4-BE49-F238E27FC236}">
                <a16:creationId xmlns:a16="http://schemas.microsoft.com/office/drawing/2014/main" id="{08FF0E88-07E9-6E41-A78E-82C94A148DC8}"/>
              </a:ext>
            </a:extLst>
          </p:cNvPr>
          <p:cNvSpPr txBox="1"/>
          <p:nvPr/>
        </p:nvSpPr>
        <p:spPr>
          <a:xfrm>
            <a:off x="5668617" y="3754068"/>
            <a:ext cx="1095172" cy="276999"/>
          </a:xfrm>
          <a:prstGeom prst="rect">
            <a:avLst/>
          </a:prstGeom>
          <a:noFill/>
        </p:spPr>
        <p:txBody>
          <a:bodyPr wrap="none" rtlCol="0">
            <a:spAutoFit/>
          </a:bodyPr>
          <a:lstStyle/>
          <a:p>
            <a:r>
              <a:rPr lang="en-US" sz="1200" dirty="0">
                <a:solidFill>
                  <a:schemeClr val="accent2"/>
                </a:solidFill>
                <a:latin typeface="Bodoni 72 Book" pitchFamily="2" charset="0"/>
              </a:rPr>
              <a:t>Released 20.20</a:t>
            </a:r>
          </a:p>
        </p:txBody>
      </p:sp>
      <p:pic>
        <p:nvPicPr>
          <p:cNvPr id="43" name="Graphic 42">
            <a:extLst>
              <a:ext uri="{FF2B5EF4-FFF2-40B4-BE49-F238E27FC236}">
                <a16:creationId xmlns:a16="http://schemas.microsoft.com/office/drawing/2014/main" id="{AE525A88-87D2-E04D-896C-3976C4FB0CB2}"/>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20914"/>
          <a:stretch>
            <a:fillRect/>
          </a:stretch>
        </p:blipFill>
        <p:spPr>
          <a:xfrm>
            <a:off x="-1" y="663"/>
            <a:ext cx="1373510" cy="5225842"/>
          </a:xfrm>
          <a:custGeom>
            <a:avLst/>
            <a:gdLst>
              <a:gd name="connsiteX0" fmla="*/ 0 w 1373510"/>
              <a:gd name="connsiteY0" fmla="*/ 0 h 5225842"/>
              <a:gd name="connsiteX1" fmla="*/ 1373510 w 1373510"/>
              <a:gd name="connsiteY1" fmla="*/ 0 h 5225842"/>
              <a:gd name="connsiteX2" fmla="*/ 1373510 w 1373510"/>
              <a:gd name="connsiteY2" fmla="*/ 5225842 h 5225842"/>
              <a:gd name="connsiteX3" fmla="*/ 0 w 1373510"/>
              <a:gd name="connsiteY3" fmla="*/ 5225842 h 5225842"/>
              <a:gd name="connsiteX4" fmla="*/ 0 w 1373510"/>
              <a:gd name="connsiteY4" fmla="*/ 0 h 5225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3510" h="5225842">
                <a:moveTo>
                  <a:pt x="0" y="0"/>
                </a:moveTo>
                <a:lnTo>
                  <a:pt x="1373510" y="0"/>
                </a:lnTo>
                <a:lnTo>
                  <a:pt x="1373510" y="5225842"/>
                </a:lnTo>
                <a:lnTo>
                  <a:pt x="0" y="5225842"/>
                </a:lnTo>
                <a:lnTo>
                  <a:pt x="0" y="0"/>
                </a:lnTo>
                <a:close/>
              </a:path>
            </a:pathLst>
          </a:custGeom>
        </p:spPr>
      </p:pic>
      <p:sp>
        <p:nvSpPr>
          <p:cNvPr id="14" name="Freeform 950">
            <a:extLst>
              <a:ext uri="{FF2B5EF4-FFF2-40B4-BE49-F238E27FC236}">
                <a16:creationId xmlns:a16="http://schemas.microsoft.com/office/drawing/2014/main" id="{446E2198-7391-C949-8103-49FBBF3A5822}"/>
              </a:ext>
            </a:extLst>
          </p:cNvPr>
          <p:cNvSpPr>
            <a:spLocks noEditPoints="1"/>
          </p:cNvSpPr>
          <p:nvPr/>
        </p:nvSpPr>
        <p:spPr bwMode="auto">
          <a:xfrm>
            <a:off x="2118205" y="4318384"/>
            <a:ext cx="406558" cy="405341"/>
          </a:xfrm>
          <a:custGeom>
            <a:avLst/>
            <a:gdLst>
              <a:gd name="T0" fmla="*/ 0 w 443"/>
              <a:gd name="T1" fmla="*/ 221 h 442"/>
              <a:gd name="T2" fmla="*/ 443 w 443"/>
              <a:gd name="T3" fmla="*/ 221 h 442"/>
              <a:gd name="T4" fmla="*/ 239 w 443"/>
              <a:gd name="T5" fmla="*/ 403 h 442"/>
              <a:gd name="T6" fmla="*/ 236 w 443"/>
              <a:gd name="T7" fmla="*/ 299 h 442"/>
              <a:gd name="T8" fmla="*/ 239 w 443"/>
              <a:gd name="T9" fmla="*/ 403 h 442"/>
              <a:gd name="T10" fmla="*/ 139 w 443"/>
              <a:gd name="T11" fmla="*/ 296 h 442"/>
              <a:gd name="T12" fmla="*/ 207 w 443"/>
              <a:gd name="T13" fmla="*/ 403 h 442"/>
              <a:gd name="T14" fmla="*/ 39 w 443"/>
              <a:gd name="T15" fmla="*/ 221 h 442"/>
              <a:gd name="T16" fmla="*/ 102 w 443"/>
              <a:gd name="T17" fmla="*/ 178 h 442"/>
              <a:gd name="T18" fmla="*/ 101 w 443"/>
              <a:gd name="T19" fmla="*/ 264 h 442"/>
              <a:gd name="T20" fmla="*/ 39 w 443"/>
              <a:gd name="T21" fmla="*/ 221 h 442"/>
              <a:gd name="T22" fmla="*/ 132 w 443"/>
              <a:gd name="T23" fmla="*/ 175 h 442"/>
              <a:gd name="T24" fmla="*/ 207 w 443"/>
              <a:gd name="T25" fmla="*/ 270 h 442"/>
              <a:gd name="T26" fmla="*/ 127 w 443"/>
              <a:gd name="T27" fmla="*/ 221 h 442"/>
              <a:gd name="T28" fmla="*/ 304 w 443"/>
              <a:gd name="T29" fmla="*/ 146 h 442"/>
              <a:gd name="T30" fmla="*/ 236 w 443"/>
              <a:gd name="T31" fmla="*/ 39 h 442"/>
              <a:gd name="T32" fmla="*/ 207 w 443"/>
              <a:gd name="T33" fmla="*/ 39 h 442"/>
              <a:gd name="T34" fmla="*/ 139 w 443"/>
              <a:gd name="T35" fmla="*/ 146 h 442"/>
              <a:gd name="T36" fmla="*/ 207 w 443"/>
              <a:gd name="T37" fmla="*/ 39 h 442"/>
              <a:gd name="T38" fmla="*/ 236 w 443"/>
              <a:gd name="T39" fmla="*/ 172 h 442"/>
              <a:gd name="T40" fmla="*/ 316 w 443"/>
              <a:gd name="T41" fmla="*/ 221 h 442"/>
              <a:gd name="T42" fmla="*/ 236 w 443"/>
              <a:gd name="T43" fmla="*/ 270 h 442"/>
              <a:gd name="T44" fmla="*/ 401 w 443"/>
              <a:gd name="T45" fmla="*/ 185 h 442"/>
              <a:gd name="T46" fmla="*/ 401 w 443"/>
              <a:gd name="T47" fmla="*/ 257 h 442"/>
              <a:gd name="T48" fmla="*/ 345 w 443"/>
              <a:gd name="T49" fmla="*/ 221 h 442"/>
              <a:gd name="T50" fmla="*/ 392 w 443"/>
              <a:gd name="T51" fmla="*/ 155 h 442"/>
              <a:gd name="T52" fmla="*/ 286 w 443"/>
              <a:gd name="T53" fmla="*/ 50 h 442"/>
              <a:gd name="T54" fmla="*/ 157 w 443"/>
              <a:gd name="T55" fmla="*/ 50 h 442"/>
              <a:gd name="T56" fmla="*/ 51 w 443"/>
              <a:gd name="T57" fmla="*/ 155 h 442"/>
              <a:gd name="T58" fmla="*/ 51 w 443"/>
              <a:gd name="T59" fmla="*/ 287 h 442"/>
              <a:gd name="T60" fmla="*/ 156 w 443"/>
              <a:gd name="T61" fmla="*/ 392 h 442"/>
              <a:gd name="T62" fmla="*/ 287 w 443"/>
              <a:gd name="T63" fmla="*/ 392 h 442"/>
              <a:gd name="T64" fmla="*/ 392 w 443"/>
              <a:gd name="T65" fmla="*/ 288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43" h="442">
                <a:moveTo>
                  <a:pt x="221" y="0"/>
                </a:moveTo>
                <a:cubicBezTo>
                  <a:pt x="100" y="0"/>
                  <a:pt x="0" y="99"/>
                  <a:pt x="0" y="221"/>
                </a:cubicBezTo>
                <a:cubicBezTo>
                  <a:pt x="0" y="343"/>
                  <a:pt x="100" y="442"/>
                  <a:pt x="221" y="442"/>
                </a:cubicBezTo>
                <a:cubicBezTo>
                  <a:pt x="343" y="442"/>
                  <a:pt x="443" y="343"/>
                  <a:pt x="443" y="221"/>
                </a:cubicBezTo>
                <a:cubicBezTo>
                  <a:pt x="443" y="99"/>
                  <a:pt x="343" y="0"/>
                  <a:pt x="221" y="0"/>
                </a:cubicBezTo>
                <a:close/>
                <a:moveTo>
                  <a:pt x="239" y="403"/>
                </a:moveTo>
                <a:cubicBezTo>
                  <a:pt x="238" y="403"/>
                  <a:pt x="236" y="403"/>
                  <a:pt x="236" y="403"/>
                </a:cubicBezTo>
                <a:cubicBezTo>
                  <a:pt x="236" y="299"/>
                  <a:pt x="236" y="299"/>
                  <a:pt x="236" y="299"/>
                </a:cubicBezTo>
                <a:cubicBezTo>
                  <a:pt x="260" y="299"/>
                  <a:pt x="284" y="298"/>
                  <a:pt x="304" y="297"/>
                </a:cubicBezTo>
                <a:cubicBezTo>
                  <a:pt x="286" y="353"/>
                  <a:pt x="252" y="390"/>
                  <a:pt x="239" y="403"/>
                </a:cubicBezTo>
                <a:close/>
                <a:moveTo>
                  <a:pt x="204" y="403"/>
                </a:moveTo>
                <a:cubicBezTo>
                  <a:pt x="191" y="390"/>
                  <a:pt x="157" y="352"/>
                  <a:pt x="139" y="296"/>
                </a:cubicBezTo>
                <a:cubicBezTo>
                  <a:pt x="159" y="298"/>
                  <a:pt x="183" y="299"/>
                  <a:pt x="207" y="299"/>
                </a:cubicBezTo>
                <a:cubicBezTo>
                  <a:pt x="207" y="403"/>
                  <a:pt x="207" y="403"/>
                  <a:pt x="207" y="403"/>
                </a:cubicBezTo>
                <a:cubicBezTo>
                  <a:pt x="207" y="403"/>
                  <a:pt x="205" y="403"/>
                  <a:pt x="204" y="403"/>
                </a:cubicBezTo>
                <a:close/>
                <a:moveTo>
                  <a:pt x="39" y="221"/>
                </a:moveTo>
                <a:cubicBezTo>
                  <a:pt x="39" y="209"/>
                  <a:pt x="40" y="197"/>
                  <a:pt x="42" y="185"/>
                </a:cubicBezTo>
                <a:cubicBezTo>
                  <a:pt x="53" y="183"/>
                  <a:pt x="73" y="180"/>
                  <a:pt x="102" y="178"/>
                </a:cubicBezTo>
                <a:cubicBezTo>
                  <a:pt x="99" y="191"/>
                  <a:pt x="98" y="206"/>
                  <a:pt x="98" y="221"/>
                </a:cubicBezTo>
                <a:cubicBezTo>
                  <a:pt x="98" y="236"/>
                  <a:pt x="99" y="251"/>
                  <a:pt x="101" y="264"/>
                </a:cubicBezTo>
                <a:cubicBezTo>
                  <a:pt x="73" y="262"/>
                  <a:pt x="53" y="259"/>
                  <a:pt x="42" y="257"/>
                </a:cubicBezTo>
                <a:cubicBezTo>
                  <a:pt x="40" y="245"/>
                  <a:pt x="39" y="233"/>
                  <a:pt x="39" y="221"/>
                </a:cubicBezTo>
                <a:close/>
                <a:moveTo>
                  <a:pt x="127" y="221"/>
                </a:moveTo>
                <a:cubicBezTo>
                  <a:pt x="127" y="205"/>
                  <a:pt x="129" y="190"/>
                  <a:pt x="132" y="175"/>
                </a:cubicBezTo>
                <a:cubicBezTo>
                  <a:pt x="154" y="173"/>
                  <a:pt x="178" y="172"/>
                  <a:pt x="207" y="172"/>
                </a:cubicBezTo>
                <a:cubicBezTo>
                  <a:pt x="207" y="270"/>
                  <a:pt x="207" y="270"/>
                  <a:pt x="207" y="270"/>
                </a:cubicBezTo>
                <a:cubicBezTo>
                  <a:pt x="178" y="270"/>
                  <a:pt x="154" y="269"/>
                  <a:pt x="131" y="267"/>
                </a:cubicBezTo>
                <a:cubicBezTo>
                  <a:pt x="129" y="253"/>
                  <a:pt x="127" y="237"/>
                  <a:pt x="127" y="221"/>
                </a:cubicBezTo>
                <a:close/>
                <a:moveTo>
                  <a:pt x="239" y="39"/>
                </a:moveTo>
                <a:cubicBezTo>
                  <a:pt x="252" y="52"/>
                  <a:pt x="285" y="91"/>
                  <a:pt x="304" y="146"/>
                </a:cubicBezTo>
                <a:cubicBezTo>
                  <a:pt x="283" y="144"/>
                  <a:pt x="260" y="143"/>
                  <a:pt x="236" y="143"/>
                </a:cubicBezTo>
                <a:cubicBezTo>
                  <a:pt x="236" y="39"/>
                  <a:pt x="236" y="39"/>
                  <a:pt x="236" y="39"/>
                </a:cubicBezTo>
                <a:cubicBezTo>
                  <a:pt x="236" y="39"/>
                  <a:pt x="238" y="39"/>
                  <a:pt x="239" y="39"/>
                </a:cubicBezTo>
                <a:close/>
                <a:moveTo>
                  <a:pt x="207" y="39"/>
                </a:moveTo>
                <a:cubicBezTo>
                  <a:pt x="207" y="143"/>
                  <a:pt x="207" y="143"/>
                  <a:pt x="207" y="143"/>
                </a:cubicBezTo>
                <a:cubicBezTo>
                  <a:pt x="183" y="143"/>
                  <a:pt x="160" y="144"/>
                  <a:pt x="139" y="146"/>
                </a:cubicBezTo>
                <a:cubicBezTo>
                  <a:pt x="158" y="91"/>
                  <a:pt x="191" y="52"/>
                  <a:pt x="204" y="39"/>
                </a:cubicBezTo>
                <a:cubicBezTo>
                  <a:pt x="205" y="39"/>
                  <a:pt x="207" y="39"/>
                  <a:pt x="207" y="39"/>
                </a:cubicBezTo>
                <a:close/>
                <a:moveTo>
                  <a:pt x="236" y="270"/>
                </a:moveTo>
                <a:cubicBezTo>
                  <a:pt x="236" y="172"/>
                  <a:pt x="236" y="172"/>
                  <a:pt x="236" y="172"/>
                </a:cubicBezTo>
                <a:cubicBezTo>
                  <a:pt x="265" y="172"/>
                  <a:pt x="289" y="174"/>
                  <a:pt x="311" y="175"/>
                </a:cubicBezTo>
                <a:cubicBezTo>
                  <a:pt x="314" y="190"/>
                  <a:pt x="316" y="205"/>
                  <a:pt x="316" y="221"/>
                </a:cubicBezTo>
                <a:cubicBezTo>
                  <a:pt x="316" y="237"/>
                  <a:pt x="314" y="253"/>
                  <a:pt x="312" y="267"/>
                </a:cubicBezTo>
                <a:cubicBezTo>
                  <a:pt x="290" y="269"/>
                  <a:pt x="265" y="270"/>
                  <a:pt x="236" y="270"/>
                </a:cubicBezTo>
                <a:close/>
                <a:moveTo>
                  <a:pt x="341" y="178"/>
                </a:moveTo>
                <a:cubicBezTo>
                  <a:pt x="369" y="180"/>
                  <a:pt x="390" y="184"/>
                  <a:pt x="401" y="185"/>
                </a:cubicBezTo>
                <a:cubicBezTo>
                  <a:pt x="403" y="197"/>
                  <a:pt x="404" y="209"/>
                  <a:pt x="404" y="221"/>
                </a:cubicBezTo>
                <a:cubicBezTo>
                  <a:pt x="404" y="233"/>
                  <a:pt x="403" y="245"/>
                  <a:pt x="401" y="257"/>
                </a:cubicBezTo>
                <a:cubicBezTo>
                  <a:pt x="390" y="259"/>
                  <a:pt x="370" y="262"/>
                  <a:pt x="341" y="265"/>
                </a:cubicBezTo>
                <a:cubicBezTo>
                  <a:pt x="344" y="251"/>
                  <a:pt x="345" y="236"/>
                  <a:pt x="345" y="221"/>
                </a:cubicBezTo>
                <a:cubicBezTo>
                  <a:pt x="345" y="206"/>
                  <a:pt x="344" y="191"/>
                  <a:pt x="341" y="178"/>
                </a:cubicBezTo>
                <a:close/>
                <a:moveTo>
                  <a:pt x="392" y="155"/>
                </a:moveTo>
                <a:cubicBezTo>
                  <a:pt x="378" y="153"/>
                  <a:pt x="359" y="150"/>
                  <a:pt x="335" y="148"/>
                </a:cubicBezTo>
                <a:cubicBezTo>
                  <a:pt x="323" y="107"/>
                  <a:pt x="303" y="73"/>
                  <a:pt x="286" y="50"/>
                </a:cubicBezTo>
                <a:cubicBezTo>
                  <a:pt x="334" y="68"/>
                  <a:pt x="373" y="107"/>
                  <a:pt x="392" y="155"/>
                </a:cubicBezTo>
                <a:close/>
                <a:moveTo>
                  <a:pt x="157" y="50"/>
                </a:moveTo>
                <a:cubicBezTo>
                  <a:pt x="140" y="73"/>
                  <a:pt x="120" y="107"/>
                  <a:pt x="108" y="148"/>
                </a:cubicBezTo>
                <a:cubicBezTo>
                  <a:pt x="84" y="150"/>
                  <a:pt x="65" y="153"/>
                  <a:pt x="51" y="155"/>
                </a:cubicBezTo>
                <a:cubicBezTo>
                  <a:pt x="70" y="107"/>
                  <a:pt x="109" y="68"/>
                  <a:pt x="157" y="50"/>
                </a:cubicBezTo>
                <a:close/>
                <a:moveTo>
                  <a:pt x="51" y="287"/>
                </a:moveTo>
                <a:cubicBezTo>
                  <a:pt x="65" y="289"/>
                  <a:pt x="84" y="292"/>
                  <a:pt x="108" y="294"/>
                </a:cubicBezTo>
                <a:cubicBezTo>
                  <a:pt x="119" y="336"/>
                  <a:pt x="139" y="368"/>
                  <a:pt x="156" y="392"/>
                </a:cubicBezTo>
                <a:cubicBezTo>
                  <a:pt x="108" y="373"/>
                  <a:pt x="70" y="335"/>
                  <a:pt x="51" y="287"/>
                </a:cubicBezTo>
                <a:close/>
                <a:moveTo>
                  <a:pt x="287" y="392"/>
                </a:moveTo>
                <a:cubicBezTo>
                  <a:pt x="304" y="369"/>
                  <a:pt x="323" y="336"/>
                  <a:pt x="335" y="294"/>
                </a:cubicBezTo>
                <a:cubicBezTo>
                  <a:pt x="359" y="292"/>
                  <a:pt x="378" y="290"/>
                  <a:pt x="392" y="288"/>
                </a:cubicBezTo>
                <a:cubicBezTo>
                  <a:pt x="373" y="335"/>
                  <a:pt x="335" y="373"/>
                  <a:pt x="287" y="392"/>
                </a:cubicBez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dirty="0"/>
          </a:p>
        </p:txBody>
      </p:sp>
      <p:pic>
        <p:nvPicPr>
          <p:cNvPr id="7" name="图片占位符 6">
            <a:extLst>
              <a:ext uri="{FF2B5EF4-FFF2-40B4-BE49-F238E27FC236}">
                <a16:creationId xmlns:a16="http://schemas.microsoft.com/office/drawing/2014/main" id="{4FFBF608-F183-4270-89E2-8E33318389CB}"/>
              </a:ext>
            </a:extLst>
          </p:cNvPr>
          <p:cNvPicPr>
            <a:picLocks noGrp="1" noChangeAspect="1"/>
          </p:cNvPicPr>
          <p:nvPr>
            <p:ph type="pic" sz="quarter" idx="11"/>
          </p:nvPr>
        </p:nvPicPr>
        <p:blipFill rotWithShape="1">
          <a:blip r:embed="rId5" cstate="screen">
            <a:extLst>
              <a:ext uri="{28A0092B-C50C-407E-A947-70E740481C1C}">
                <a14:useLocalDpi xmlns:a14="http://schemas.microsoft.com/office/drawing/2010/main"/>
              </a:ext>
            </a:extLst>
          </a:blip>
          <a:srcRect/>
          <a:stretch/>
        </p:blipFill>
        <p:spPr>
          <a:xfrm>
            <a:off x="8164286" y="1714908"/>
            <a:ext cx="2079579" cy="1952081"/>
          </a:xfrm>
        </p:spPr>
      </p:pic>
    </p:spTree>
    <p:extLst>
      <p:ext uri="{BB962C8B-B14F-4D97-AF65-F5344CB8AC3E}">
        <p14:creationId xmlns:p14="http://schemas.microsoft.com/office/powerpoint/2010/main" val="16260107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96F8057-8CB9-464D-AEB2-D56CF5A6958C}"/>
              </a:ext>
            </a:extLst>
          </p:cNvPr>
          <p:cNvSpPr/>
          <p:nvPr/>
        </p:nvSpPr>
        <p:spPr>
          <a:xfrm>
            <a:off x="0" y="0"/>
            <a:ext cx="6467883"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图片占位符 6">
            <a:extLst>
              <a:ext uri="{FF2B5EF4-FFF2-40B4-BE49-F238E27FC236}">
                <a16:creationId xmlns:a16="http://schemas.microsoft.com/office/drawing/2014/main" id="{485062B2-8701-4A54-B22F-8F7F2F4375E5}"/>
              </a:ext>
            </a:extLst>
          </p:cNvPr>
          <p:cNvPicPr>
            <a:picLocks noGrp="1" noChangeAspect="1"/>
          </p:cNvPicPr>
          <p:nvPr>
            <p:ph type="pic" sz="quarter" idx="12"/>
          </p:nvPr>
        </p:nvPicPr>
        <p:blipFill>
          <a:blip r:embed="rId2" cstate="screen">
            <a:extLst>
              <a:ext uri="{28A0092B-C50C-407E-A947-70E740481C1C}">
                <a14:useLocalDpi xmlns:a14="http://schemas.microsoft.com/office/drawing/2010/main"/>
              </a:ext>
            </a:extLst>
          </a:blip>
          <a:srcRect/>
          <a:stretch>
            <a:fillRect/>
          </a:stretch>
        </p:blipFill>
        <p:spPr/>
      </p:pic>
      <p:pic>
        <p:nvPicPr>
          <p:cNvPr id="3" name="图片占位符 2">
            <a:extLst>
              <a:ext uri="{FF2B5EF4-FFF2-40B4-BE49-F238E27FC236}">
                <a16:creationId xmlns:a16="http://schemas.microsoft.com/office/drawing/2014/main" id="{0426D3E1-F663-4F5E-9BE2-939E60451606}"/>
              </a:ext>
            </a:extLst>
          </p:cNvPr>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a:stretch>
            <a:fillRect/>
          </a:stretch>
        </p:blipFill>
        <p:spPr/>
      </p:pic>
      <p:sp>
        <p:nvSpPr>
          <p:cNvPr id="13" name="Rectangle 12">
            <a:extLst>
              <a:ext uri="{FF2B5EF4-FFF2-40B4-BE49-F238E27FC236}">
                <a16:creationId xmlns:a16="http://schemas.microsoft.com/office/drawing/2014/main" id="{BF28D476-5B3C-B54E-8A03-518069136D23}"/>
              </a:ext>
            </a:extLst>
          </p:cNvPr>
          <p:cNvSpPr/>
          <p:nvPr/>
        </p:nvSpPr>
        <p:spPr>
          <a:xfrm>
            <a:off x="6467883" y="0"/>
            <a:ext cx="5724117"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0A118534-30DD-954D-B67F-3EA20E3FC5BB}"/>
              </a:ext>
            </a:extLst>
          </p:cNvPr>
          <p:cNvSpPr txBox="1"/>
          <p:nvPr/>
        </p:nvSpPr>
        <p:spPr>
          <a:xfrm>
            <a:off x="4436558" y="799818"/>
            <a:ext cx="1499128" cy="400110"/>
          </a:xfrm>
          <a:prstGeom prst="rect">
            <a:avLst/>
          </a:prstGeom>
          <a:noFill/>
        </p:spPr>
        <p:txBody>
          <a:bodyPr wrap="none" rtlCol="0">
            <a:spAutoFit/>
          </a:bodyPr>
          <a:lstStyle/>
          <a:p>
            <a:r>
              <a:rPr lang="en-US" sz="2000" b="1" dirty="0">
                <a:solidFill>
                  <a:schemeClr val="bg1"/>
                </a:solidFill>
                <a:latin typeface="Bodoni 72 Book" pitchFamily="2" charset="0"/>
              </a:rPr>
              <a:t>Lorem </a:t>
            </a:r>
            <a:r>
              <a:rPr lang="en-US" sz="2000" b="1" dirty="0" err="1">
                <a:solidFill>
                  <a:schemeClr val="bg1"/>
                </a:solidFill>
                <a:latin typeface="Bodoni 72 Book" pitchFamily="2" charset="0"/>
              </a:rPr>
              <a:t>ipsun</a:t>
            </a:r>
            <a:endParaRPr lang="en-US" sz="900" b="1" dirty="0">
              <a:solidFill>
                <a:schemeClr val="bg1"/>
              </a:solidFill>
              <a:latin typeface="Bodoni 72 Book" pitchFamily="2" charset="0"/>
            </a:endParaRPr>
          </a:p>
        </p:txBody>
      </p:sp>
      <p:sp>
        <p:nvSpPr>
          <p:cNvPr id="16" name="TextBox 15">
            <a:extLst>
              <a:ext uri="{FF2B5EF4-FFF2-40B4-BE49-F238E27FC236}">
                <a16:creationId xmlns:a16="http://schemas.microsoft.com/office/drawing/2014/main" id="{EE42CE64-B7B2-BD42-A1F4-00922775583C}"/>
              </a:ext>
            </a:extLst>
          </p:cNvPr>
          <p:cNvSpPr txBox="1"/>
          <p:nvPr/>
        </p:nvSpPr>
        <p:spPr>
          <a:xfrm>
            <a:off x="4417831" y="1131898"/>
            <a:ext cx="3356338" cy="616836"/>
          </a:xfrm>
          <a:prstGeom prst="rect">
            <a:avLst/>
          </a:prstGeom>
          <a:noFill/>
        </p:spPr>
        <p:txBody>
          <a:bodyPr wrap="square" rtlCol="0">
            <a:spAutoFit/>
          </a:bodyPr>
          <a:lstStyle/>
          <a:p>
            <a:pPr algn="just">
              <a:lnSpc>
                <a:spcPct val="150000"/>
              </a:lnSpc>
            </a:pPr>
            <a:r>
              <a:rPr lang="en-ID"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a:t>
            </a:r>
            <a:endPar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a:extLst>
              <a:ext uri="{FF2B5EF4-FFF2-40B4-BE49-F238E27FC236}">
                <a16:creationId xmlns:a16="http://schemas.microsoft.com/office/drawing/2014/main" id="{D706DB64-35CE-B749-BD39-C7A4999EABC0}"/>
              </a:ext>
            </a:extLst>
          </p:cNvPr>
          <p:cNvSpPr txBox="1"/>
          <p:nvPr/>
        </p:nvSpPr>
        <p:spPr>
          <a:xfrm>
            <a:off x="5992330" y="2671043"/>
            <a:ext cx="1499128" cy="400110"/>
          </a:xfrm>
          <a:prstGeom prst="rect">
            <a:avLst/>
          </a:prstGeom>
          <a:noFill/>
        </p:spPr>
        <p:txBody>
          <a:bodyPr wrap="none" rtlCol="0">
            <a:spAutoFit/>
          </a:bodyPr>
          <a:lstStyle/>
          <a:p>
            <a:r>
              <a:rPr lang="en-US" sz="2000" b="1" dirty="0">
                <a:solidFill>
                  <a:schemeClr val="bg1"/>
                </a:solidFill>
                <a:latin typeface="Bodoni 72 Book" pitchFamily="2" charset="0"/>
              </a:rPr>
              <a:t>Lorem </a:t>
            </a:r>
            <a:r>
              <a:rPr lang="en-US" sz="2000" b="1" dirty="0" err="1">
                <a:solidFill>
                  <a:schemeClr val="bg1"/>
                </a:solidFill>
                <a:latin typeface="Bodoni 72 Book" pitchFamily="2" charset="0"/>
              </a:rPr>
              <a:t>ipsun</a:t>
            </a:r>
            <a:endParaRPr lang="en-US" sz="900" b="1" dirty="0">
              <a:solidFill>
                <a:schemeClr val="bg1"/>
              </a:solidFill>
              <a:latin typeface="Bodoni 72 Book" pitchFamily="2" charset="0"/>
            </a:endParaRPr>
          </a:p>
        </p:txBody>
      </p:sp>
      <p:sp>
        <p:nvSpPr>
          <p:cNvPr id="18" name="TextBox 17">
            <a:extLst>
              <a:ext uri="{FF2B5EF4-FFF2-40B4-BE49-F238E27FC236}">
                <a16:creationId xmlns:a16="http://schemas.microsoft.com/office/drawing/2014/main" id="{BA67A087-C382-0448-9C79-4EFB65F69BE7}"/>
              </a:ext>
            </a:extLst>
          </p:cNvPr>
          <p:cNvSpPr txBox="1"/>
          <p:nvPr/>
        </p:nvSpPr>
        <p:spPr>
          <a:xfrm>
            <a:off x="5973603" y="3003123"/>
            <a:ext cx="3356338" cy="616836"/>
          </a:xfrm>
          <a:prstGeom prst="rect">
            <a:avLst/>
          </a:prstGeom>
          <a:noFill/>
        </p:spPr>
        <p:txBody>
          <a:bodyPr wrap="square" rtlCol="0">
            <a:spAutoFit/>
          </a:bodyPr>
          <a:lstStyle/>
          <a:p>
            <a:pPr algn="just">
              <a:lnSpc>
                <a:spcPct val="150000"/>
              </a:lnSpc>
            </a:pPr>
            <a:r>
              <a:rPr lang="en-ID"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a:t>
            </a:r>
            <a:endPar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a:extLst>
              <a:ext uri="{FF2B5EF4-FFF2-40B4-BE49-F238E27FC236}">
                <a16:creationId xmlns:a16="http://schemas.microsoft.com/office/drawing/2014/main" id="{BF701275-950E-5348-B4FD-54E335A2A4AB}"/>
              </a:ext>
            </a:extLst>
          </p:cNvPr>
          <p:cNvSpPr txBox="1"/>
          <p:nvPr/>
        </p:nvSpPr>
        <p:spPr>
          <a:xfrm>
            <a:off x="7567455" y="4542269"/>
            <a:ext cx="1499128" cy="400110"/>
          </a:xfrm>
          <a:prstGeom prst="rect">
            <a:avLst/>
          </a:prstGeom>
          <a:noFill/>
        </p:spPr>
        <p:txBody>
          <a:bodyPr wrap="none" rtlCol="0">
            <a:spAutoFit/>
          </a:bodyPr>
          <a:lstStyle/>
          <a:p>
            <a:r>
              <a:rPr lang="en-US" sz="2000" b="1" dirty="0">
                <a:solidFill>
                  <a:schemeClr val="bg1"/>
                </a:solidFill>
                <a:latin typeface="Bodoni 72 Book" pitchFamily="2" charset="0"/>
              </a:rPr>
              <a:t>Lorem </a:t>
            </a:r>
            <a:r>
              <a:rPr lang="en-US" sz="2000" b="1" dirty="0" err="1">
                <a:solidFill>
                  <a:schemeClr val="bg1"/>
                </a:solidFill>
                <a:latin typeface="Bodoni 72 Book" pitchFamily="2" charset="0"/>
              </a:rPr>
              <a:t>ipsun</a:t>
            </a:r>
            <a:endParaRPr lang="en-US" sz="900" b="1" dirty="0">
              <a:solidFill>
                <a:schemeClr val="bg1"/>
              </a:solidFill>
              <a:latin typeface="Bodoni 72 Book" pitchFamily="2" charset="0"/>
            </a:endParaRPr>
          </a:p>
        </p:txBody>
      </p:sp>
      <p:sp>
        <p:nvSpPr>
          <p:cNvPr id="20" name="TextBox 19">
            <a:extLst>
              <a:ext uri="{FF2B5EF4-FFF2-40B4-BE49-F238E27FC236}">
                <a16:creationId xmlns:a16="http://schemas.microsoft.com/office/drawing/2014/main" id="{201B9422-EE37-A942-9EB4-A9F3AC8FC46E}"/>
              </a:ext>
            </a:extLst>
          </p:cNvPr>
          <p:cNvSpPr txBox="1"/>
          <p:nvPr/>
        </p:nvSpPr>
        <p:spPr>
          <a:xfrm>
            <a:off x="7548728" y="4874349"/>
            <a:ext cx="3356338" cy="616836"/>
          </a:xfrm>
          <a:prstGeom prst="rect">
            <a:avLst/>
          </a:prstGeom>
          <a:noFill/>
        </p:spPr>
        <p:txBody>
          <a:bodyPr wrap="square" rtlCol="0">
            <a:spAutoFit/>
          </a:bodyPr>
          <a:lstStyle/>
          <a:p>
            <a:pPr algn="just">
              <a:lnSpc>
                <a:spcPct val="150000"/>
              </a:lnSpc>
            </a:pPr>
            <a:r>
              <a:rPr lang="en-ID"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a:t>
            </a:r>
            <a:endPar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4" name="Group 23">
            <a:extLst>
              <a:ext uri="{FF2B5EF4-FFF2-40B4-BE49-F238E27FC236}">
                <a16:creationId xmlns:a16="http://schemas.microsoft.com/office/drawing/2014/main" id="{2F8A833B-04D1-0F49-807B-D6653C69FA11}"/>
              </a:ext>
            </a:extLst>
          </p:cNvPr>
          <p:cNvGrpSpPr/>
          <p:nvPr/>
        </p:nvGrpSpPr>
        <p:grpSpPr>
          <a:xfrm>
            <a:off x="4532243" y="2050678"/>
            <a:ext cx="1460087" cy="261610"/>
            <a:chOff x="4490066" y="2021448"/>
            <a:chExt cx="1460087" cy="261610"/>
          </a:xfrm>
        </p:grpSpPr>
        <p:sp>
          <p:nvSpPr>
            <p:cNvPr id="21" name="Triangle 20">
              <a:extLst>
                <a:ext uri="{FF2B5EF4-FFF2-40B4-BE49-F238E27FC236}">
                  <a16:creationId xmlns:a16="http://schemas.microsoft.com/office/drawing/2014/main" id="{C5A44715-74A4-3745-8FFE-55AC6530916D}"/>
                </a:ext>
              </a:extLst>
            </p:cNvPr>
            <p:cNvSpPr/>
            <p:nvPr/>
          </p:nvSpPr>
          <p:spPr>
            <a:xfrm rot="5400000">
              <a:off x="4562920" y="2083224"/>
              <a:ext cx="152390" cy="13137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F129FF8F-507C-064C-BABB-97203C67BCB2}"/>
                </a:ext>
              </a:extLst>
            </p:cNvPr>
            <p:cNvSpPr txBox="1"/>
            <p:nvPr/>
          </p:nvSpPr>
          <p:spPr>
            <a:xfrm>
              <a:off x="4788164" y="2021448"/>
              <a:ext cx="1143262" cy="261610"/>
            </a:xfrm>
            <a:prstGeom prst="rect">
              <a:avLst/>
            </a:prstGeom>
            <a:noFill/>
          </p:spPr>
          <p:txBody>
            <a:bodyPr wrap="none" rtlCol="0">
              <a:spAutoFit/>
            </a:bodyPr>
            <a:lstStyle/>
            <a:p>
              <a:r>
                <a:rPr lang="en-US" sz="1100" dirty="0">
                  <a:solidFill>
                    <a:schemeClr val="bg1"/>
                  </a:solidFill>
                  <a:latin typeface="Hanson" pitchFamily="2" charset="0"/>
                </a:rPr>
                <a:t>About us</a:t>
              </a:r>
              <a:endParaRPr lang="en-US" sz="400" dirty="0">
                <a:solidFill>
                  <a:schemeClr val="bg1"/>
                </a:solidFill>
                <a:latin typeface="Hanson" pitchFamily="2" charset="0"/>
              </a:endParaRPr>
            </a:p>
          </p:txBody>
        </p:sp>
        <p:sp>
          <p:nvSpPr>
            <p:cNvPr id="23" name="Rectangle 22">
              <a:extLst>
                <a:ext uri="{FF2B5EF4-FFF2-40B4-BE49-F238E27FC236}">
                  <a16:creationId xmlns:a16="http://schemas.microsoft.com/office/drawing/2014/main" id="{0C4DC742-1CE9-F144-BFF6-18430C0620A0}"/>
                </a:ext>
              </a:extLst>
            </p:cNvPr>
            <p:cNvSpPr/>
            <p:nvPr/>
          </p:nvSpPr>
          <p:spPr>
            <a:xfrm>
              <a:off x="4490066" y="2021448"/>
              <a:ext cx="1460087" cy="26161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 name="Group 25">
            <a:extLst>
              <a:ext uri="{FF2B5EF4-FFF2-40B4-BE49-F238E27FC236}">
                <a16:creationId xmlns:a16="http://schemas.microsoft.com/office/drawing/2014/main" id="{F9075992-E0AF-1E44-B18A-ABC509A4682F}"/>
              </a:ext>
            </a:extLst>
          </p:cNvPr>
          <p:cNvGrpSpPr/>
          <p:nvPr/>
        </p:nvGrpSpPr>
        <p:grpSpPr>
          <a:xfrm>
            <a:off x="6088641" y="3978715"/>
            <a:ext cx="1460087" cy="261610"/>
            <a:chOff x="4490066" y="2021448"/>
            <a:chExt cx="1460087" cy="261610"/>
          </a:xfrm>
        </p:grpSpPr>
        <p:sp>
          <p:nvSpPr>
            <p:cNvPr id="27" name="Triangle 26">
              <a:extLst>
                <a:ext uri="{FF2B5EF4-FFF2-40B4-BE49-F238E27FC236}">
                  <a16:creationId xmlns:a16="http://schemas.microsoft.com/office/drawing/2014/main" id="{E06A3DC2-0BBE-AB4B-929A-80C5FC0B03C7}"/>
                </a:ext>
              </a:extLst>
            </p:cNvPr>
            <p:cNvSpPr/>
            <p:nvPr/>
          </p:nvSpPr>
          <p:spPr>
            <a:xfrm rot="5400000">
              <a:off x="4562920" y="2083224"/>
              <a:ext cx="152390" cy="13137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82CF3773-154C-E94F-BC60-1585D33187BF}"/>
                </a:ext>
              </a:extLst>
            </p:cNvPr>
            <p:cNvSpPr txBox="1"/>
            <p:nvPr/>
          </p:nvSpPr>
          <p:spPr>
            <a:xfrm>
              <a:off x="4788164" y="2021448"/>
              <a:ext cx="1143262" cy="261610"/>
            </a:xfrm>
            <a:prstGeom prst="rect">
              <a:avLst/>
            </a:prstGeom>
            <a:noFill/>
          </p:spPr>
          <p:txBody>
            <a:bodyPr wrap="none" rtlCol="0">
              <a:spAutoFit/>
            </a:bodyPr>
            <a:lstStyle/>
            <a:p>
              <a:r>
                <a:rPr lang="en-US" sz="1100" dirty="0">
                  <a:solidFill>
                    <a:schemeClr val="bg1"/>
                  </a:solidFill>
                  <a:latin typeface="Hanson" pitchFamily="2" charset="0"/>
                </a:rPr>
                <a:t>About us</a:t>
              </a:r>
              <a:endParaRPr lang="en-US" sz="400" dirty="0">
                <a:solidFill>
                  <a:schemeClr val="bg1"/>
                </a:solidFill>
                <a:latin typeface="Hanson" pitchFamily="2" charset="0"/>
              </a:endParaRPr>
            </a:p>
          </p:txBody>
        </p:sp>
        <p:sp>
          <p:nvSpPr>
            <p:cNvPr id="29" name="Rectangle 28">
              <a:extLst>
                <a:ext uri="{FF2B5EF4-FFF2-40B4-BE49-F238E27FC236}">
                  <a16:creationId xmlns:a16="http://schemas.microsoft.com/office/drawing/2014/main" id="{45F8CAB9-4962-794B-85BD-0C4B7E88C09B}"/>
                </a:ext>
              </a:extLst>
            </p:cNvPr>
            <p:cNvSpPr/>
            <p:nvPr/>
          </p:nvSpPr>
          <p:spPr>
            <a:xfrm>
              <a:off x="4490066" y="2021448"/>
              <a:ext cx="1460087" cy="26161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a:extLst>
              <a:ext uri="{FF2B5EF4-FFF2-40B4-BE49-F238E27FC236}">
                <a16:creationId xmlns:a16="http://schemas.microsoft.com/office/drawing/2014/main" id="{CBEC88D8-19A8-9D4B-A3BD-BB057B79738F}"/>
              </a:ext>
            </a:extLst>
          </p:cNvPr>
          <p:cNvGrpSpPr/>
          <p:nvPr/>
        </p:nvGrpSpPr>
        <p:grpSpPr>
          <a:xfrm>
            <a:off x="7655267" y="5903310"/>
            <a:ext cx="1460087" cy="261610"/>
            <a:chOff x="4490066" y="2021448"/>
            <a:chExt cx="1460087" cy="261610"/>
          </a:xfrm>
        </p:grpSpPr>
        <p:sp>
          <p:nvSpPr>
            <p:cNvPr id="31" name="Triangle 30">
              <a:extLst>
                <a:ext uri="{FF2B5EF4-FFF2-40B4-BE49-F238E27FC236}">
                  <a16:creationId xmlns:a16="http://schemas.microsoft.com/office/drawing/2014/main" id="{22B0CF4D-B217-B448-9BF8-D3A6509D0B6C}"/>
                </a:ext>
              </a:extLst>
            </p:cNvPr>
            <p:cNvSpPr/>
            <p:nvPr/>
          </p:nvSpPr>
          <p:spPr>
            <a:xfrm rot="5400000">
              <a:off x="4562920" y="2083224"/>
              <a:ext cx="152390" cy="13137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2892AB4B-281D-9042-A887-02CD09203A86}"/>
                </a:ext>
              </a:extLst>
            </p:cNvPr>
            <p:cNvSpPr txBox="1"/>
            <p:nvPr/>
          </p:nvSpPr>
          <p:spPr>
            <a:xfrm>
              <a:off x="4788164" y="2021448"/>
              <a:ext cx="1143262" cy="261610"/>
            </a:xfrm>
            <a:prstGeom prst="rect">
              <a:avLst/>
            </a:prstGeom>
            <a:noFill/>
          </p:spPr>
          <p:txBody>
            <a:bodyPr wrap="none" rtlCol="0">
              <a:spAutoFit/>
            </a:bodyPr>
            <a:lstStyle/>
            <a:p>
              <a:r>
                <a:rPr lang="en-US" sz="1100" dirty="0">
                  <a:solidFill>
                    <a:schemeClr val="bg1"/>
                  </a:solidFill>
                  <a:latin typeface="Hanson" pitchFamily="2" charset="0"/>
                </a:rPr>
                <a:t>About us</a:t>
              </a:r>
              <a:endParaRPr lang="en-US" sz="400" dirty="0">
                <a:solidFill>
                  <a:schemeClr val="bg1"/>
                </a:solidFill>
                <a:latin typeface="Hanson" pitchFamily="2" charset="0"/>
              </a:endParaRPr>
            </a:p>
          </p:txBody>
        </p:sp>
        <p:sp>
          <p:nvSpPr>
            <p:cNvPr id="33" name="Rectangle 32">
              <a:extLst>
                <a:ext uri="{FF2B5EF4-FFF2-40B4-BE49-F238E27FC236}">
                  <a16:creationId xmlns:a16="http://schemas.microsoft.com/office/drawing/2014/main" id="{E382A4C9-EB72-BA4E-B384-9C39D15E17E1}"/>
                </a:ext>
              </a:extLst>
            </p:cNvPr>
            <p:cNvSpPr/>
            <p:nvPr/>
          </p:nvSpPr>
          <p:spPr>
            <a:xfrm>
              <a:off x="4490066" y="2021448"/>
              <a:ext cx="1460087" cy="26161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TextBox 34">
            <a:extLst>
              <a:ext uri="{FF2B5EF4-FFF2-40B4-BE49-F238E27FC236}">
                <a16:creationId xmlns:a16="http://schemas.microsoft.com/office/drawing/2014/main" id="{88C24D5B-3C52-9845-BB32-A689996910F1}"/>
              </a:ext>
            </a:extLst>
          </p:cNvPr>
          <p:cNvSpPr txBox="1"/>
          <p:nvPr/>
        </p:nvSpPr>
        <p:spPr>
          <a:xfrm>
            <a:off x="8136478" y="-30196"/>
            <a:ext cx="4291559" cy="1446550"/>
          </a:xfrm>
          <a:prstGeom prst="rect">
            <a:avLst/>
          </a:prstGeom>
          <a:noFill/>
        </p:spPr>
        <p:txBody>
          <a:bodyPr wrap="none" rtlCol="0">
            <a:spAutoFit/>
          </a:bodyPr>
          <a:lstStyle/>
          <a:p>
            <a:r>
              <a:rPr lang="en-US" sz="8800" dirty="0">
                <a:solidFill>
                  <a:schemeClr val="accent1"/>
                </a:solidFill>
                <a:latin typeface="Hanson" pitchFamily="2" charset="0"/>
              </a:rPr>
              <a:t>More</a:t>
            </a:r>
            <a:endParaRPr lang="en-US" sz="4000" dirty="0">
              <a:solidFill>
                <a:schemeClr val="accent1"/>
              </a:solidFill>
              <a:latin typeface="Hanson" pitchFamily="2" charset="0"/>
            </a:endParaRPr>
          </a:p>
        </p:txBody>
      </p:sp>
      <p:sp>
        <p:nvSpPr>
          <p:cNvPr id="36" name="TextBox 35">
            <a:extLst>
              <a:ext uri="{FF2B5EF4-FFF2-40B4-BE49-F238E27FC236}">
                <a16:creationId xmlns:a16="http://schemas.microsoft.com/office/drawing/2014/main" id="{786E55FA-4019-DD4D-8EAC-90BC77CBADE6}"/>
              </a:ext>
            </a:extLst>
          </p:cNvPr>
          <p:cNvSpPr txBox="1"/>
          <p:nvPr/>
        </p:nvSpPr>
        <p:spPr>
          <a:xfrm>
            <a:off x="8136478" y="863493"/>
            <a:ext cx="4291559" cy="1446550"/>
          </a:xfrm>
          <a:prstGeom prst="rect">
            <a:avLst/>
          </a:prstGeom>
          <a:noFill/>
        </p:spPr>
        <p:txBody>
          <a:bodyPr wrap="none" rtlCol="0">
            <a:spAutoFit/>
          </a:bodyPr>
          <a:lstStyle/>
          <a:p>
            <a:r>
              <a:rPr lang="en-US" sz="8800" dirty="0">
                <a:ln>
                  <a:solidFill>
                    <a:schemeClr val="accent1"/>
                  </a:solidFill>
                </a:ln>
                <a:noFill/>
                <a:latin typeface="Hanson" pitchFamily="2" charset="0"/>
              </a:rPr>
              <a:t>More</a:t>
            </a:r>
            <a:endParaRPr lang="en-US" sz="4000" dirty="0">
              <a:ln>
                <a:solidFill>
                  <a:schemeClr val="accent1"/>
                </a:solidFill>
              </a:ln>
              <a:noFill/>
              <a:latin typeface="Hanson" pitchFamily="2" charset="0"/>
            </a:endParaRPr>
          </a:p>
        </p:txBody>
      </p:sp>
      <p:sp>
        <p:nvSpPr>
          <p:cNvPr id="37" name="TextBox 36">
            <a:extLst>
              <a:ext uri="{FF2B5EF4-FFF2-40B4-BE49-F238E27FC236}">
                <a16:creationId xmlns:a16="http://schemas.microsoft.com/office/drawing/2014/main" id="{A52F04B3-1E57-D84D-AFE3-30287B51A8F4}"/>
              </a:ext>
            </a:extLst>
          </p:cNvPr>
          <p:cNvSpPr txBox="1"/>
          <p:nvPr/>
        </p:nvSpPr>
        <p:spPr>
          <a:xfrm>
            <a:off x="8136478" y="1748434"/>
            <a:ext cx="4291559" cy="1446550"/>
          </a:xfrm>
          <a:prstGeom prst="rect">
            <a:avLst/>
          </a:prstGeom>
          <a:noFill/>
        </p:spPr>
        <p:txBody>
          <a:bodyPr wrap="none" rtlCol="0">
            <a:spAutoFit/>
          </a:bodyPr>
          <a:lstStyle/>
          <a:p>
            <a:r>
              <a:rPr lang="en-US" sz="8800" dirty="0">
                <a:solidFill>
                  <a:schemeClr val="accent1"/>
                </a:solidFill>
                <a:latin typeface="Hanson" pitchFamily="2" charset="0"/>
              </a:rPr>
              <a:t>More</a:t>
            </a:r>
            <a:endParaRPr lang="en-US" sz="4000" dirty="0">
              <a:solidFill>
                <a:schemeClr val="accent1"/>
              </a:solidFill>
              <a:latin typeface="Hanson" pitchFamily="2" charset="0"/>
            </a:endParaRPr>
          </a:p>
        </p:txBody>
      </p:sp>
      <p:sp>
        <p:nvSpPr>
          <p:cNvPr id="38" name="TextBox 37">
            <a:extLst>
              <a:ext uri="{FF2B5EF4-FFF2-40B4-BE49-F238E27FC236}">
                <a16:creationId xmlns:a16="http://schemas.microsoft.com/office/drawing/2014/main" id="{4559F89F-4F80-CD40-9306-152FC5992FC2}"/>
              </a:ext>
            </a:extLst>
          </p:cNvPr>
          <p:cNvSpPr txBox="1"/>
          <p:nvPr/>
        </p:nvSpPr>
        <p:spPr>
          <a:xfrm>
            <a:off x="-195830" y="3419412"/>
            <a:ext cx="4291559" cy="1446550"/>
          </a:xfrm>
          <a:prstGeom prst="rect">
            <a:avLst/>
          </a:prstGeom>
          <a:noFill/>
        </p:spPr>
        <p:txBody>
          <a:bodyPr wrap="none" rtlCol="0">
            <a:spAutoFit/>
          </a:bodyPr>
          <a:lstStyle/>
          <a:p>
            <a:r>
              <a:rPr lang="en-US" sz="8800" dirty="0">
                <a:solidFill>
                  <a:schemeClr val="accent2"/>
                </a:solidFill>
                <a:latin typeface="Hanson" pitchFamily="2" charset="0"/>
              </a:rPr>
              <a:t>More</a:t>
            </a:r>
            <a:endParaRPr lang="en-US" sz="4000" dirty="0">
              <a:solidFill>
                <a:schemeClr val="accent2"/>
              </a:solidFill>
              <a:latin typeface="Hanson" pitchFamily="2" charset="0"/>
            </a:endParaRPr>
          </a:p>
        </p:txBody>
      </p:sp>
      <p:sp>
        <p:nvSpPr>
          <p:cNvPr id="39" name="TextBox 38">
            <a:extLst>
              <a:ext uri="{FF2B5EF4-FFF2-40B4-BE49-F238E27FC236}">
                <a16:creationId xmlns:a16="http://schemas.microsoft.com/office/drawing/2014/main" id="{D930DABB-CF63-D74D-9436-BE4783480E8A}"/>
              </a:ext>
            </a:extLst>
          </p:cNvPr>
          <p:cNvSpPr txBox="1"/>
          <p:nvPr/>
        </p:nvSpPr>
        <p:spPr>
          <a:xfrm>
            <a:off x="-195830" y="4313101"/>
            <a:ext cx="4291559" cy="1446550"/>
          </a:xfrm>
          <a:prstGeom prst="rect">
            <a:avLst/>
          </a:prstGeom>
          <a:noFill/>
        </p:spPr>
        <p:txBody>
          <a:bodyPr wrap="none" rtlCol="0">
            <a:spAutoFit/>
          </a:bodyPr>
          <a:lstStyle/>
          <a:p>
            <a:r>
              <a:rPr lang="en-US" sz="8800" dirty="0">
                <a:ln>
                  <a:solidFill>
                    <a:schemeClr val="accent2"/>
                  </a:solidFill>
                </a:ln>
                <a:noFill/>
                <a:latin typeface="Hanson" pitchFamily="2" charset="0"/>
              </a:rPr>
              <a:t>More</a:t>
            </a:r>
            <a:endParaRPr lang="en-US" sz="4000" dirty="0">
              <a:ln>
                <a:solidFill>
                  <a:schemeClr val="accent2"/>
                </a:solidFill>
              </a:ln>
              <a:noFill/>
              <a:latin typeface="Hanson" pitchFamily="2" charset="0"/>
            </a:endParaRPr>
          </a:p>
        </p:txBody>
      </p:sp>
      <p:sp>
        <p:nvSpPr>
          <p:cNvPr id="40" name="TextBox 39">
            <a:extLst>
              <a:ext uri="{FF2B5EF4-FFF2-40B4-BE49-F238E27FC236}">
                <a16:creationId xmlns:a16="http://schemas.microsoft.com/office/drawing/2014/main" id="{30D2A1D2-AF72-8040-8EB5-296B06403C5C}"/>
              </a:ext>
            </a:extLst>
          </p:cNvPr>
          <p:cNvSpPr txBox="1"/>
          <p:nvPr/>
        </p:nvSpPr>
        <p:spPr>
          <a:xfrm>
            <a:off x="-195830" y="5198042"/>
            <a:ext cx="4291559" cy="1446550"/>
          </a:xfrm>
          <a:prstGeom prst="rect">
            <a:avLst/>
          </a:prstGeom>
          <a:noFill/>
        </p:spPr>
        <p:txBody>
          <a:bodyPr wrap="none" rtlCol="0">
            <a:spAutoFit/>
          </a:bodyPr>
          <a:lstStyle/>
          <a:p>
            <a:r>
              <a:rPr lang="en-US" sz="8800" dirty="0">
                <a:solidFill>
                  <a:schemeClr val="accent2"/>
                </a:solidFill>
                <a:latin typeface="Hanson" pitchFamily="2" charset="0"/>
              </a:rPr>
              <a:t>More</a:t>
            </a:r>
            <a:endParaRPr lang="en-US" sz="4000" dirty="0">
              <a:solidFill>
                <a:schemeClr val="accent2"/>
              </a:solidFill>
              <a:latin typeface="Hanson" pitchFamily="2" charset="0"/>
            </a:endParaRPr>
          </a:p>
        </p:txBody>
      </p:sp>
      <p:sp>
        <p:nvSpPr>
          <p:cNvPr id="41" name="TextBox 40">
            <a:extLst>
              <a:ext uri="{FF2B5EF4-FFF2-40B4-BE49-F238E27FC236}">
                <a16:creationId xmlns:a16="http://schemas.microsoft.com/office/drawing/2014/main" id="{A342F795-EEA0-8A41-9220-591FABB473E3}"/>
              </a:ext>
            </a:extLst>
          </p:cNvPr>
          <p:cNvSpPr txBox="1"/>
          <p:nvPr/>
        </p:nvSpPr>
        <p:spPr>
          <a:xfrm>
            <a:off x="10300994" y="6030771"/>
            <a:ext cx="1095172" cy="276999"/>
          </a:xfrm>
          <a:prstGeom prst="rect">
            <a:avLst/>
          </a:prstGeom>
          <a:noFill/>
        </p:spPr>
        <p:txBody>
          <a:bodyPr wrap="none" rtlCol="0">
            <a:spAutoFit/>
          </a:bodyPr>
          <a:lstStyle/>
          <a:p>
            <a:r>
              <a:rPr lang="en-US" sz="1200" dirty="0">
                <a:solidFill>
                  <a:schemeClr val="accent1"/>
                </a:solidFill>
                <a:latin typeface="Bodoni 72 Book" pitchFamily="2" charset="0"/>
              </a:rPr>
              <a:t>Released 20.20</a:t>
            </a:r>
          </a:p>
        </p:txBody>
      </p:sp>
      <p:pic>
        <p:nvPicPr>
          <p:cNvPr id="42" name="Graphic 41">
            <a:extLst>
              <a:ext uri="{FF2B5EF4-FFF2-40B4-BE49-F238E27FC236}">
                <a16:creationId xmlns:a16="http://schemas.microsoft.com/office/drawing/2014/main" id="{9C7CD6AE-4AC2-7D49-B056-B3C041FEF5BD}"/>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rot="19998710">
            <a:off x="2284187" y="2577200"/>
            <a:ext cx="1706086" cy="327682"/>
          </a:xfrm>
          <a:prstGeom prst="rect">
            <a:avLst/>
          </a:prstGeom>
        </p:spPr>
      </p:pic>
      <p:pic>
        <p:nvPicPr>
          <p:cNvPr id="43" name="Graphic 42">
            <a:extLst>
              <a:ext uri="{FF2B5EF4-FFF2-40B4-BE49-F238E27FC236}">
                <a16:creationId xmlns:a16="http://schemas.microsoft.com/office/drawing/2014/main" id="{537BD4B4-A383-7644-B089-CFC0118997F5}"/>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rot="785792">
            <a:off x="2879980" y="568148"/>
            <a:ext cx="1706086" cy="327682"/>
          </a:xfrm>
          <a:prstGeom prst="rect">
            <a:avLst/>
          </a:prstGeom>
        </p:spPr>
      </p:pic>
      <p:pic>
        <p:nvPicPr>
          <p:cNvPr id="10" name="图片占位符 9">
            <a:extLst>
              <a:ext uri="{FF2B5EF4-FFF2-40B4-BE49-F238E27FC236}">
                <a16:creationId xmlns:a16="http://schemas.microsoft.com/office/drawing/2014/main" id="{DB099595-23CE-45A7-9B0E-9C638EF3B9C3}"/>
              </a:ext>
            </a:extLst>
          </p:cNvPr>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910844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3372D65-96D8-6349-86CD-539B1726CC60}"/>
              </a:ext>
            </a:extLst>
          </p:cNvPr>
          <p:cNvSpPr/>
          <p:nvPr/>
        </p:nvSpPr>
        <p:spPr>
          <a:xfrm>
            <a:off x="3762102" y="0"/>
            <a:ext cx="8429897"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图片占位符 3">
            <a:extLst>
              <a:ext uri="{FF2B5EF4-FFF2-40B4-BE49-F238E27FC236}">
                <a16:creationId xmlns:a16="http://schemas.microsoft.com/office/drawing/2014/main" id="{6A992B83-B57A-43FE-8ED6-3D080391AB07}"/>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pic>
        <p:nvPicPr>
          <p:cNvPr id="9" name="图片占位符 8">
            <a:extLst>
              <a:ext uri="{FF2B5EF4-FFF2-40B4-BE49-F238E27FC236}">
                <a16:creationId xmlns:a16="http://schemas.microsoft.com/office/drawing/2014/main" id="{E9EC19FE-BB85-453A-971B-AE3CF6D6F9DE}"/>
              </a:ext>
            </a:extLst>
          </p:cNvPr>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p:pic>
      <p:sp>
        <p:nvSpPr>
          <p:cNvPr id="15" name="TextBox 14">
            <a:extLst>
              <a:ext uri="{FF2B5EF4-FFF2-40B4-BE49-F238E27FC236}">
                <a16:creationId xmlns:a16="http://schemas.microsoft.com/office/drawing/2014/main" id="{1E6B2BE1-5478-1A41-A3ED-ED911535BDC2}"/>
              </a:ext>
            </a:extLst>
          </p:cNvPr>
          <p:cNvSpPr txBox="1"/>
          <p:nvPr/>
        </p:nvSpPr>
        <p:spPr>
          <a:xfrm>
            <a:off x="3999168" y="3812529"/>
            <a:ext cx="7707559" cy="1200329"/>
          </a:xfrm>
          <a:prstGeom prst="rect">
            <a:avLst/>
          </a:prstGeom>
          <a:noFill/>
        </p:spPr>
        <p:txBody>
          <a:bodyPr wrap="none" rtlCol="0">
            <a:spAutoFit/>
          </a:bodyPr>
          <a:lstStyle/>
          <a:p>
            <a:r>
              <a:rPr lang="en-US" sz="7200" dirty="0">
                <a:solidFill>
                  <a:schemeClr val="accent1"/>
                </a:solidFill>
                <a:latin typeface="Hanson" pitchFamily="2" charset="0"/>
              </a:rPr>
              <a:t>Meet Team</a:t>
            </a:r>
            <a:endParaRPr lang="en-US" sz="3200" dirty="0">
              <a:solidFill>
                <a:schemeClr val="accent1"/>
              </a:solidFill>
              <a:latin typeface="Hanson" pitchFamily="2" charset="0"/>
            </a:endParaRPr>
          </a:p>
        </p:txBody>
      </p:sp>
      <p:sp>
        <p:nvSpPr>
          <p:cNvPr id="16" name="TextBox 15">
            <a:extLst>
              <a:ext uri="{FF2B5EF4-FFF2-40B4-BE49-F238E27FC236}">
                <a16:creationId xmlns:a16="http://schemas.microsoft.com/office/drawing/2014/main" id="{B1D7C666-D63B-A744-9E7F-2313B23250C5}"/>
              </a:ext>
            </a:extLst>
          </p:cNvPr>
          <p:cNvSpPr txBox="1"/>
          <p:nvPr/>
        </p:nvSpPr>
        <p:spPr>
          <a:xfrm>
            <a:off x="3999168" y="4579589"/>
            <a:ext cx="7707559" cy="1200329"/>
          </a:xfrm>
          <a:prstGeom prst="rect">
            <a:avLst/>
          </a:prstGeom>
          <a:noFill/>
        </p:spPr>
        <p:txBody>
          <a:bodyPr wrap="none" rtlCol="0">
            <a:spAutoFit/>
          </a:bodyPr>
          <a:lstStyle/>
          <a:p>
            <a:r>
              <a:rPr lang="en-US" sz="7200" dirty="0">
                <a:ln>
                  <a:solidFill>
                    <a:schemeClr val="accent1"/>
                  </a:solidFill>
                </a:ln>
                <a:noFill/>
                <a:latin typeface="Hanson" pitchFamily="2" charset="0"/>
              </a:rPr>
              <a:t>Meet Team</a:t>
            </a:r>
            <a:endParaRPr lang="en-US" sz="3200" dirty="0">
              <a:ln>
                <a:solidFill>
                  <a:schemeClr val="accent1"/>
                </a:solidFill>
              </a:ln>
              <a:noFill/>
              <a:latin typeface="Hanson" pitchFamily="2" charset="0"/>
            </a:endParaRPr>
          </a:p>
        </p:txBody>
      </p:sp>
      <p:sp>
        <p:nvSpPr>
          <p:cNvPr id="17" name="TextBox 16">
            <a:extLst>
              <a:ext uri="{FF2B5EF4-FFF2-40B4-BE49-F238E27FC236}">
                <a16:creationId xmlns:a16="http://schemas.microsoft.com/office/drawing/2014/main" id="{16D7C84A-CFF5-4F4E-8320-C80B7527F6FA}"/>
              </a:ext>
            </a:extLst>
          </p:cNvPr>
          <p:cNvSpPr txBox="1"/>
          <p:nvPr/>
        </p:nvSpPr>
        <p:spPr>
          <a:xfrm>
            <a:off x="3999168" y="5331026"/>
            <a:ext cx="7707559" cy="1200329"/>
          </a:xfrm>
          <a:prstGeom prst="rect">
            <a:avLst/>
          </a:prstGeom>
          <a:noFill/>
        </p:spPr>
        <p:txBody>
          <a:bodyPr wrap="none" rtlCol="0">
            <a:spAutoFit/>
          </a:bodyPr>
          <a:lstStyle/>
          <a:p>
            <a:r>
              <a:rPr lang="en-US" sz="7200" dirty="0">
                <a:solidFill>
                  <a:schemeClr val="accent1"/>
                </a:solidFill>
                <a:latin typeface="Hanson" pitchFamily="2" charset="0"/>
              </a:rPr>
              <a:t>Meet Team</a:t>
            </a:r>
            <a:endParaRPr lang="en-US" sz="3200" dirty="0">
              <a:solidFill>
                <a:schemeClr val="accent1"/>
              </a:solidFill>
              <a:latin typeface="Hanson" pitchFamily="2" charset="0"/>
            </a:endParaRPr>
          </a:p>
        </p:txBody>
      </p:sp>
      <p:sp>
        <p:nvSpPr>
          <p:cNvPr id="18" name="TextBox 17">
            <a:extLst>
              <a:ext uri="{FF2B5EF4-FFF2-40B4-BE49-F238E27FC236}">
                <a16:creationId xmlns:a16="http://schemas.microsoft.com/office/drawing/2014/main" id="{50FAA6BE-0D89-7D44-950B-0E09D41656F3}"/>
              </a:ext>
            </a:extLst>
          </p:cNvPr>
          <p:cNvSpPr txBox="1"/>
          <p:nvPr/>
        </p:nvSpPr>
        <p:spPr>
          <a:xfrm>
            <a:off x="3999167" y="6078890"/>
            <a:ext cx="7707559" cy="1200329"/>
          </a:xfrm>
          <a:prstGeom prst="rect">
            <a:avLst/>
          </a:prstGeom>
          <a:noFill/>
        </p:spPr>
        <p:txBody>
          <a:bodyPr wrap="none" rtlCol="0">
            <a:spAutoFit/>
          </a:bodyPr>
          <a:lstStyle/>
          <a:p>
            <a:r>
              <a:rPr lang="en-US" sz="7200" dirty="0">
                <a:ln>
                  <a:solidFill>
                    <a:schemeClr val="accent1"/>
                  </a:solidFill>
                </a:ln>
                <a:noFill/>
                <a:latin typeface="Hanson" pitchFamily="2" charset="0"/>
              </a:rPr>
              <a:t>Meet Team</a:t>
            </a:r>
            <a:endParaRPr lang="en-US" sz="3200" dirty="0">
              <a:ln>
                <a:solidFill>
                  <a:schemeClr val="accent1"/>
                </a:solidFill>
              </a:ln>
              <a:noFill/>
              <a:latin typeface="Hanson" pitchFamily="2" charset="0"/>
            </a:endParaRPr>
          </a:p>
        </p:txBody>
      </p:sp>
      <p:sp>
        <p:nvSpPr>
          <p:cNvPr id="19" name="TextBox 18">
            <a:extLst>
              <a:ext uri="{FF2B5EF4-FFF2-40B4-BE49-F238E27FC236}">
                <a16:creationId xmlns:a16="http://schemas.microsoft.com/office/drawing/2014/main" id="{4BC4DFFA-838D-1C41-8AAB-92A033DDF6DD}"/>
              </a:ext>
            </a:extLst>
          </p:cNvPr>
          <p:cNvSpPr txBox="1"/>
          <p:nvPr/>
        </p:nvSpPr>
        <p:spPr>
          <a:xfrm>
            <a:off x="6366154" y="2205613"/>
            <a:ext cx="4724668" cy="1447832"/>
          </a:xfrm>
          <a:prstGeom prst="rect">
            <a:avLst/>
          </a:prstGeom>
          <a:noFill/>
        </p:spPr>
        <p:txBody>
          <a:bodyPr wrap="square" rtlCol="0">
            <a:spAutoFit/>
          </a:bodyPr>
          <a:lstStyle/>
          <a:p>
            <a:pPr algn="just">
              <a:lnSpc>
                <a:spcPct val="150000"/>
              </a:lnSpc>
            </a:pPr>
            <a:r>
              <a:rPr lang="en-ID" sz="12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 when an unknown printer took a galley of type and scrambled it to make a type specimen book.</a:t>
            </a:r>
            <a:endParaRPr lang="en-US" sz="1200"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a:extLst>
              <a:ext uri="{FF2B5EF4-FFF2-40B4-BE49-F238E27FC236}">
                <a16:creationId xmlns:a16="http://schemas.microsoft.com/office/drawing/2014/main" id="{9A4AF213-E3DB-8141-8544-9A5BD64D1F75}"/>
              </a:ext>
            </a:extLst>
          </p:cNvPr>
          <p:cNvSpPr txBox="1"/>
          <p:nvPr/>
        </p:nvSpPr>
        <p:spPr>
          <a:xfrm>
            <a:off x="6366153" y="1805503"/>
            <a:ext cx="1499128" cy="400110"/>
          </a:xfrm>
          <a:prstGeom prst="rect">
            <a:avLst/>
          </a:prstGeom>
          <a:noFill/>
        </p:spPr>
        <p:txBody>
          <a:bodyPr wrap="none" rtlCol="0">
            <a:spAutoFit/>
          </a:bodyPr>
          <a:lstStyle/>
          <a:p>
            <a:r>
              <a:rPr lang="en-US" sz="2000" b="1" dirty="0">
                <a:solidFill>
                  <a:schemeClr val="accent1"/>
                </a:solidFill>
                <a:latin typeface="Bodoni 72 Book" pitchFamily="2" charset="0"/>
              </a:rPr>
              <a:t>Lorem </a:t>
            </a:r>
            <a:r>
              <a:rPr lang="en-US" sz="2000" b="1" dirty="0" err="1">
                <a:solidFill>
                  <a:schemeClr val="accent1"/>
                </a:solidFill>
                <a:latin typeface="Bodoni 72 Book" pitchFamily="2" charset="0"/>
              </a:rPr>
              <a:t>ipsun</a:t>
            </a:r>
            <a:endParaRPr lang="en-US" sz="900" b="1" dirty="0">
              <a:solidFill>
                <a:schemeClr val="accent1"/>
              </a:solidFill>
              <a:latin typeface="Bodoni 72 Book" pitchFamily="2" charset="0"/>
            </a:endParaRPr>
          </a:p>
        </p:txBody>
      </p:sp>
      <p:sp>
        <p:nvSpPr>
          <p:cNvPr id="23" name="TextBox 22">
            <a:extLst>
              <a:ext uri="{FF2B5EF4-FFF2-40B4-BE49-F238E27FC236}">
                <a16:creationId xmlns:a16="http://schemas.microsoft.com/office/drawing/2014/main" id="{398E0826-A636-C24D-96C9-8A034DD00AA1}"/>
              </a:ext>
            </a:extLst>
          </p:cNvPr>
          <p:cNvSpPr txBox="1"/>
          <p:nvPr/>
        </p:nvSpPr>
        <p:spPr>
          <a:xfrm>
            <a:off x="-366073" y="-507917"/>
            <a:ext cx="10378162" cy="1862048"/>
          </a:xfrm>
          <a:prstGeom prst="rect">
            <a:avLst/>
          </a:prstGeom>
          <a:noFill/>
        </p:spPr>
        <p:txBody>
          <a:bodyPr wrap="none" rtlCol="0">
            <a:spAutoFit/>
          </a:bodyPr>
          <a:lstStyle/>
          <a:p>
            <a:r>
              <a:rPr lang="en-US" sz="11500" dirty="0">
                <a:ln w="22225">
                  <a:solidFill>
                    <a:schemeClr val="bg1"/>
                  </a:solidFill>
                </a:ln>
                <a:noFill/>
                <a:latin typeface="Hanson" pitchFamily="2" charset="0"/>
              </a:rPr>
              <a:t>VOL.20.20</a:t>
            </a:r>
            <a:endParaRPr lang="en-US" sz="4800" dirty="0">
              <a:ln w="22225">
                <a:solidFill>
                  <a:schemeClr val="bg1"/>
                </a:solidFill>
              </a:ln>
              <a:noFill/>
              <a:latin typeface="Hanson" pitchFamily="2" charset="0"/>
            </a:endParaRPr>
          </a:p>
        </p:txBody>
      </p:sp>
      <p:pic>
        <p:nvPicPr>
          <p:cNvPr id="24" name="Picture 23">
            <a:extLst>
              <a:ext uri="{FF2B5EF4-FFF2-40B4-BE49-F238E27FC236}">
                <a16:creationId xmlns:a16="http://schemas.microsoft.com/office/drawing/2014/main" id="{0DA04341-98F9-764E-843E-934C528735F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837421" y="4178539"/>
            <a:ext cx="1637745" cy="1152487"/>
          </a:xfrm>
          <a:prstGeom prst="rect">
            <a:avLst/>
          </a:prstGeom>
        </p:spPr>
      </p:pic>
      <p:sp>
        <p:nvSpPr>
          <p:cNvPr id="25" name="TextBox 24">
            <a:extLst>
              <a:ext uri="{FF2B5EF4-FFF2-40B4-BE49-F238E27FC236}">
                <a16:creationId xmlns:a16="http://schemas.microsoft.com/office/drawing/2014/main" id="{5C356045-C6DD-FB40-8DAA-1328293FF3BF}"/>
              </a:ext>
            </a:extLst>
          </p:cNvPr>
          <p:cNvSpPr txBox="1"/>
          <p:nvPr/>
        </p:nvSpPr>
        <p:spPr>
          <a:xfrm>
            <a:off x="560299" y="1883806"/>
            <a:ext cx="793807" cy="523220"/>
          </a:xfrm>
          <a:prstGeom prst="rect">
            <a:avLst/>
          </a:prstGeom>
          <a:noFill/>
        </p:spPr>
        <p:txBody>
          <a:bodyPr wrap="none" rtlCol="0">
            <a:spAutoFit/>
          </a:bodyPr>
          <a:lstStyle/>
          <a:p>
            <a:r>
              <a:rPr lang="en-US" sz="1400" dirty="0" err="1">
                <a:solidFill>
                  <a:schemeClr val="bg1"/>
                </a:solidFill>
                <a:latin typeface="Bodoni 72 Book" pitchFamily="2" charset="0"/>
              </a:rPr>
              <a:t>Desing</a:t>
            </a:r>
            <a:r>
              <a:rPr lang="en-US" sz="1400" dirty="0">
                <a:solidFill>
                  <a:schemeClr val="bg1"/>
                </a:solidFill>
                <a:latin typeface="Bodoni 72 Book" pitchFamily="2" charset="0"/>
              </a:rPr>
              <a:t> –</a:t>
            </a:r>
          </a:p>
          <a:p>
            <a:r>
              <a:rPr lang="en-US" sz="1400" dirty="0">
                <a:solidFill>
                  <a:schemeClr val="bg1"/>
                </a:solidFill>
                <a:latin typeface="Bodoni 72 Book" pitchFamily="2" charset="0"/>
              </a:rPr>
              <a:t>idea</a:t>
            </a:r>
          </a:p>
        </p:txBody>
      </p:sp>
      <p:pic>
        <p:nvPicPr>
          <p:cNvPr id="26" name="Graphic 25">
            <a:extLst>
              <a:ext uri="{FF2B5EF4-FFF2-40B4-BE49-F238E27FC236}">
                <a16:creationId xmlns:a16="http://schemas.microsoft.com/office/drawing/2014/main" id="{C8C088BA-3160-EE41-9848-F99FA6A12F87}"/>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rot="1600721">
            <a:off x="3981912" y="2456634"/>
            <a:ext cx="1706086" cy="327682"/>
          </a:xfrm>
          <a:prstGeom prst="rect">
            <a:avLst/>
          </a:prstGeom>
        </p:spPr>
      </p:pic>
    </p:spTree>
    <p:extLst>
      <p:ext uri="{BB962C8B-B14F-4D97-AF65-F5344CB8AC3E}">
        <p14:creationId xmlns:p14="http://schemas.microsoft.com/office/powerpoint/2010/main" val="34120468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CCCCB66-1BF9-B243-9EB6-79C2F3F7613D}"/>
              </a:ext>
            </a:extLst>
          </p:cNvPr>
          <p:cNvSpPr/>
          <p:nvPr/>
        </p:nvSpPr>
        <p:spPr>
          <a:xfrm>
            <a:off x="6518367" y="2834640"/>
            <a:ext cx="5673633" cy="40233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56070EB7-840B-DC4B-AC41-E475DA26BD59}"/>
              </a:ext>
            </a:extLst>
          </p:cNvPr>
          <p:cNvSpPr/>
          <p:nvPr/>
        </p:nvSpPr>
        <p:spPr>
          <a:xfrm>
            <a:off x="0" y="0"/>
            <a:ext cx="6518367"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图片占位符 3">
            <a:extLst>
              <a:ext uri="{FF2B5EF4-FFF2-40B4-BE49-F238E27FC236}">
                <a16:creationId xmlns:a16="http://schemas.microsoft.com/office/drawing/2014/main" id="{3C6EA6FF-3EF3-447D-9ED3-6B7780390C54}"/>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grpSp>
        <p:nvGrpSpPr>
          <p:cNvPr id="16" name="Group 15">
            <a:extLst>
              <a:ext uri="{FF2B5EF4-FFF2-40B4-BE49-F238E27FC236}">
                <a16:creationId xmlns:a16="http://schemas.microsoft.com/office/drawing/2014/main" id="{323422E5-316F-0D40-981A-F277465D98DB}"/>
              </a:ext>
            </a:extLst>
          </p:cNvPr>
          <p:cNvGrpSpPr/>
          <p:nvPr/>
        </p:nvGrpSpPr>
        <p:grpSpPr>
          <a:xfrm>
            <a:off x="1010491" y="756102"/>
            <a:ext cx="3214406" cy="338554"/>
            <a:chOff x="749316" y="464632"/>
            <a:chExt cx="3214406" cy="338554"/>
          </a:xfrm>
        </p:grpSpPr>
        <p:sp>
          <p:nvSpPr>
            <p:cNvPr id="17" name="TextBox 16">
              <a:extLst>
                <a:ext uri="{FF2B5EF4-FFF2-40B4-BE49-F238E27FC236}">
                  <a16:creationId xmlns:a16="http://schemas.microsoft.com/office/drawing/2014/main" id="{8F42F7FD-6428-E948-8FCE-EB30EBA137B3}"/>
                </a:ext>
              </a:extLst>
            </p:cNvPr>
            <p:cNvSpPr txBox="1"/>
            <p:nvPr/>
          </p:nvSpPr>
          <p:spPr>
            <a:xfrm>
              <a:off x="749316" y="464632"/>
              <a:ext cx="829073" cy="338554"/>
            </a:xfrm>
            <a:prstGeom prst="rect">
              <a:avLst/>
            </a:prstGeom>
            <a:noFill/>
          </p:spPr>
          <p:txBody>
            <a:bodyPr wrap="none" rtlCol="0">
              <a:spAutoFit/>
            </a:bodyPr>
            <a:lstStyle/>
            <a:p>
              <a:r>
                <a:rPr lang="en-US" sz="1600" dirty="0">
                  <a:solidFill>
                    <a:schemeClr val="accent1"/>
                  </a:solidFill>
                </a:rPr>
                <a:t>ABOUT </a:t>
              </a:r>
            </a:p>
          </p:txBody>
        </p:sp>
        <p:sp>
          <p:nvSpPr>
            <p:cNvPr id="18" name="TextBox 17">
              <a:extLst>
                <a:ext uri="{FF2B5EF4-FFF2-40B4-BE49-F238E27FC236}">
                  <a16:creationId xmlns:a16="http://schemas.microsoft.com/office/drawing/2014/main" id="{2D04B49B-AA43-DB40-A765-C69AE2CDED68}"/>
                </a:ext>
              </a:extLst>
            </p:cNvPr>
            <p:cNvSpPr txBox="1"/>
            <p:nvPr/>
          </p:nvSpPr>
          <p:spPr>
            <a:xfrm>
              <a:off x="1808292" y="464632"/>
              <a:ext cx="1017586" cy="338554"/>
            </a:xfrm>
            <a:prstGeom prst="rect">
              <a:avLst/>
            </a:prstGeom>
            <a:noFill/>
          </p:spPr>
          <p:txBody>
            <a:bodyPr wrap="none" rtlCol="0">
              <a:spAutoFit/>
            </a:bodyPr>
            <a:lstStyle/>
            <a:p>
              <a:r>
                <a:rPr lang="en-US" sz="1600" dirty="0">
                  <a:solidFill>
                    <a:schemeClr val="accent1"/>
                  </a:solidFill>
                </a:rPr>
                <a:t>CONTACT </a:t>
              </a:r>
            </a:p>
          </p:txBody>
        </p:sp>
        <p:sp>
          <p:nvSpPr>
            <p:cNvPr id="19" name="TextBox 18">
              <a:extLst>
                <a:ext uri="{FF2B5EF4-FFF2-40B4-BE49-F238E27FC236}">
                  <a16:creationId xmlns:a16="http://schemas.microsoft.com/office/drawing/2014/main" id="{6239C86D-7E1C-7C43-B55B-E6A12CF9A705}"/>
                </a:ext>
              </a:extLst>
            </p:cNvPr>
            <p:cNvSpPr txBox="1"/>
            <p:nvPr/>
          </p:nvSpPr>
          <p:spPr>
            <a:xfrm>
              <a:off x="3055781" y="464632"/>
              <a:ext cx="907941" cy="338554"/>
            </a:xfrm>
            <a:prstGeom prst="rect">
              <a:avLst/>
            </a:prstGeom>
            <a:noFill/>
          </p:spPr>
          <p:txBody>
            <a:bodyPr wrap="none" rtlCol="0">
              <a:spAutoFit/>
            </a:bodyPr>
            <a:lstStyle/>
            <a:p>
              <a:r>
                <a:rPr lang="en-US" sz="1600" dirty="0">
                  <a:solidFill>
                    <a:schemeClr val="accent1"/>
                  </a:solidFill>
                </a:rPr>
                <a:t>PROJECT</a:t>
              </a:r>
            </a:p>
          </p:txBody>
        </p:sp>
      </p:grpSp>
      <p:sp>
        <p:nvSpPr>
          <p:cNvPr id="20" name="TextBox 19">
            <a:extLst>
              <a:ext uri="{FF2B5EF4-FFF2-40B4-BE49-F238E27FC236}">
                <a16:creationId xmlns:a16="http://schemas.microsoft.com/office/drawing/2014/main" id="{BC2EA276-19F1-E744-BB54-323D82DC53BB}"/>
              </a:ext>
            </a:extLst>
          </p:cNvPr>
          <p:cNvSpPr txBox="1"/>
          <p:nvPr/>
        </p:nvSpPr>
        <p:spPr>
          <a:xfrm>
            <a:off x="1013914" y="1340345"/>
            <a:ext cx="2218877" cy="400110"/>
          </a:xfrm>
          <a:prstGeom prst="rect">
            <a:avLst/>
          </a:prstGeom>
          <a:noFill/>
        </p:spPr>
        <p:txBody>
          <a:bodyPr wrap="none" rtlCol="0">
            <a:spAutoFit/>
          </a:bodyPr>
          <a:lstStyle/>
          <a:p>
            <a:r>
              <a:rPr lang="en-US" sz="2000" b="1" dirty="0">
                <a:solidFill>
                  <a:schemeClr val="accent1"/>
                </a:solidFill>
                <a:latin typeface="Bodoni 72 Book" pitchFamily="2" charset="0"/>
              </a:rPr>
              <a:t>Lorem </a:t>
            </a:r>
            <a:r>
              <a:rPr lang="en-US" sz="2000" b="1" dirty="0" err="1">
                <a:solidFill>
                  <a:schemeClr val="accent1"/>
                </a:solidFill>
                <a:latin typeface="Bodoni 72 Book" pitchFamily="2" charset="0"/>
              </a:rPr>
              <a:t>ipsun</a:t>
            </a:r>
            <a:r>
              <a:rPr lang="en-US" sz="2000" b="1" dirty="0">
                <a:solidFill>
                  <a:schemeClr val="accent1"/>
                </a:solidFill>
                <a:latin typeface="Bodoni 72 Book" pitchFamily="2" charset="0"/>
              </a:rPr>
              <a:t> design</a:t>
            </a:r>
            <a:endParaRPr lang="en-US" sz="900" b="1" dirty="0">
              <a:solidFill>
                <a:schemeClr val="accent1"/>
              </a:solidFill>
              <a:latin typeface="Bodoni 72 Book" pitchFamily="2" charset="0"/>
            </a:endParaRPr>
          </a:p>
        </p:txBody>
      </p:sp>
      <p:sp>
        <p:nvSpPr>
          <p:cNvPr id="21" name="TextBox 20">
            <a:extLst>
              <a:ext uri="{FF2B5EF4-FFF2-40B4-BE49-F238E27FC236}">
                <a16:creationId xmlns:a16="http://schemas.microsoft.com/office/drawing/2014/main" id="{31E9F656-80F3-CE44-8897-3B6CE137A420}"/>
              </a:ext>
            </a:extLst>
          </p:cNvPr>
          <p:cNvSpPr txBox="1"/>
          <p:nvPr/>
        </p:nvSpPr>
        <p:spPr>
          <a:xfrm>
            <a:off x="1013914" y="1691043"/>
            <a:ext cx="3284874" cy="1200329"/>
          </a:xfrm>
          <a:prstGeom prst="rect">
            <a:avLst/>
          </a:prstGeom>
          <a:noFill/>
        </p:spPr>
        <p:txBody>
          <a:bodyPr wrap="none" rtlCol="0">
            <a:spAutoFit/>
          </a:bodyPr>
          <a:lstStyle/>
          <a:p>
            <a:r>
              <a:rPr lang="en-US" sz="7200" spc="600" dirty="0" err="1">
                <a:solidFill>
                  <a:schemeClr val="accent1"/>
                </a:solidFill>
                <a:latin typeface="Hanson" pitchFamily="2" charset="0"/>
              </a:rPr>
              <a:t>Hola</a:t>
            </a:r>
            <a:endParaRPr lang="en-US" sz="3200" spc="600" dirty="0">
              <a:solidFill>
                <a:schemeClr val="accent1"/>
              </a:solidFill>
              <a:latin typeface="Hanson" pitchFamily="2" charset="0"/>
            </a:endParaRPr>
          </a:p>
        </p:txBody>
      </p:sp>
      <p:sp>
        <p:nvSpPr>
          <p:cNvPr id="22" name="TextBox 21">
            <a:extLst>
              <a:ext uri="{FF2B5EF4-FFF2-40B4-BE49-F238E27FC236}">
                <a16:creationId xmlns:a16="http://schemas.microsoft.com/office/drawing/2014/main" id="{6124E9D3-76B5-F64F-A818-8939A20D9819}"/>
              </a:ext>
            </a:extLst>
          </p:cNvPr>
          <p:cNvSpPr txBox="1"/>
          <p:nvPr/>
        </p:nvSpPr>
        <p:spPr>
          <a:xfrm>
            <a:off x="1130964" y="2441439"/>
            <a:ext cx="3284874" cy="1200329"/>
          </a:xfrm>
          <a:prstGeom prst="rect">
            <a:avLst/>
          </a:prstGeom>
          <a:noFill/>
        </p:spPr>
        <p:txBody>
          <a:bodyPr wrap="none" rtlCol="0">
            <a:spAutoFit/>
          </a:bodyPr>
          <a:lstStyle/>
          <a:p>
            <a:r>
              <a:rPr lang="en-US" sz="7200" spc="600" dirty="0" err="1">
                <a:ln>
                  <a:solidFill>
                    <a:schemeClr val="accent1"/>
                  </a:solidFill>
                </a:ln>
                <a:noFill/>
                <a:latin typeface="Hanson" pitchFamily="2" charset="0"/>
              </a:rPr>
              <a:t>Hola</a:t>
            </a:r>
            <a:endParaRPr lang="en-US" sz="3200" spc="600" dirty="0">
              <a:ln>
                <a:solidFill>
                  <a:schemeClr val="accent1"/>
                </a:solidFill>
              </a:ln>
              <a:noFill/>
              <a:latin typeface="Hanson" pitchFamily="2" charset="0"/>
            </a:endParaRPr>
          </a:p>
        </p:txBody>
      </p:sp>
      <p:sp>
        <p:nvSpPr>
          <p:cNvPr id="23" name="TextBox 22">
            <a:extLst>
              <a:ext uri="{FF2B5EF4-FFF2-40B4-BE49-F238E27FC236}">
                <a16:creationId xmlns:a16="http://schemas.microsoft.com/office/drawing/2014/main" id="{C791052B-3A01-6E41-AE85-3A8C8D4754A4}"/>
              </a:ext>
            </a:extLst>
          </p:cNvPr>
          <p:cNvSpPr txBox="1"/>
          <p:nvPr/>
        </p:nvSpPr>
        <p:spPr>
          <a:xfrm>
            <a:off x="1248014" y="3176314"/>
            <a:ext cx="3284874" cy="1200329"/>
          </a:xfrm>
          <a:prstGeom prst="rect">
            <a:avLst/>
          </a:prstGeom>
          <a:noFill/>
        </p:spPr>
        <p:txBody>
          <a:bodyPr wrap="none" rtlCol="0">
            <a:spAutoFit/>
          </a:bodyPr>
          <a:lstStyle/>
          <a:p>
            <a:r>
              <a:rPr lang="en-US" sz="7200" spc="600" dirty="0" err="1">
                <a:solidFill>
                  <a:schemeClr val="accent1"/>
                </a:solidFill>
                <a:latin typeface="Hanson" pitchFamily="2" charset="0"/>
              </a:rPr>
              <a:t>Hola</a:t>
            </a:r>
            <a:endParaRPr lang="en-US" sz="3200" spc="600" dirty="0">
              <a:solidFill>
                <a:schemeClr val="accent1"/>
              </a:solidFill>
              <a:latin typeface="Hanson" pitchFamily="2" charset="0"/>
            </a:endParaRPr>
          </a:p>
        </p:txBody>
      </p:sp>
      <p:sp>
        <p:nvSpPr>
          <p:cNvPr id="24" name="TextBox 23">
            <a:extLst>
              <a:ext uri="{FF2B5EF4-FFF2-40B4-BE49-F238E27FC236}">
                <a16:creationId xmlns:a16="http://schemas.microsoft.com/office/drawing/2014/main" id="{D01F4E8A-68FB-AD4A-B595-B88618FFFA3B}"/>
              </a:ext>
            </a:extLst>
          </p:cNvPr>
          <p:cNvSpPr txBox="1"/>
          <p:nvPr/>
        </p:nvSpPr>
        <p:spPr>
          <a:xfrm>
            <a:off x="1371592" y="3926710"/>
            <a:ext cx="3284874" cy="1200329"/>
          </a:xfrm>
          <a:prstGeom prst="rect">
            <a:avLst/>
          </a:prstGeom>
          <a:noFill/>
        </p:spPr>
        <p:txBody>
          <a:bodyPr wrap="none" rtlCol="0">
            <a:spAutoFit/>
          </a:bodyPr>
          <a:lstStyle/>
          <a:p>
            <a:r>
              <a:rPr lang="en-US" sz="7200" spc="600" dirty="0" err="1">
                <a:ln>
                  <a:solidFill>
                    <a:schemeClr val="accent1"/>
                  </a:solidFill>
                </a:ln>
                <a:noFill/>
                <a:latin typeface="Hanson" pitchFamily="2" charset="0"/>
              </a:rPr>
              <a:t>Hola</a:t>
            </a:r>
            <a:endParaRPr lang="en-US" sz="3200" spc="600" dirty="0">
              <a:ln>
                <a:solidFill>
                  <a:schemeClr val="accent1"/>
                </a:solidFill>
              </a:ln>
              <a:noFill/>
              <a:latin typeface="Hanson" pitchFamily="2" charset="0"/>
            </a:endParaRPr>
          </a:p>
        </p:txBody>
      </p:sp>
      <p:sp>
        <p:nvSpPr>
          <p:cNvPr id="25" name="TextBox 24">
            <a:extLst>
              <a:ext uri="{FF2B5EF4-FFF2-40B4-BE49-F238E27FC236}">
                <a16:creationId xmlns:a16="http://schemas.microsoft.com/office/drawing/2014/main" id="{25C3B682-291B-B44F-AD47-D26995199E42}"/>
              </a:ext>
            </a:extLst>
          </p:cNvPr>
          <p:cNvSpPr txBox="1"/>
          <p:nvPr/>
        </p:nvSpPr>
        <p:spPr>
          <a:xfrm>
            <a:off x="1498043" y="4661585"/>
            <a:ext cx="3284874" cy="1200329"/>
          </a:xfrm>
          <a:prstGeom prst="rect">
            <a:avLst/>
          </a:prstGeom>
          <a:noFill/>
        </p:spPr>
        <p:txBody>
          <a:bodyPr wrap="none" rtlCol="0">
            <a:spAutoFit/>
          </a:bodyPr>
          <a:lstStyle/>
          <a:p>
            <a:r>
              <a:rPr lang="en-US" sz="7200" spc="600" dirty="0" err="1">
                <a:solidFill>
                  <a:schemeClr val="accent1"/>
                </a:solidFill>
                <a:latin typeface="Hanson" pitchFamily="2" charset="0"/>
              </a:rPr>
              <a:t>Hola</a:t>
            </a:r>
            <a:endParaRPr lang="en-US" sz="3200" spc="600" dirty="0">
              <a:solidFill>
                <a:schemeClr val="accent1"/>
              </a:solidFill>
              <a:latin typeface="Hanson" pitchFamily="2" charset="0"/>
            </a:endParaRPr>
          </a:p>
        </p:txBody>
      </p:sp>
      <p:sp>
        <p:nvSpPr>
          <p:cNvPr id="26" name="TextBox 25">
            <a:extLst>
              <a:ext uri="{FF2B5EF4-FFF2-40B4-BE49-F238E27FC236}">
                <a16:creationId xmlns:a16="http://schemas.microsoft.com/office/drawing/2014/main" id="{99825A4B-E4F2-A04A-B7F1-7BB3A01173B3}"/>
              </a:ext>
            </a:extLst>
          </p:cNvPr>
          <p:cNvSpPr txBox="1"/>
          <p:nvPr/>
        </p:nvSpPr>
        <p:spPr>
          <a:xfrm>
            <a:off x="1624494" y="5411981"/>
            <a:ext cx="3284874" cy="1200329"/>
          </a:xfrm>
          <a:prstGeom prst="rect">
            <a:avLst/>
          </a:prstGeom>
          <a:noFill/>
        </p:spPr>
        <p:txBody>
          <a:bodyPr wrap="none" rtlCol="0">
            <a:spAutoFit/>
          </a:bodyPr>
          <a:lstStyle/>
          <a:p>
            <a:r>
              <a:rPr lang="en-US" sz="7200" spc="600" dirty="0" err="1">
                <a:ln>
                  <a:solidFill>
                    <a:schemeClr val="accent1"/>
                  </a:solidFill>
                </a:ln>
                <a:noFill/>
                <a:latin typeface="Hanson" pitchFamily="2" charset="0"/>
              </a:rPr>
              <a:t>Hola</a:t>
            </a:r>
            <a:endParaRPr lang="en-US" sz="3200" spc="600" dirty="0">
              <a:ln>
                <a:solidFill>
                  <a:schemeClr val="accent1"/>
                </a:solidFill>
              </a:ln>
              <a:noFill/>
              <a:latin typeface="Hanson" pitchFamily="2" charset="0"/>
            </a:endParaRPr>
          </a:p>
        </p:txBody>
      </p:sp>
      <p:sp>
        <p:nvSpPr>
          <p:cNvPr id="27" name="TextBox 26">
            <a:extLst>
              <a:ext uri="{FF2B5EF4-FFF2-40B4-BE49-F238E27FC236}">
                <a16:creationId xmlns:a16="http://schemas.microsoft.com/office/drawing/2014/main" id="{EB2E97F6-882F-B240-B1DE-7ED096B70B41}"/>
              </a:ext>
            </a:extLst>
          </p:cNvPr>
          <p:cNvSpPr txBox="1"/>
          <p:nvPr/>
        </p:nvSpPr>
        <p:spPr>
          <a:xfrm rot="16200000">
            <a:off x="-14051" y="5592158"/>
            <a:ext cx="1095172" cy="276999"/>
          </a:xfrm>
          <a:prstGeom prst="rect">
            <a:avLst/>
          </a:prstGeom>
          <a:noFill/>
        </p:spPr>
        <p:txBody>
          <a:bodyPr wrap="none" rtlCol="0">
            <a:spAutoFit/>
          </a:bodyPr>
          <a:lstStyle/>
          <a:p>
            <a:r>
              <a:rPr lang="en-US" sz="1200" dirty="0">
                <a:solidFill>
                  <a:schemeClr val="accent1"/>
                </a:solidFill>
                <a:latin typeface="Bodoni 72 Book" pitchFamily="2" charset="0"/>
              </a:rPr>
              <a:t>Released 20.20</a:t>
            </a:r>
          </a:p>
        </p:txBody>
      </p:sp>
      <p:sp>
        <p:nvSpPr>
          <p:cNvPr id="28" name="TextBox 27">
            <a:extLst>
              <a:ext uri="{FF2B5EF4-FFF2-40B4-BE49-F238E27FC236}">
                <a16:creationId xmlns:a16="http://schemas.microsoft.com/office/drawing/2014/main" id="{3A31BBF7-4231-B141-A19F-FC0BFD4E5FAF}"/>
              </a:ext>
            </a:extLst>
          </p:cNvPr>
          <p:cNvSpPr txBox="1"/>
          <p:nvPr/>
        </p:nvSpPr>
        <p:spPr>
          <a:xfrm>
            <a:off x="10784605" y="3247021"/>
            <a:ext cx="793807" cy="523220"/>
          </a:xfrm>
          <a:prstGeom prst="rect">
            <a:avLst/>
          </a:prstGeom>
          <a:noFill/>
        </p:spPr>
        <p:txBody>
          <a:bodyPr wrap="none" rtlCol="0">
            <a:spAutoFit/>
          </a:bodyPr>
          <a:lstStyle/>
          <a:p>
            <a:pPr algn="r"/>
            <a:r>
              <a:rPr lang="en-US" sz="1400" dirty="0" err="1">
                <a:solidFill>
                  <a:schemeClr val="accent2"/>
                </a:solidFill>
                <a:latin typeface="Bodoni 72 Book" pitchFamily="2" charset="0"/>
              </a:rPr>
              <a:t>Desing</a:t>
            </a:r>
            <a:r>
              <a:rPr lang="en-US" sz="1400" dirty="0">
                <a:solidFill>
                  <a:schemeClr val="accent2"/>
                </a:solidFill>
                <a:latin typeface="Bodoni 72 Book" pitchFamily="2" charset="0"/>
              </a:rPr>
              <a:t> –</a:t>
            </a:r>
          </a:p>
          <a:p>
            <a:pPr algn="r"/>
            <a:r>
              <a:rPr lang="en-US" sz="1400" dirty="0">
                <a:solidFill>
                  <a:schemeClr val="accent2"/>
                </a:solidFill>
                <a:latin typeface="Bodoni 72 Book" pitchFamily="2" charset="0"/>
              </a:rPr>
              <a:t>idea</a:t>
            </a:r>
          </a:p>
        </p:txBody>
      </p:sp>
      <p:sp>
        <p:nvSpPr>
          <p:cNvPr id="29" name="Rectangle 28">
            <a:extLst>
              <a:ext uri="{FF2B5EF4-FFF2-40B4-BE49-F238E27FC236}">
                <a16:creationId xmlns:a16="http://schemas.microsoft.com/office/drawing/2014/main" id="{C2C7ABDD-1CE6-2749-B5BE-954C91E7D364}"/>
              </a:ext>
            </a:extLst>
          </p:cNvPr>
          <p:cNvSpPr/>
          <p:nvPr/>
        </p:nvSpPr>
        <p:spPr>
          <a:xfrm>
            <a:off x="5349177" y="4447350"/>
            <a:ext cx="3727090" cy="183089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9C0C5233-5370-4548-8D63-D679908FE4B7}"/>
              </a:ext>
            </a:extLst>
          </p:cNvPr>
          <p:cNvSpPr txBox="1"/>
          <p:nvPr/>
        </p:nvSpPr>
        <p:spPr>
          <a:xfrm>
            <a:off x="5575791" y="4747039"/>
            <a:ext cx="3273861" cy="1170833"/>
          </a:xfrm>
          <a:prstGeom prst="rect">
            <a:avLst/>
          </a:prstGeom>
          <a:noFill/>
        </p:spPr>
        <p:txBody>
          <a:bodyPr wrap="square" rtlCol="0">
            <a:spAutoFit/>
          </a:bodyPr>
          <a:lstStyle/>
          <a:p>
            <a:pPr algn="ctr">
              <a:lnSpc>
                <a:spcPct val="150000"/>
              </a:lnSpc>
            </a:pPr>
            <a:r>
              <a:rPr lang="en-ID"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 ever since the 1500s, </a:t>
            </a:r>
            <a:endPar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a:extLst>
              <a:ext uri="{FF2B5EF4-FFF2-40B4-BE49-F238E27FC236}">
                <a16:creationId xmlns:a16="http://schemas.microsoft.com/office/drawing/2014/main" id="{C35C83C6-1E81-B941-A2BF-5D83F95A0929}"/>
              </a:ext>
            </a:extLst>
          </p:cNvPr>
          <p:cNvSpPr txBox="1"/>
          <p:nvPr/>
        </p:nvSpPr>
        <p:spPr>
          <a:xfrm>
            <a:off x="5215537" y="2062081"/>
            <a:ext cx="4772460" cy="1446550"/>
          </a:xfrm>
          <a:prstGeom prst="rect">
            <a:avLst/>
          </a:prstGeom>
          <a:noFill/>
        </p:spPr>
        <p:txBody>
          <a:bodyPr wrap="none" rtlCol="0">
            <a:spAutoFit/>
          </a:bodyPr>
          <a:lstStyle/>
          <a:p>
            <a:r>
              <a:rPr lang="en-US" sz="8800" spc="600" dirty="0">
                <a:solidFill>
                  <a:schemeClr val="bg1"/>
                </a:solidFill>
                <a:latin typeface="Hanson" pitchFamily="2" charset="0"/>
              </a:rPr>
              <a:t>20.20</a:t>
            </a:r>
            <a:endParaRPr lang="en-US" sz="4000" spc="600" dirty="0">
              <a:solidFill>
                <a:schemeClr val="bg1"/>
              </a:solidFill>
              <a:latin typeface="Hanson" pitchFamily="2" charset="0"/>
            </a:endParaRPr>
          </a:p>
        </p:txBody>
      </p:sp>
      <p:pic>
        <p:nvPicPr>
          <p:cNvPr id="9" name="图片占位符 8">
            <a:extLst>
              <a:ext uri="{FF2B5EF4-FFF2-40B4-BE49-F238E27FC236}">
                <a16:creationId xmlns:a16="http://schemas.microsoft.com/office/drawing/2014/main" id="{9AB78265-10F4-4339-A0D0-A66D886F8995}"/>
              </a:ext>
            </a:extLst>
          </p:cNvPr>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985494876"/>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2E3192"/>
      </a:accent1>
      <a:accent2>
        <a:srgbClr val="FFD027"/>
      </a:accent2>
      <a:accent3>
        <a:srgbClr val="EC2523"/>
      </a:accent3>
      <a:accent4>
        <a:srgbClr val="FFC000"/>
      </a:accent4>
      <a:accent5>
        <a:srgbClr val="373BB2"/>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698</TotalTime>
  <Words>1473</Words>
  <Application>Microsoft Office PowerPoint</Application>
  <PresentationFormat>宽屏</PresentationFormat>
  <Paragraphs>288</Paragraphs>
  <Slides>30</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30</vt:i4>
      </vt:variant>
    </vt:vector>
  </HeadingPairs>
  <TitlesOfParts>
    <vt:vector size="37" baseType="lpstr">
      <vt:lpstr>Bodoni 72 Book</vt:lpstr>
      <vt:lpstr>Hanson</vt:lpstr>
      <vt:lpstr>Open Sans</vt:lpstr>
      <vt:lpstr>Calibri</vt:lpstr>
      <vt:lpstr>Arial</vt:lpstr>
      <vt:lpstr>Lato</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zhang jiawei</cp:lastModifiedBy>
  <cp:revision>66</cp:revision>
  <dcterms:created xsi:type="dcterms:W3CDTF">2020-02-01T02:09:54Z</dcterms:created>
  <dcterms:modified xsi:type="dcterms:W3CDTF">2020-05-12T04:00:15Z</dcterms:modified>
</cp:coreProperties>
</file>